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3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6_0.xml" ContentType="application/vnd.ms-powerpoint.comments+xml"/>
  <Override PartName="/ppt/notesSlides/notesSlide7.xml" ContentType="application/vnd.openxmlformats-officedocument.presentationml.notesSlide+xml"/>
  <Override PartName="/ppt/comments/modernComment_107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0D_0.xml" ContentType="application/vnd.ms-powerpoint.comments+xml"/>
  <Override PartName="/ppt/notesSlides/notesSlide14.xml" ContentType="application/vnd.openxmlformats-officedocument.presentationml.notesSlide+xml"/>
  <Override PartName="/ppt/comments/modernComment_10E_0.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5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2B_0.xml" ContentType="application/vnd.ms-powerpoint.comments+xml"/>
  <Override PartName="/ppt/notesSlides/notesSlide44.xml" ContentType="application/vnd.openxmlformats-officedocument.presentationml.notesSlide+xml"/>
  <Override PartName="/ppt/comments/modernComment_12C_0.xml" ContentType="application/vnd.ms-powerpoint.comments+xml"/>
  <Override PartName="/ppt/notesSlides/notesSlide45.xml" ContentType="application/vnd.openxmlformats-officedocument.presentationml.notesSlide+xml"/>
  <Override PartName="/ppt/comments/modernComment_12D_0.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30_0.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134_0.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36_0.xml" ContentType="application/vnd.ms-powerpoint.comments+xml"/>
  <Override PartName="/ppt/notesSlides/notesSlide55.xml" ContentType="application/vnd.openxmlformats-officedocument.presentationml.notesSlide+xml"/>
  <Override PartName="/ppt/comments/modernComment_137_0.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142_0.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modernComment_14B_0.xml" ContentType="application/vnd.ms-powerpoint.comment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4"/>
    <p:sldMasterId id="2147483678" r:id="rId5"/>
    <p:sldMasterId id="2147483688" r:id="rId6"/>
    <p:sldMasterId id="2147483695" r:id="rId7"/>
    <p:sldMasterId id="2147483704" r:id="rId8"/>
    <p:sldMasterId id="2147483712" r:id="rId9"/>
    <p:sldMasterId id="2147483764" r:id="rId10"/>
    <p:sldMasterId id="2147483780" r:id="rId11"/>
    <p:sldMasterId id="2147483816" r:id="rId12"/>
    <p:sldMasterId id="2147483922" r:id="rId13"/>
    <p:sldMasterId id="2147484041" r:id="rId14"/>
    <p:sldMasterId id="2147484104" r:id="rId15"/>
  </p:sldMasterIdLst>
  <p:notesMasterIdLst>
    <p:notesMasterId r:id="rId100"/>
  </p:notesMasterIdLst>
  <p:sldIdLst>
    <p:sldId id="256" r:id="rId16"/>
    <p:sldId id="257"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6" r:id="rId54"/>
    <p:sldId id="297" r:id="rId55"/>
    <p:sldId id="298" r:id="rId56"/>
    <p:sldId id="345"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9" r:id="rId87"/>
    <p:sldId id="330" r:id="rId88"/>
    <p:sldId id="331" r:id="rId89"/>
    <p:sldId id="332" r:id="rId90"/>
    <p:sldId id="333" r:id="rId91"/>
    <p:sldId id="334" r:id="rId92"/>
    <p:sldId id="335" r:id="rId93"/>
    <p:sldId id="336" r:id="rId94"/>
    <p:sldId id="338" r:id="rId95"/>
    <p:sldId id="339" r:id="rId96"/>
    <p:sldId id="340" r:id="rId97"/>
    <p:sldId id="341" r:id="rId98"/>
    <p:sldId id="342" r:id="rId99"/>
  </p:sldIdLst>
  <p:sldSz cx="12192000" cy="6858000"/>
  <p:notesSz cx="7315200" cy="9601200"/>
  <p:embeddedFontLst>
    <p:embeddedFont>
      <p:font typeface="Arial Black" panose="020B0A04020102020204" pitchFamily="34" charset="0"/>
      <p:regular r:id="rId101"/>
      <p:bold r:id="rId102"/>
    </p:embeddedFont>
    <p:embeddedFont>
      <p:font typeface="Arimo" panose="020B0604020202020204" charset="0"/>
      <p:regular r:id="rId103"/>
      <p:bold r:id="rId104"/>
      <p:italic r:id="rId105"/>
      <p:boldItalic r:id="rId106"/>
    </p:embeddedFont>
    <p:embeddedFont>
      <p:font typeface="Open Sans" panose="020B0604020202020204" charset="0"/>
      <p:regular r:id="rId107"/>
      <p:bold r:id="rId108"/>
      <p:italic r:id="rId109"/>
      <p:boldItalic r:id="rId110"/>
    </p:embeddedFont>
    <p:embeddedFont>
      <p:font typeface="Poppins" panose="020B0604020202020204" charset="0"/>
      <p:regular r:id="rId111"/>
      <p:bold r:id="rId112"/>
      <p:italic r:id="rId113"/>
      <p:boldItalic r:id="rId114"/>
    </p:embeddedFont>
    <p:embeddedFont>
      <p:font typeface="Quattrocento Sans" panose="020B0604020202020204" charset="0"/>
      <p:regular r:id="rId115"/>
      <p:bold r:id="rId116"/>
      <p:italic r:id="rId117"/>
      <p:boldItalic r:id="rId118"/>
    </p:embeddedFont>
    <p:embeddedFont>
      <p:font typeface="Roboto" panose="020B0604020202020204" charset="0"/>
      <p:regular r:id="rId119"/>
      <p:bold r:id="rId120"/>
      <p:italic r:id="rId121"/>
      <p:boldItalic r:id="rId122"/>
    </p:embeddedFont>
    <p:embeddedFont>
      <p:font typeface="Source Sans Pro" panose="020B0604020202020204" charset="0"/>
      <p:regular r:id="rId123"/>
      <p:bold r:id="rId124"/>
      <p:italic r:id="rId125"/>
      <p:boldItalic r:id="rId126"/>
    </p:embeddedFont>
    <p:embeddedFont>
      <p:font typeface="Source Sans Pro Light" panose="020B0604020202020204" charset="0"/>
      <p:regular r:id="rId127"/>
      <p: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17">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55" roundtripDataSignature="AMtx7mjZ6Kv/OGnnBqxYuiSqr/UK67MaA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1A4B8B-C888-3CB0-1955-2FF4877D4E80}" name="Nina DaSilva Batista" initials="ND" userId="S::nina.batista@cancer.org::d4e57ab1-c264-420e-adaf-f4ed321afa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D83E8-C0C5-4D18-A5BC-524DABD385BE}" v="6" dt="2026-04-29T21:14:09.041"/>
    <p1510:client id="{20348276-9E90-6E6A-C142-32DD7C92CBD1}" v="251" dt="2026-04-30T18:05:40.803"/>
    <p1510:client id="{CC6831DF-42CC-4C0B-BBDD-49F287A952FA}" v="61" dt="2026-04-29T18:38:51.695"/>
  </p1510:revLst>
</p1510:revInfo>
</file>

<file path=ppt/tableStyles.xml><?xml version="1.0" encoding="utf-8"?>
<a:tblStyleLst xmlns:a="http://schemas.openxmlformats.org/drawingml/2006/main" def="{5136FE2C-A810-4B38-8B76-E307499A64EC}">
  <a:tblStyle styleId="{5136FE2C-A810-4B38-8B76-E307499A64E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17"/>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7.fntdata"/><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59" Type="http://schemas.openxmlformats.org/officeDocument/2006/relationships/tableStyles" Target="tableStyles.xml"/><Relationship Id="rId16" Type="http://schemas.openxmlformats.org/officeDocument/2006/relationships/slide" Target="slides/slide1.xml"/><Relationship Id="rId107" Type="http://schemas.openxmlformats.org/officeDocument/2006/relationships/font" Target="fonts/font7.fntdata"/><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font" Target="fonts/font28.fntdata"/><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160" Type="http://schemas.microsoft.com/office/2016/11/relationships/changesInfo" Target="changesInfos/changesInfo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font" Target="fonts/font13.fntdata"/><Relationship Id="rId118" Type="http://schemas.openxmlformats.org/officeDocument/2006/relationships/font" Target="fonts/font18.fntdata"/><Relationship Id="rId80" Type="http://schemas.openxmlformats.org/officeDocument/2006/relationships/slide" Target="slides/slide65.xml"/><Relationship Id="rId85" Type="http://schemas.openxmlformats.org/officeDocument/2006/relationships/slide" Target="slides/slide70.xml"/><Relationship Id="rId155" Type="http://customschemas.google.com/relationships/presentationmetadata" Target="metadata"/><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font" Target="fonts/font24.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56" Type="http://schemas.openxmlformats.org/officeDocument/2006/relationships/presProps" Target="presProps.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9.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font" Target="fonts/font25.fntdata"/><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16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font" Target="fonts/font10.fntdata"/><Relationship Id="rId115" Type="http://schemas.openxmlformats.org/officeDocument/2006/relationships/font" Target="fonts/font15.fntdata"/><Relationship Id="rId157" Type="http://schemas.openxmlformats.org/officeDocument/2006/relationships/viewProps" Target="view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notesMaster" Target="notesMasters/notesMaster1.xml"/><Relationship Id="rId105" Type="http://schemas.openxmlformats.org/officeDocument/2006/relationships/font" Target="fonts/font5.fntdata"/><Relationship Id="rId126" Type="http://schemas.openxmlformats.org/officeDocument/2006/relationships/font" Target="fonts/font26.fntdata"/><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font" Target="fonts/font21.fntdata"/><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16.fntdata"/><Relationship Id="rId158"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font" Target="fonts/font11.fntdata"/><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font" Target="fonts/font6.fntdata"/><Relationship Id="rId127" Type="http://schemas.openxmlformats.org/officeDocument/2006/relationships/font" Target="fonts/font27.fntdata"/><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DaSilva Batista" userId="d4e57ab1-c264-420e-adaf-f4ed321afaad" providerId="ADAL" clId="{D5E73961-068B-4FDB-8A37-117868AE294F}"/>
    <pc:docChg chg="undo redo custSel addSld delSld modSld sldOrd delMainMaster modMainMaster">
      <pc:chgData name="Nina DaSilva Batista" userId="d4e57ab1-c264-420e-adaf-f4ed321afaad" providerId="ADAL" clId="{D5E73961-068B-4FDB-8A37-117868AE294F}" dt="2026-04-29T19:05:16.138" v="2357" actId="20577"/>
      <pc:docMkLst>
        <pc:docMk/>
      </pc:docMkLst>
      <pc:sldChg chg="addSp delSp modSp mod modNotesTx">
        <pc:chgData name="Nina DaSilva Batista" userId="d4e57ab1-c264-420e-adaf-f4ed321afaad" providerId="ADAL" clId="{D5E73961-068B-4FDB-8A37-117868AE294F}" dt="2026-04-29T18:57:31.862" v="2114" actId="1076"/>
        <pc:sldMkLst>
          <pc:docMk/>
          <pc:sldMk cId="0" sldId="256"/>
        </pc:sldMkLst>
        <pc:spChg chg="add mod">
          <ac:chgData name="Nina DaSilva Batista" userId="d4e57ab1-c264-420e-adaf-f4ed321afaad" providerId="ADAL" clId="{D5E73961-068B-4FDB-8A37-117868AE294F}" dt="2026-04-29T18:57:24.344" v="2112" actId="1076"/>
          <ac:spMkLst>
            <pc:docMk/>
            <pc:sldMk cId="0" sldId="256"/>
            <ac:spMk id="2" creationId="{A931D53F-8D58-CE99-448A-76932F0C3A8F}"/>
          </ac:spMkLst>
        </pc:spChg>
        <pc:spChg chg="mod">
          <ac:chgData name="Nina DaSilva Batista" userId="d4e57ab1-c264-420e-adaf-f4ed321afaad" providerId="ADAL" clId="{D5E73961-068B-4FDB-8A37-117868AE294F}" dt="2026-04-29T18:57:31.862" v="2114" actId="1076"/>
          <ac:spMkLst>
            <pc:docMk/>
            <pc:sldMk cId="0" sldId="256"/>
            <ac:spMk id="924" creationId="{00000000-0000-0000-0000-000000000000}"/>
          </ac:spMkLst>
        </pc:spChg>
      </pc:sldChg>
      <pc:sldChg chg="modSp mod">
        <pc:chgData name="Nina DaSilva Batista" userId="d4e57ab1-c264-420e-adaf-f4ed321afaad" providerId="ADAL" clId="{D5E73961-068B-4FDB-8A37-117868AE294F}" dt="2026-04-29T19:05:16.138" v="2357" actId="20577"/>
        <pc:sldMkLst>
          <pc:docMk/>
          <pc:sldMk cId="0" sldId="257"/>
        </pc:sldMkLst>
        <pc:spChg chg="mod">
          <ac:chgData name="Nina DaSilva Batista" userId="d4e57ab1-c264-420e-adaf-f4ed321afaad" providerId="ADAL" clId="{D5E73961-068B-4FDB-8A37-117868AE294F}" dt="2026-04-29T19:05:16.138" v="2357" actId="20577"/>
          <ac:spMkLst>
            <pc:docMk/>
            <pc:sldMk cId="0" sldId="257"/>
            <ac:spMk id="933" creationId="{00000000-0000-0000-0000-000000000000}"/>
          </ac:spMkLst>
        </pc:spChg>
        <pc:spChg chg="mod">
          <ac:chgData name="Nina DaSilva Batista" userId="d4e57ab1-c264-420e-adaf-f4ed321afaad" providerId="ADAL" clId="{D5E73961-068B-4FDB-8A37-117868AE294F}" dt="2026-04-29T19:05:04.030" v="2347" actId="20577"/>
          <ac:spMkLst>
            <pc:docMk/>
            <pc:sldMk cId="0" sldId="257"/>
            <ac:spMk id="936" creationId="{00000000-0000-0000-0000-000000000000}"/>
          </ac:spMkLst>
        </pc:spChg>
        <pc:spChg chg="mod">
          <ac:chgData name="Nina DaSilva Batista" userId="d4e57ab1-c264-420e-adaf-f4ed321afaad" providerId="ADAL" clId="{D5E73961-068B-4FDB-8A37-117868AE294F}" dt="2026-04-29T18:58:39.240" v="2117" actId="1076"/>
          <ac:spMkLst>
            <pc:docMk/>
            <pc:sldMk cId="0" sldId="257"/>
            <ac:spMk id="937" creationId="{00000000-0000-0000-0000-000000000000}"/>
          </ac:spMkLst>
        </pc:spChg>
      </pc:sldChg>
      <pc:sldChg chg="delSp modSp mod modNotesTx">
        <pc:chgData name="Nina DaSilva Batista" userId="d4e57ab1-c264-420e-adaf-f4ed321afaad" providerId="ADAL" clId="{D5E73961-068B-4FDB-8A37-117868AE294F}" dt="2026-04-29T16:38:20.156" v="1534"/>
        <pc:sldMkLst>
          <pc:docMk/>
          <pc:sldMk cId="0" sldId="259"/>
        </pc:sldMkLst>
        <pc:spChg chg="mod">
          <ac:chgData name="Nina DaSilva Batista" userId="d4e57ab1-c264-420e-adaf-f4ed321afaad" providerId="ADAL" clId="{D5E73961-068B-4FDB-8A37-117868AE294F}" dt="2026-04-29T16:38:20.156" v="1534"/>
          <ac:spMkLst>
            <pc:docMk/>
            <pc:sldMk cId="0" sldId="259"/>
            <ac:spMk id="952" creationId="{00000000-0000-0000-0000-000000000000}"/>
          </ac:spMkLst>
        </pc:spChg>
      </pc:sldChg>
      <pc:sldChg chg="modNotesTx">
        <pc:chgData name="Nina DaSilva Batista" userId="d4e57ab1-c264-420e-adaf-f4ed321afaad" providerId="ADAL" clId="{D5E73961-068B-4FDB-8A37-117868AE294F}" dt="2026-04-29T18:08:46.882" v="1721" actId="20577"/>
        <pc:sldMkLst>
          <pc:docMk/>
          <pc:sldMk cId="0" sldId="260"/>
        </pc:sldMkLst>
      </pc:sldChg>
      <pc:sldChg chg="addSp delSp mod">
        <pc:chgData name="Nina DaSilva Batista" userId="d4e57ab1-c264-420e-adaf-f4ed321afaad" providerId="ADAL" clId="{D5E73961-068B-4FDB-8A37-117868AE294F}" dt="2026-04-29T18:07:01.080" v="1696" actId="478"/>
        <pc:sldMkLst>
          <pc:docMk/>
          <pc:sldMk cId="0" sldId="261"/>
        </pc:sldMkLst>
        <pc:picChg chg="add del">
          <ac:chgData name="Nina DaSilva Batista" userId="d4e57ab1-c264-420e-adaf-f4ed321afaad" providerId="ADAL" clId="{D5E73961-068B-4FDB-8A37-117868AE294F}" dt="2026-04-29T18:07:01.080" v="1696" actId="478"/>
          <ac:picMkLst>
            <pc:docMk/>
            <pc:sldMk cId="0" sldId="261"/>
            <ac:picMk id="977" creationId="{00000000-0000-0000-0000-000000000000}"/>
          </ac:picMkLst>
        </pc:picChg>
      </pc:sldChg>
      <pc:sldChg chg="modSp mod">
        <pc:chgData name="Nina DaSilva Batista" userId="d4e57ab1-c264-420e-adaf-f4ed321afaad" providerId="ADAL" clId="{D5E73961-068B-4FDB-8A37-117868AE294F}" dt="2026-04-28T16:50:28.057" v="869" actId="20577"/>
        <pc:sldMkLst>
          <pc:docMk/>
          <pc:sldMk cId="0" sldId="262"/>
        </pc:sldMkLst>
        <pc:spChg chg="mod">
          <ac:chgData name="Nina DaSilva Batista" userId="d4e57ab1-c264-420e-adaf-f4ed321afaad" providerId="ADAL" clId="{D5E73961-068B-4FDB-8A37-117868AE294F}" dt="2026-04-28T16:50:28.057" v="869" actId="20577"/>
          <ac:spMkLst>
            <pc:docMk/>
            <pc:sldMk cId="0" sldId="262"/>
            <ac:spMk id="994" creationId="{00000000-0000-0000-0000-000000000000}"/>
          </ac:spMkLst>
        </pc:spChg>
      </pc:sldChg>
      <pc:sldChg chg="modSp">
        <pc:chgData name="Nina DaSilva Batista" userId="d4e57ab1-c264-420e-adaf-f4ed321afaad" providerId="ADAL" clId="{D5E73961-068B-4FDB-8A37-117868AE294F}" dt="2026-04-29T18:16:09.525" v="1777"/>
        <pc:sldMkLst>
          <pc:docMk/>
          <pc:sldMk cId="0" sldId="266"/>
        </pc:sldMkLst>
        <pc:spChg chg="mod">
          <ac:chgData name="Nina DaSilva Batista" userId="d4e57ab1-c264-420e-adaf-f4ed321afaad" providerId="ADAL" clId="{D5E73961-068B-4FDB-8A37-117868AE294F}" dt="2026-04-29T18:16:09.525" v="1777"/>
          <ac:spMkLst>
            <pc:docMk/>
            <pc:sldMk cId="0" sldId="266"/>
            <ac:spMk id="1027" creationId="{00000000-0000-0000-0000-000000000000}"/>
          </ac:spMkLst>
        </pc:spChg>
      </pc:sldChg>
      <pc:sldChg chg="modSp modNotesTx">
        <pc:chgData name="Nina DaSilva Batista" userId="d4e57ab1-c264-420e-adaf-f4ed321afaad" providerId="ADAL" clId="{D5E73961-068B-4FDB-8A37-117868AE294F}" dt="2026-04-29T18:16:07.206" v="1774"/>
        <pc:sldMkLst>
          <pc:docMk/>
          <pc:sldMk cId="0" sldId="272"/>
        </pc:sldMkLst>
        <pc:spChg chg="mod">
          <ac:chgData name="Nina DaSilva Batista" userId="d4e57ab1-c264-420e-adaf-f4ed321afaad" providerId="ADAL" clId="{D5E73961-068B-4FDB-8A37-117868AE294F}" dt="2026-04-29T18:16:07.206" v="1774"/>
          <ac:spMkLst>
            <pc:docMk/>
            <pc:sldMk cId="0" sldId="272"/>
            <ac:spMk id="1089" creationId="{00000000-0000-0000-0000-000000000000}"/>
          </ac:spMkLst>
        </pc:spChg>
      </pc:sldChg>
      <pc:sldChg chg="delSp modSp mod">
        <pc:chgData name="Nina DaSilva Batista" userId="d4e57ab1-c264-420e-adaf-f4ed321afaad" providerId="ADAL" clId="{D5E73961-068B-4FDB-8A37-117868AE294F}" dt="2026-04-29T18:09:20.320" v="1722" actId="478"/>
        <pc:sldMkLst>
          <pc:docMk/>
          <pc:sldMk cId="0" sldId="273"/>
        </pc:sldMkLst>
        <pc:spChg chg="mod">
          <ac:chgData name="Nina DaSilva Batista" userId="d4e57ab1-c264-420e-adaf-f4ed321afaad" providerId="ADAL" clId="{D5E73961-068B-4FDB-8A37-117868AE294F}" dt="2026-04-28T17:34:44.694" v="881" actId="1076"/>
          <ac:spMkLst>
            <pc:docMk/>
            <pc:sldMk cId="0" sldId="273"/>
            <ac:spMk id="1109" creationId="{00000000-0000-0000-0000-000000000000}"/>
          </ac:spMkLst>
        </pc:spChg>
        <pc:spChg chg="del">
          <ac:chgData name="Nina DaSilva Batista" userId="d4e57ab1-c264-420e-adaf-f4ed321afaad" providerId="ADAL" clId="{D5E73961-068B-4FDB-8A37-117868AE294F}" dt="2026-04-29T18:09:20.320" v="1722" actId="478"/>
          <ac:spMkLst>
            <pc:docMk/>
            <pc:sldMk cId="0" sldId="273"/>
            <ac:spMk id="1110" creationId="{00000000-0000-0000-0000-000000000000}"/>
          </ac:spMkLst>
        </pc:spChg>
        <pc:spChg chg="mod">
          <ac:chgData name="Nina DaSilva Batista" userId="d4e57ab1-c264-420e-adaf-f4ed321afaad" providerId="ADAL" clId="{D5E73961-068B-4FDB-8A37-117868AE294F}" dt="2026-04-28T17:34:49.457" v="882" actId="14100"/>
          <ac:spMkLst>
            <pc:docMk/>
            <pc:sldMk cId="0" sldId="273"/>
            <ac:spMk id="1112" creationId="{00000000-0000-0000-0000-000000000000}"/>
          </ac:spMkLst>
        </pc:spChg>
      </pc:sldChg>
      <pc:sldChg chg="delSp modSp mod modNotesTx">
        <pc:chgData name="Nina DaSilva Batista" userId="d4e57ab1-c264-420e-adaf-f4ed321afaad" providerId="ADAL" clId="{D5E73961-068B-4FDB-8A37-117868AE294F}" dt="2026-04-29T18:09:33.795" v="1726" actId="207"/>
        <pc:sldMkLst>
          <pc:docMk/>
          <pc:sldMk cId="0" sldId="274"/>
        </pc:sldMkLst>
        <pc:spChg chg="mod">
          <ac:chgData name="Nina DaSilva Batista" userId="d4e57ab1-c264-420e-adaf-f4ed321afaad" providerId="ADAL" clId="{D5E73961-068B-4FDB-8A37-117868AE294F}" dt="2026-04-29T18:09:33.795" v="1726" actId="207"/>
          <ac:spMkLst>
            <pc:docMk/>
            <pc:sldMk cId="0" sldId="274"/>
            <ac:spMk id="1118" creationId="{00000000-0000-0000-0000-000000000000}"/>
          </ac:spMkLst>
        </pc:spChg>
        <pc:spChg chg="mod">
          <ac:chgData name="Nina DaSilva Batista" userId="d4e57ab1-c264-420e-adaf-f4ed321afaad" providerId="ADAL" clId="{D5E73961-068B-4FDB-8A37-117868AE294F}" dt="2026-04-28T17:35:34.196" v="888" actId="1076"/>
          <ac:spMkLst>
            <pc:docMk/>
            <pc:sldMk cId="0" sldId="274"/>
            <ac:spMk id="1129" creationId="{00000000-0000-0000-0000-000000000000}"/>
          </ac:spMkLst>
        </pc:spChg>
        <pc:spChg chg="del">
          <ac:chgData name="Nina DaSilva Batista" userId="d4e57ab1-c264-420e-adaf-f4ed321afaad" providerId="ADAL" clId="{D5E73961-068B-4FDB-8A37-117868AE294F}" dt="2026-04-29T18:09:26.089" v="1723" actId="478"/>
          <ac:spMkLst>
            <pc:docMk/>
            <pc:sldMk cId="0" sldId="274"/>
            <ac:spMk id="1130" creationId="{00000000-0000-0000-0000-000000000000}"/>
          </ac:spMkLst>
        </pc:spChg>
      </pc:sldChg>
      <pc:sldChg chg="delSp mod modNotesTx">
        <pc:chgData name="Nina DaSilva Batista" userId="d4e57ab1-c264-420e-adaf-f4ed321afaad" providerId="ADAL" clId="{D5E73961-068B-4FDB-8A37-117868AE294F}" dt="2026-04-29T18:09:39.103" v="1727" actId="478"/>
        <pc:sldMkLst>
          <pc:docMk/>
          <pc:sldMk cId="0" sldId="275"/>
        </pc:sldMkLst>
        <pc:spChg chg="del">
          <ac:chgData name="Nina DaSilva Batista" userId="d4e57ab1-c264-420e-adaf-f4ed321afaad" providerId="ADAL" clId="{D5E73961-068B-4FDB-8A37-117868AE294F}" dt="2026-04-29T18:09:39.103" v="1727" actId="478"/>
          <ac:spMkLst>
            <pc:docMk/>
            <pc:sldMk cId="0" sldId="275"/>
            <ac:spMk id="1139" creationId="{00000000-0000-0000-0000-000000000000}"/>
          </ac:spMkLst>
        </pc:spChg>
      </pc:sldChg>
      <pc:sldChg chg="delSp mod modNotesTx">
        <pc:chgData name="Nina DaSilva Batista" userId="d4e57ab1-c264-420e-adaf-f4ed321afaad" providerId="ADAL" clId="{D5E73961-068B-4FDB-8A37-117868AE294F}" dt="2026-04-29T18:09:42.122" v="1728" actId="478"/>
        <pc:sldMkLst>
          <pc:docMk/>
          <pc:sldMk cId="0" sldId="276"/>
        </pc:sldMkLst>
        <pc:spChg chg="del">
          <ac:chgData name="Nina DaSilva Batista" userId="d4e57ab1-c264-420e-adaf-f4ed321afaad" providerId="ADAL" clId="{D5E73961-068B-4FDB-8A37-117868AE294F}" dt="2026-04-29T18:09:42.122" v="1728" actId="478"/>
          <ac:spMkLst>
            <pc:docMk/>
            <pc:sldMk cId="0" sldId="276"/>
            <ac:spMk id="1158" creationId="{00000000-0000-0000-0000-000000000000}"/>
          </ac:spMkLst>
        </pc:spChg>
      </pc:sldChg>
      <pc:sldChg chg="delSp modSp mod">
        <pc:chgData name="Nina DaSilva Batista" userId="d4e57ab1-c264-420e-adaf-f4ed321afaad" providerId="ADAL" clId="{D5E73961-068B-4FDB-8A37-117868AE294F}" dt="2026-04-29T18:10:03.188" v="1731" actId="313"/>
        <pc:sldMkLst>
          <pc:docMk/>
          <pc:sldMk cId="0" sldId="281"/>
        </pc:sldMkLst>
        <pc:spChg chg="mod">
          <ac:chgData name="Nina DaSilva Batista" userId="d4e57ab1-c264-420e-adaf-f4ed321afaad" providerId="ADAL" clId="{D5E73961-068B-4FDB-8A37-117868AE294F}" dt="2026-04-29T18:10:03.188" v="1731" actId="313"/>
          <ac:spMkLst>
            <pc:docMk/>
            <pc:sldMk cId="0" sldId="281"/>
            <ac:spMk id="1202" creationId="{00000000-0000-0000-0000-000000000000}"/>
          </ac:spMkLst>
        </pc:spChg>
        <pc:spChg chg="del">
          <ac:chgData name="Nina DaSilva Batista" userId="d4e57ab1-c264-420e-adaf-f4ed321afaad" providerId="ADAL" clId="{D5E73961-068B-4FDB-8A37-117868AE294F}" dt="2026-04-29T18:09:56.847" v="1729" actId="478"/>
          <ac:spMkLst>
            <pc:docMk/>
            <pc:sldMk cId="0" sldId="281"/>
            <ac:spMk id="1204" creationId="{00000000-0000-0000-0000-000000000000}"/>
          </ac:spMkLst>
        </pc:spChg>
      </pc:sldChg>
      <pc:sldChg chg="modSp mod modNotesTx">
        <pc:chgData name="Nina DaSilva Batista" userId="d4e57ab1-c264-420e-adaf-f4ed321afaad" providerId="ADAL" clId="{D5E73961-068B-4FDB-8A37-117868AE294F}" dt="2026-04-28T17:53:26.924" v="1126" actId="6549"/>
        <pc:sldMkLst>
          <pc:docMk/>
          <pc:sldMk cId="0" sldId="282"/>
        </pc:sldMkLst>
        <pc:spChg chg="mod">
          <ac:chgData name="Nina DaSilva Batista" userId="d4e57ab1-c264-420e-adaf-f4ed321afaad" providerId="ADAL" clId="{D5E73961-068B-4FDB-8A37-117868AE294F}" dt="2026-04-28T17:47:22.323" v="1063" actId="20577"/>
          <ac:spMkLst>
            <pc:docMk/>
            <pc:sldMk cId="0" sldId="282"/>
            <ac:spMk id="1215" creationId="{00000000-0000-0000-0000-000000000000}"/>
          </ac:spMkLst>
        </pc:spChg>
        <pc:spChg chg="mod">
          <ac:chgData name="Nina DaSilva Batista" userId="d4e57ab1-c264-420e-adaf-f4ed321afaad" providerId="ADAL" clId="{D5E73961-068B-4FDB-8A37-117868AE294F}" dt="2026-04-28T17:47:28.533" v="1064" actId="14100"/>
          <ac:spMkLst>
            <pc:docMk/>
            <pc:sldMk cId="0" sldId="282"/>
            <ac:spMk id="1216" creationId="{00000000-0000-0000-0000-000000000000}"/>
          </ac:spMkLst>
        </pc:spChg>
      </pc:sldChg>
      <pc:sldChg chg="delSp modSp mod">
        <pc:chgData name="Nina DaSilva Batista" userId="d4e57ab1-c264-420e-adaf-f4ed321afaad" providerId="ADAL" clId="{D5E73961-068B-4FDB-8A37-117868AE294F}" dt="2026-04-29T18:10:13.622" v="1732" actId="478"/>
        <pc:sldMkLst>
          <pc:docMk/>
          <pc:sldMk cId="0" sldId="283"/>
        </pc:sldMkLst>
        <pc:spChg chg="mod">
          <ac:chgData name="Nina DaSilva Batista" userId="d4e57ab1-c264-420e-adaf-f4ed321afaad" providerId="ADAL" clId="{D5E73961-068B-4FDB-8A37-117868AE294F}" dt="2026-04-28T17:54:18.261" v="1142" actId="20577"/>
          <ac:spMkLst>
            <pc:docMk/>
            <pc:sldMk cId="0" sldId="283"/>
            <ac:spMk id="1226" creationId="{00000000-0000-0000-0000-000000000000}"/>
          </ac:spMkLst>
        </pc:spChg>
        <pc:spChg chg="del">
          <ac:chgData name="Nina DaSilva Batista" userId="d4e57ab1-c264-420e-adaf-f4ed321afaad" providerId="ADAL" clId="{D5E73961-068B-4FDB-8A37-117868AE294F}" dt="2026-04-29T18:10:13.622" v="1732" actId="478"/>
          <ac:spMkLst>
            <pc:docMk/>
            <pc:sldMk cId="0" sldId="283"/>
            <ac:spMk id="1228" creationId="{00000000-0000-0000-0000-000000000000}"/>
          </ac:spMkLst>
        </pc:spChg>
      </pc:sldChg>
      <pc:sldChg chg="modSp mod">
        <pc:chgData name="Nina DaSilva Batista" userId="d4e57ab1-c264-420e-adaf-f4ed321afaad" providerId="ADAL" clId="{D5E73961-068B-4FDB-8A37-117868AE294F}" dt="2026-04-29T18:42:50.465" v="1926" actId="14100"/>
        <pc:sldMkLst>
          <pc:docMk/>
          <pc:sldMk cId="0" sldId="285"/>
        </pc:sldMkLst>
        <pc:spChg chg="mod">
          <ac:chgData name="Nina DaSilva Batista" userId="d4e57ab1-c264-420e-adaf-f4ed321afaad" providerId="ADAL" clId="{D5E73961-068B-4FDB-8A37-117868AE294F}" dt="2026-04-29T18:42:50.465" v="1926" actId="14100"/>
          <ac:spMkLst>
            <pc:docMk/>
            <pc:sldMk cId="0" sldId="285"/>
            <ac:spMk id="1249" creationId="{00000000-0000-0000-0000-000000000000}"/>
          </ac:spMkLst>
        </pc:spChg>
      </pc:sldChg>
      <pc:sldChg chg="delSp modSp mod">
        <pc:chgData name="Nina DaSilva Batista" userId="d4e57ab1-c264-420e-adaf-f4ed321afaad" providerId="ADAL" clId="{D5E73961-068B-4FDB-8A37-117868AE294F}" dt="2026-04-29T18:43:05.134" v="1930" actId="20577"/>
        <pc:sldMkLst>
          <pc:docMk/>
          <pc:sldMk cId="0" sldId="286"/>
        </pc:sldMkLst>
        <pc:spChg chg="mod">
          <ac:chgData name="Nina DaSilva Batista" userId="d4e57ab1-c264-420e-adaf-f4ed321afaad" providerId="ADAL" clId="{D5E73961-068B-4FDB-8A37-117868AE294F}" dt="2026-04-29T18:43:05.134" v="1930" actId="20577"/>
          <ac:spMkLst>
            <pc:docMk/>
            <pc:sldMk cId="0" sldId="286"/>
            <ac:spMk id="1256" creationId="{00000000-0000-0000-0000-000000000000}"/>
          </ac:spMkLst>
        </pc:spChg>
        <pc:spChg chg="del">
          <ac:chgData name="Nina DaSilva Batista" userId="d4e57ab1-c264-420e-adaf-f4ed321afaad" providerId="ADAL" clId="{D5E73961-068B-4FDB-8A37-117868AE294F}" dt="2026-04-29T18:10:23.938" v="1733" actId="478"/>
          <ac:spMkLst>
            <pc:docMk/>
            <pc:sldMk cId="0" sldId="286"/>
            <ac:spMk id="1262" creationId="{00000000-0000-0000-0000-000000000000}"/>
          </ac:spMkLst>
        </pc:spChg>
      </pc:sldChg>
      <pc:sldChg chg="modSp mod">
        <pc:chgData name="Nina DaSilva Batista" userId="d4e57ab1-c264-420e-adaf-f4ed321afaad" providerId="ADAL" clId="{D5E73961-068B-4FDB-8A37-117868AE294F}" dt="2026-04-29T18:43:25.220" v="1937" actId="207"/>
        <pc:sldMkLst>
          <pc:docMk/>
          <pc:sldMk cId="0" sldId="287"/>
        </pc:sldMkLst>
        <pc:spChg chg="mod">
          <ac:chgData name="Nina DaSilva Batista" userId="d4e57ab1-c264-420e-adaf-f4ed321afaad" providerId="ADAL" clId="{D5E73961-068B-4FDB-8A37-117868AE294F}" dt="2026-04-29T18:43:25.220" v="1937" actId="207"/>
          <ac:spMkLst>
            <pc:docMk/>
            <pc:sldMk cId="0" sldId="287"/>
            <ac:spMk id="1268" creationId="{00000000-0000-0000-0000-000000000000}"/>
          </ac:spMkLst>
        </pc:spChg>
        <pc:spChg chg="mod">
          <ac:chgData name="Nina DaSilva Batista" userId="d4e57ab1-c264-420e-adaf-f4ed321afaad" providerId="ADAL" clId="{D5E73961-068B-4FDB-8A37-117868AE294F}" dt="2026-04-29T18:43:15.209" v="1936" actId="14100"/>
          <ac:spMkLst>
            <pc:docMk/>
            <pc:sldMk cId="0" sldId="287"/>
            <ac:spMk id="1271" creationId="{00000000-0000-0000-0000-000000000000}"/>
          </ac:spMkLst>
        </pc:spChg>
      </pc:sldChg>
      <pc:sldChg chg="modSp mod">
        <pc:chgData name="Nina DaSilva Batista" userId="d4e57ab1-c264-420e-adaf-f4ed321afaad" providerId="ADAL" clId="{D5E73961-068B-4FDB-8A37-117868AE294F}" dt="2026-04-29T18:43:57.280" v="1939" actId="207"/>
        <pc:sldMkLst>
          <pc:docMk/>
          <pc:sldMk cId="0" sldId="289"/>
        </pc:sldMkLst>
        <pc:spChg chg="mod">
          <ac:chgData name="Nina DaSilva Batista" userId="d4e57ab1-c264-420e-adaf-f4ed321afaad" providerId="ADAL" clId="{D5E73961-068B-4FDB-8A37-117868AE294F}" dt="2026-04-28T18:42:13.144" v="1144" actId="14100"/>
          <ac:spMkLst>
            <pc:docMk/>
            <pc:sldMk cId="0" sldId="289"/>
            <ac:spMk id="1287" creationId="{00000000-0000-0000-0000-000000000000}"/>
          </ac:spMkLst>
        </pc:spChg>
        <pc:spChg chg="mod">
          <ac:chgData name="Nina DaSilva Batista" userId="d4e57ab1-c264-420e-adaf-f4ed321afaad" providerId="ADAL" clId="{D5E73961-068B-4FDB-8A37-117868AE294F}" dt="2026-04-29T18:43:57.280" v="1939" actId="207"/>
          <ac:spMkLst>
            <pc:docMk/>
            <pc:sldMk cId="0" sldId="289"/>
            <ac:spMk id="1288" creationId="{00000000-0000-0000-0000-000000000000}"/>
          </ac:spMkLst>
        </pc:spChg>
        <pc:spChg chg="mod">
          <ac:chgData name="Nina DaSilva Batista" userId="d4e57ab1-c264-420e-adaf-f4ed321afaad" providerId="ADAL" clId="{D5E73961-068B-4FDB-8A37-117868AE294F}" dt="2026-04-29T18:43:52.757" v="1938" actId="207"/>
          <ac:spMkLst>
            <pc:docMk/>
            <pc:sldMk cId="0" sldId="289"/>
            <ac:spMk id="1289" creationId="{00000000-0000-0000-0000-000000000000}"/>
          </ac:spMkLst>
        </pc:spChg>
      </pc:sldChg>
      <pc:sldChg chg="modSp mod">
        <pc:chgData name="Nina DaSilva Batista" userId="d4e57ab1-c264-420e-adaf-f4ed321afaad" providerId="ADAL" clId="{D5E73961-068B-4FDB-8A37-117868AE294F}" dt="2026-04-29T18:44:38.874" v="1954" actId="20577"/>
        <pc:sldMkLst>
          <pc:docMk/>
          <pc:sldMk cId="0" sldId="290"/>
        </pc:sldMkLst>
        <pc:spChg chg="mod">
          <ac:chgData name="Nina DaSilva Batista" userId="d4e57ab1-c264-420e-adaf-f4ed321afaad" providerId="ADAL" clId="{D5E73961-068B-4FDB-8A37-117868AE294F}" dt="2026-04-29T18:44:17.621" v="1940" actId="207"/>
          <ac:spMkLst>
            <pc:docMk/>
            <pc:sldMk cId="0" sldId="290"/>
            <ac:spMk id="1297" creationId="{00000000-0000-0000-0000-000000000000}"/>
          </ac:spMkLst>
        </pc:spChg>
        <pc:spChg chg="mod">
          <ac:chgData name="Nina DaSilva Batista" userId="d4e57ab1-c264-420e-adaf-f4ed321afaad" providerId="ADAL" clId="{D5E73961-068B-4FDB-8A37-117868AE294F}" dt="2026-04-29T18:44:38.874" v="1954" actId="20577"/>
          <ac:spMkLst>
            <pc:docMk/>
            <pc:sldMk cId="0" sldId="290"/>
            <ac:spMk id="1329" creationId="{00000000-0000-0000-0000-000000000000}"/>
          </ac:spMkLst>
        </pc:spChg>
      </pc:sldChg>
      <pc:sldChg chg="delSp modSp mod">
        <pc:chgData name="Nina DaSilva Batista" userId="d4e57ab1-c264-420e-adaf-f4ed321afaad" providerId="ADAL" clId="{D5E73961-068B-4FDB-8A37-117868AE294F}" dt="2026-04-29T18:45:01.783" v="1972" actId="20577"/>
        <pc:sldMkLst>
          <pc:docMk/>
          <pc:sldMk cId="0" sldId="291"/>
        </pc:sldMkLst>
        <pc:spChg chg="mod">
          <ac:chgData name="Nina DaSilva Batista" userId="d4e57ab1-c264-420e-adaf-f4ed321afaad" providerId="ADAL" clId="{D5E73961-068B-4FDB-8A37-117868AE294F}" dt="2026-04-29T18:45:01.783" v="1972" actId="20577"/>
          <ac:spMkLst>
            <pc:docMk/>
            <pc:sldMk cId="0" sldId="291"/>
            <ac:spMk id="1337" creationId="{00000000-0000-0000-0000-000000000000}"/>
          </ac:spMkLst>
        </pc:spChg>
        <pc:spChg chg="del">
          <ac:chgData name="Nina DaSilva Batista" userId="d4e57ab1-c264-420e-adaf-f4ed321afaad" providerId="ADAL" clId="{D5E73961-068B-4FDB-8A37-117868AE294F}" dt="2026-04-29T18:10:35.613" v="1734" actId="478"/>
          <ac:spMkLst>
            <pc:docMk/>
            <pc:sldMk cId="0" sldId="291"/>
            <ac:spMk id="1338" creationId="{00000000-0000-0000-0000-000000000000}"/>
          </ac:spMkLst>
        </pc:spChg>
        <pc:picChg chg="mod modCrop">
          <ac:chgData name="Nina DaSilva Batista" userId="d4e57ab1-c264-420e-adaf-f4ed321afaad" providerId="ADAL" clId="{D5E73961-068B-4FDB-8A37-117868AE294F}" dt="2026-04-29T18:11:01.114" v="1737" actId="1076"/>
          <ac:picMkLst>
            <pc:docMk/>
            <pc:sldMk cId="0" sldId="291"/>
            <ac:picMk id="1336" creationId="{00000000-0000-0000-0000-000000000000}"/>
          </ac:picMkLst>
        </pc:picChg>
      </pc:sldChg>
      <pc:sldChg chg="delSp modSp mod modNotesTx">
        <pc:chgData name="Nina DaSilva Batista" userId="d4e57ab1-c264-420e-adaf-f4ed321afaad" providerId="ADAL" clId="{D5E73961-068B-4FDB-8A37-117868AE294F}" dt="2026-04-29T18:45:37.908" v="1975" actId="1076"/>
        <pc:sldMkLst>
          <pc:docMk/>
          <pc:sldMk cId="0" sldId="292"/>
        </pc:sldMkLst>
        <pc:spChg chg="mod">
          <ac:chgData name="Nina DaSilva Batista" userId="d4e57ab1-c264-420e-adaf-f4ed321afaad" providerId="ADAL" clId="{D5E73961-068B-4FDB-8A37-117868AE294F}" dt="2026-04-29T18:45:37.908" v="1975" actId="1076"/>
          <ac:spMkLst>
            <pc:docMk/>
            <pc:sldMk cId="0" sldId="292"/>
            <ac:spMk id="1345" creationId="{00000000-0000-0000-0000-000000000000}"/>
          </ac:spMkLst>
        </pc:spChg>
        <pc:spChg chg="mod">
          <ac:chgData name="Nina DaSilva Batista" userId="d4e57ab1-c264-420e-adaf-f4ed321afaad" providerId="ADAL" clId="{D5E73961-068B-4FDB-8A37-117868AE294F}" dt="2026-04-29T18:45:33.701" v="1974" actId="20577"/>
          <ac:spMkLst>
            <pc:docMk/>
            <pc:sldMk cId="0" sldId="292"/>
            <ac:spMk id="1346" creationId="{00000000-0000-0000-0000-000000000000}"/>
          </ac:spMkLst>
        </pc:spChg>
        <pc:spChg chg="del">
          <ac:chgData name="Nina DaSilva Batista" userId="d4e57ab1-c264-420e-adaf-f4ed321afaad" providerId="ADAL" clId="{D5E73961-068B-4FDB-8A37-117868AE294F}" dt="2026-04-29T18:11:07.677" v="1738" actId="478"/>
          <ac:spMkLst>
            <pc:docMk/>
            <pc:sldMk cId="0" sldId="292"/>
            <ac:spMk id="1347" creationId="{00000000-0000-0000-0000-000000000000}"/>
          </ac:spMkLst>
        </pc:spChg>
      </pc:sldChg>
      <pc:sldChg chg="addSp delSp modSp mod chgLayout">
        <pc:chgData name="Nina DaSilva Batista" userId="d4e57ab1-c264-420e-adaf-f4ed321afaad" providerId="ADAL" clId="{D5E73961-068B-4FDB-8A37-117868AE294F}" dt="2026-04-29T18:45:47.570" v="1976" actId="14100"/>
        <pc:sldMkLst>
          <pc:docMk/>
          <pc:sldMk cId="0" sldId="294"/>
        </pc:sldMkLst>
        <pc:spChg chg="add del mod ord">
          <ac:chgData name="Nina DaSilva Batista" userId="d4e57ab1-c264-420e-adaf-f4ed321afaad" providerId="ADAL" clId="{D5E73961-068B-4FDB-8A37-117868AE294F}" dt="2026-04-29T18:13:16.143" v="1758" actId="478"/>
          <ac:spMkLst>
            <pc:docMk/>
            <pc:sldMk cId="0" sldId="294"/>
            <ac:spMk id="2" creationId="{66DA61F1-0D0A-D238-BD31-770A83033F61}"/>
          </ac:spMkLst>
        </pc:spChg>
        <pc:spChg chg="add del mod ord">
          <ac:chgData name="Nina DaSilva Batista" userId="d4e57ab1-c264-420e-adaf-f4ed321afaad" providerId="ADAL" clId="{D5E73961-068B-4FDB-8A37-117868AE294F}" dt="2026-04-29T18:14:01.981" v="1759" actId="478"/>
          <ac:spMkLst>
            <pc:docMk/>
            <pc:sldMk cId="0" sldId="294"/>
            <ac:spMk id="3" creationId="{7E0BDD92-2553-F1E9-56AE-A1555DAC6E44}"/>
          </ac:spMkLst>
        </pc:spChg>
        <pc:spChg chg="mod">
          <ac:chgData name="Nina DaSilva Batista" userId="d4e57ab1-c264-420e-adaf-f4ed321afaad" providerId="ADAL" clId="{D5E73961-068B-4FDB-8A37-117868AE294F}" dt="2026-04-29T18:14:24.279" v="1763" actId="1076"/>
          <ac:spMkLst>
            <pc:docMk/>
            <pc:sldMk cId="0" sldId="294"/>
            <ac:spMk id="1362" creationId="{00000000-0000-0000-0000-000000000000}"/>
          </ac:spMkLst>
        </pc:spChg>
        <pc:spChg chg="mod">
          <ac:chgData name="Nina DaSilva Batista" userId="d4e57ab1-c264-420e-adaf-f4ed321afaad" providerId="ADAL" clId="{D5E73961-068B-4FDB-8A37-117868AE294F}" dt="2026-04-29T18:45:47.570" v="1976" actId="14100"/>
          <ac:spMkLst>
            <pc:docMk/>
            <pc:sldMk cId="0" sldId="294"/>
            <ac:spMk id="1364" creationId="{00000000-0000-0000-0000-000000000000}"/>
          </ac:spMkLst>
        </pc:spChg>
        <pc:picChg chg="add del">
          <ac:chgData name="Nina DaSilva Batista" userId="d4e57ab1-c264-420e-adaf-f4ed321afaad" providerId="ADAL" clId="{D5E73961-068B-4FDB-8A37-117868AE294F}" dt="2026-04-29T18:12:30.277" v="1746" actId="478"/>
          <ac:picMkLst>
            <pc:docMk/>
            <pc:sldMk cId="0" sldId="294"/>
            <ac:picMk id="1365" creationId="{00000000-0000-0000-0000-000000000000}"/>
          </ac:picMkLst>
        </pc:picChg>
      </pc:sldChg>
      <pc:sldChg chg="addSp delSp modSp mod modNotesTx">
        <pc:chgData name="Nina DaSilva Batista" userId="d4e57ab1-c264-420e-adaf-f4ed321afaad" providerId="ADAL" clId="{D5E73961-068B-4FDB-8A37-117868AE294F}" dt="2026-04-29T14:19:39.263" v="1275" actId="20577"/>
        <pc:sldMkLst>
          <pc:docMk/>
          <pc:sldMk cId="0" sldId="299"/>
        </pc:sldMkLst>
        <pc:spChg chg="add mod">
          <ac:chgData name="Nina DaSilva Batista" userId="d4e57ab1-c264-420e-adaf-f4ed321afaad" providerId="ADAL" clId="{D5E73961-068B-4FDB-8A37-117868AE294F}" dt="2026-04-29T14:19:39.263" v="1275" actId="20577"/>
          <ac:spMkLst>
            <pc:docMk/>
            <pc:sldMk cId="0" sldId="299"/>
            <ac:spMk id="5" creationId="{D48A986D-27E5-C455-78B4-0842D4A500E5}"/>
          </ac:spMkLst>
        </pc:spChg>
        <pc:spChg chg="mod">
          <ac:chgData name="Nina DaSilva Batista" userId="d4e57ab1-c264-420e-adaf-f4ed321afaad" providerId="ADAL" clId="{D5E73961-068B-4FDB-8A37-117868AE294F}" dt="2026-04-29T14:14:31.605" v="1221" actId="207"/>
          <ac:spMkLst>
            <pc:docMk/>
            <pc:sldMk cId="0" sldId="299"/>
            <ac:spMk id="1404" creationId="{00000000-0000-0000-0000-000000000000}"/>
          </ac:spMkLst>
        </pc:spChg>
        <pc:spChg chg="mod">
          <ac:chgData name="Nina DaSilva Batista" userId="d4e57ab1-c264-420e-adaf-f4ed321afaad" providerId="ADAL" clId="{D5E73961-068B-4FDB-8A37-117868AE294F}" dt="2026-04-29T14:19:03.600" v="1265" actId="20577"/>
          <ac:spMkLst>
            <pc:docMk/>
            <pc:sldMk cId="0" sldId="299"/>
            <ac:spMk id="1409" creationId="{00000000-0000-0000-0000-000000000000}"/>
          </ac:spMkLst>
        </pc:spChg>
      </pc:sldChg>
      <pc:sldChg chg="modSp mod">
        <pc:chgData name="Nina DaSilva Batista" userId="d4e57ab1-c264-420e-adaf-f4ed321afaad" providerId="ADAL" clId="{D5E73961-068B-4FDB-8A37-117868AE294F}" dt="2026-04-28T18:46:43.956" v="1195" actId="6549"/>
        <pc:sldMkLst>
          <pc:docMk/>
          <pc:sldMk cId="0" sldId="300"/>
        </pc:sldMkLst>
        <pc:spChg chg="mod">
          <ac:chgData name="Nina DaSilva Batista" userId="d4e57ab1-c264-420e-adaf-f4ed321afaad" providerId="ADAL" clId="{D5E73961-068B-4FDB-8A37-117868AE294F}" dt="2026-04-28T18:46:43.956" v="1195" actId="6549"/>
          <ac:spMkLst>
            <pc:docMk/>
            <pc:sldMk cId="0" sldId="300"/>
            <ac:spMk id="1425" creationId="{00000000-0000-0000-0000-000000000000}"/>
          </ac:spMkLst>
        </pc:spChg>
      </pc:sldChg>
      <pc:sldChg chg="modSp mod">
        <pc:chgData name="Nina DaSilva Batista" userId="d4e57ab1-c264-420e-adaf-f4ed321afaad" providerId="ADAL" clId="{D5E73961-068B-4FDB-8A37-117868AE294F}" dt="2026-04-28T18:49:19.022" v="1206" actId="20577"/>
        <pc:sldMkLst>
          <pc:docMk/>
          <pc:sldMk cId="0" sldId="301"/>
        </pc:sldMkLst>
        <pc:spChg chg="mod">
          <ac:chgData name="Nina DaSilva Batista" userId="d4e57ab1-c264-420e-adaf-f4ed321afaad" providerId="ADAL" clId="{D5E73961-068B-4FDB-8A37-117868AE294F}" dt="2026-04-28T18:49:19.022" v="1206" actId="20577"/>
          <ac:spMkLst>
            <pc:docMk/>
            <pc:sldMk cId="0" sldId="301"/>
            <ac:spMk id="1434" creationId="{00000000-0000-0000-0000-000000000000}"/>
          </ac:spMkLst>
        </pc:spChg>
      </pc:sldChg>
      <pc:sldChg chg="delSp mod">
        <pc:chgData name="Nina DaSilva Batista" userId="d4e57ab1-c264-420e-adaf-f4ed321afaad" providerId="ADAL" clId="{D5E73961-068B-4FDB-8A37-117868AE294F}" dt="2026-04-29T18:15:00.010" v="1764" actId="478"/>
        <pc:sldMkLst>
          <pc:docMk/>
          <pc:sldMk cId="0" sldId="303"/>
        </pc:sldMkLst>
        <pc:spChg chg="del">
          <ac:chgData name="Nina DaSilva Batista" userId="d4e57ab1-c264-420e-adaf-f4ed321afaad" providerId="ADAL" clId="{D5E73961-068B-4FDB-8A37-117868AE294F}" dt="2026-04-29T18:15:00.010" v="1764" actId="478"/>
          <ac:spMkLst>
            <pc:docMk/>
            <pc:sldMk cId="0" sldId="303"/>
            <ac:spMk id="1454" creationId="{00000000-0000-0000-0000-000000000000}"/>
          </ac:spMkLst>
        </pc:spChg>
      </pc:sldChg>
      <pc:sldChg chg="modNotesTx">
        <pc:chgData name="Nina DaSilva Batista" userId="d4e57ab1-c264-420e-adaf-f4ed321afaad" providerId="ADAL" clId="{D5E73961-068B-4FDB-8A37-117868AE294F}" dt="2026-04-29T14:25:04.346" v="1276" actId="20577"/>
        <pc:sldMkLst>
          <pc:docMk/>
          <pc:sldMk cId="0" sldId="304"/>
        </pc:sldMkLst>
      </pc:sldChg>
      <pc:sldChg chg="addSp delSp modSp mod modNotesTx">
        <pc:chgData name="Nina DaSilva Batista" userId="d4e57ab1-c264-420e-adaf-f4ed321afaad" providerId="ADAL" clId="{D5E73961-068B-4FDB-8A37-117868AE294F}" dt="2026-04-29T18:27:15.726" v="1781" actId="478"/>
        <pc:sldMkLst>
          <pc:docMk/>
          <pc:sldMk cId="0" sldId="307"/>
        </pc:sldMkLst>
        <pc:spChg chg="del">
          <ac:chgData name="Nina DaSilva Batista" userId="d4e57ab1-c264-420e-adaf-f4ed321afaad" providerId="ADAL" clId="{D5E73961-068B-4FDB-8A37-117868AE294F}" dt="2026-04-29T18:27:15.726" v="1781" actId="478"/>
          <ac:spMkLst>
            <pc:docMk/>
            <pc:sldMk cId="0" sldId="307"/>
            <ac:spMk id="1488" creationId="{00000000-0000-0000-0000-000000000000}"/>
          </ac:spMkLst>
        </pc:spChg>
        <pc:picChg chg="add mod">
          <ac:chgData name="Nina DaSilva Batista" userId="d4e57ab1-c264-420e-adaf-f4ed321afaad" providerId="ADAL" clId="{D5E73961-068B-4FDB-8A37-117868AE294F}" dt="2026-04-29T18:27:00.152" v="1780" actId="14100"/>
          <ac:picMkLst>
            <pc:docMk/>
            <pc:sldMk cId="0" sldId="307"/>
            <ac:picMk id="3" creationId="{56E91F9C-9C9C-5239-8A5E-01A422333B74}"/>
          </ac:picMkLst>
        </pc:picChg>
      </pc:sldChg>
      <pc:sldChg chg="modSp mod">
        <pc:chgData name="Nina DaSilva Batista" userId="d4e57ab1-c264-420e-adaf-f4ed321afaad" providerId="ADAL" clId="{D5E73961-068B-4FDB-8A37-117868AE294F}" dt="2026-04-29T18:27:33.154" v="1783" actId="207"/>
        <pc:sldMkLst>
          <pc:docMk/>
          <pc:sldMk cId="0" sldId="308"/>
        </pc:sldMkLst>
        <pc:spChg chg="mod">
          <ac:chgData name="Nina DaSilva Batista" userId="d4e57ab1-c264-420e-adaf-f4ed321afaad" providerId="ADAL" clId="{D5E73961-068B-4FDB-8A37-117868AE294F}" dt="2026-04-29T18:27:29.806" v="1782" actId="207"/>
          <ac:spMkLst>
            <pc:docMk/>
            <pc:sldMk cId="0" sldId="308"/>
            <ac:spMk id="1495" creationId="{00000000-0000-0000-0000-000000000000}"/>
          </ac:spMkLst>
        </pc:spChg>
        <pc:spChg chg="mod">
          <ac:chgData name="Nina DaSilva Batista" userId="d4e57ab1-c264-420e-adaf-f4ed321afaad" providerId="ADAL" clId="{D5E73961-068B-4FDB-8A37-117868AE294F}" dt="2026-04-29T18:27:33.154" v="1783" actId="207"/>
          <ac:spMkLst>
            <pc:docMk/>
            <pc:sldMk cId="0" sldId="308"/>
            <ac:spMk id="1496" creationId="{00000000-0000-0000-0000-000000000000}"/>
          </ac:spMkLst>
        </pc:spChg>
      </pc:sldChg>
      <pc:sldChg chg="addSp delSp modSp mod">
        <pc:chgData name="Nina DaSilva Batista" userId="d4e57ab1-c264-420e-adaf-f4ed321afaad" providerId="ADAL" clId="{D5E73961-068B-4FDB-8A37-117868AE294F}" dt="2026-04-29T18:29:10.692" v="1842" actId="20577"/>
        <pc:sldMkLst>
          <pc:docMk/>
          <pc:sldMk cId="0" sldId="309"/>
        </pc:sldMkLst>
        <pc:spChg chg="add mod">
          <ac:chgData name="Nina DaSilva Batista" userId="d4e57ab1-c264-420e-adaf-f4ed321afaad" providerId="ADAL" clId="{D5E73961-068B-4FDB-8A37-117868AE294F}" dt="2026-04-29T18:29:10.692" v="1842" actId="20577"/>
          <ac:spMkLst>
            <pc:docMk/>
            <pc:sldMk cId="0" sldId="309"/>
            <ac:spMk id="2" creationId="{F1E90328-7C00-DB2A-3714-F96E5C6DEF35}"/>
          </ac:spMkLst>
        </pc:spChg>
        <pc:spChg chg="del">
          <ac:chgData name="Nina DaSilva Batista" userId="d4e57ab1-c264-420e-adaf-f4ed321afaad" providerId="ADAL" clId="{D5E73961-068B-4FDB-8A37-117868AE294F}" dt="2026-04-29T18:27:41.126" v="1784" actId="478"/>
          <ac:spMkLst>
            <pc:docMk/>
            <pc:sldMk cId="0" sldId="309"/>
            <ac:spMk id="1506" creationId="{00000000-0000-0000-0000-000000000000}"/>
          </ac:spMkLst>
        </pc:spChg>
        <pc:picChg chg="del mod">
          <ac:chgData name="Nina DaSilva Batista" userId="d4e57ab1-c264-420e-adaf-f4ed321afaad" providerId="ADAL" clId="{D5E73961-068B-4FDB-8A37-117868AE294F}" dt="2026-04-29T18:28:00.452" v="1787" actId="478"/>
          <ac:picMkLst>
            <pc:docMk/>
            <pc:sldMk cId="0" sldId="309"/>
            <ac:picMk id="1504" creationId="{00000000-0000-0000-0000-000000000000}"/>
          </ac:picMkLst>
        </pc:picChg>
      </pc:sldChg>
      <pc:sldChg chg="delSp modSp mod modNotesTx">
        <pc:chgData name="Nina DaSilva Batista" userId="d4e57ab1-c264-420e-adaf-f4ed321afaad" providerId="ADAL" clId="{D5E73961-068B-4FDB-8A37-117868AE294F}" dt="2026-04-29T18:29:47.273" v="1846" actId="108"/>
        <pc:sldMkLst>
          <pc:docMk/>
          <pc:sldMk cId="0" sldId="310"/>
        </pc:sldMkLst>
        <pc:spChg chg="mod">
          <ac:chgData name="Nina DaSilva Batista" userId="d4e57ab1-c264-420e-adaf-f4ed321afaad" providerId="ADAL" clId="{D5E73961-068B-4FDB-8A37-117868AE294F}" dt="2026-04-29T18:29:47.273" v="1846" actId="108"/>
          <ac:spMkLst>
            <pc:docMk/>
            <pc:sldMk cId="0" sldId="310"/>
            <ac:spMk id="1513" creationId="{00000000-0000-0000-0000-000000000000}"/>
          </ac:spMkLst>
        </pc:spChg>
        <pc:spChg chg="mod">
          <ac:chgData name="Nina DaSilva Batista" userId="d4e57ab1-c264-420e-adaf-f4ed321afaad" providerId="ADAL" clId="{D5E73961-068B-4FDB-8A37-117868AE294F}" dt="2026-04-29T18:29:31.958" v="1844" actId="108"/>
          <ac:spMkLst>
            <pc:docMk/>
            <pc:sldMk cId="0" sldId="310"/>
            <ac:spMk id="1515" creationId="{00000000-0000-0000-0000-000000000000}"/>
          </ac:spMkLst>
        </pc:spChg>
        <pc:spChg chg="del">
          <ac:chgData name="Nina DaSilva Batista" userId="d4e57ab1-c264-420e-adaf-f4ed321afaad" providerId="ADAL" clId="{D5E73961-068B-4FDB-8A37-117868AE294F}" dt="2026-04-29T18:29:24.935" v="1843" actId="478"/>
          <ac:spMkLst>
            <pc:docMk/>
            <pc:sldMk cId="0" sldId="310"/>
            <ac:spMk id="1518" creationId="{00000000-0000-0000-0000-000000000000}"/>
          </ac:spMkLst>
        </pc:spChg>
      </pc:sldChg>
      <pc:sldChg chg="delSp modSp mod">
        <pc:chgData name="Nina DaSilva Batista" userId="d4e57ab1-c264-420e-adaf-f4ed321afaad" providerId="ADAL" clId="{D5E73961-068B-4FDB-8A37-117868AE294F}" dt="2026-04-29T18:30:30.100" v="1852" actId="478"/>
        <pc:sldMkLst>
          <pc:docMk/>
          <pc:sldMk cId="0" sldId="311"/>
        </pc:sldMkLst>
        <pc:spChg chg="mod">
          <ac:chgData name="Nina DaSilva Batista" userId="d4e57ab1-c264-420e-adaf-f4ed321afaad" providerId="ADAL" clId="{D5E73961-068B-4FDB-8A37-117868AE294F}" dt="2026-04-29T18:30:25.552" v="1851" actId="20577"/>
          <ac:spMkLst>
            <pc:docMk/>
            <pc:sldMk cId="0" sldId="311"/>
            <ac:spMk id="1527" creationId="{00000000-0000-0000-0000-000000000000}"/>
          </ac:spMkLst>
        </pc:spChg>
        <pc:spChg chg="del">
          <ac:chgData name="Nina DaSilva Batista" userId="d4e57ab1-c264-420e-adaf-f4ed321afaad" providerId="ADAL" clId="{D5E73961-068B-4FDB-8A37-117868AE294F}" dt="2026-04-29T18:30:30.100" v="1852" actId="478"/>
          <ac:spMkLst>
            <pc:docMk/>
            <pc:sldMk cId="0" sldId="311"/>
            <ac:spMk id="1529" creationId="{00000000-0000-0000-0000-000000000000}"/>
          </ac:spMkLst>
        </pc:spChg>
        <pc:spChg chg="mod">
          <ac:chgData name="Nina DaSilva Batista" userId="d4e57ab1-c264-420e-adaf-f4ed321afaad" providerId="ADAL" clId="{D5E73961-068B-4FDB-8A37-117868AE294F}" dt="2026-04-29T18:30:04.408" v="1848" actId="108"/>
          <ac:spMkLst>
            <pc:docMk/>
            <pc:sldMk cId="0" sldId="311"/>
            <ac:spMk id="1532" creationId="{00000000-0000-0000-0000-000000000000}"/>
          </ac:spMkLst>
        </pc:spChg>
      </pc:sldChg>
      <pc:sldChg chg="delSp modSp mod">
        <pc:chgData name="Nina DaSilva Batista" userId="d4e57ab1-c264-420e-adaf-f4ed321afaad" providerId="ADAL" clId="{D5E73961-068B-4FDB-8A37-117868AE294F}" dt="2026-04-29T18:46:37.986" v="1978" actId="113"/>
        <pc:sldMkLst>
          <pc:docMk/>
          <pc:sldMk cId="0" sldId="312"/>
        </pc:sldMkLst>
        <pc:spChg chg="mod">
          <ac:chgData name="Nina DaSilva Batista" userId="d4e57ab1-c264-420e-adaf-f4ed321afaad" providerId="ADAL" clId="{D5E73961-068B-4FDB-8A37-117868AE294F}" dt="2026-04-29T18:46:37.986" v="1978" actId="113"/>
          <ac:spMkLst>
            <pc:docMk/>
            <pc:sldMk cId="0" sldId="312"/>
            <ac:spMk id="1538" creationId="{00000000-0000-0000-0000-000000000000}"/>
          </ac:spMkLst>
        </pc:spChg>
        <pc:spChg chg="del">
          <ac:chgData name="Nina DaSilva Batista" userId="d4e57ab1-c264-420e-adaf-f4ed321afaad" providerId="ADAL" clId="{D5E73961-068B-4FDB-8A37-117868AE294F}" dt="2026-04-29T18:30:35.886" v="1853" actId="478"/>
          <ac:spMkLst>
            <pc:docMk/>
            <pc:sldMk cId="0" sldId="312"/>
            <ac:spMk id="1544" creationId="{00000000-0000-0000-0000-000000000000}"/>
          </ac:spMkLst>
        </pc:spChg>
      </pc:sldChg>
      <pc:sldChg chg="delSp modSp mod">
        <pc:chgData name="Nina DaSilva Batista" userId="d4e57ab1-c264-420e-adaf-f4ed321afaad" providerId="ADAL" clId="{D5E73961-068B-4FDB-8A37-117868AE294F}" dt="2026-04-29T18:47:13.979" v="1984" actId="1076"/>
        <pc:sldMkLst>
          <pc:docMk/>
          <pc:sldMk cId="0" sldId="313"/>
        </pc:sldMkLst>
        <pc:spChg chg="mod">
          <ac:chgData name="Nina DaSilva Batista" userId="d4e57ab1-c264-420e-adaf-f4ed321afaad" providerId="ADAL" clId="{D5E73961-068B-4FDB-8A37-117868AE294F}" dt="2026-04-29T18:47:05.541" v="1981" actId="113"/>
          <ac:spMkLst>
            <pc:docMk/>
            <pc:sldMk cId="0" sldId="313"/>
            <ac:spMk id="1551" creationId="{00000000-0000-0000-0000-000000000000}"/>
          </ac:spMkLst>
        </pc:spChg>
        <pc:spChg chg="mod">
          <ac:chgData name="Nina DaSilva Batista" userId="d4e57ab1-c264-420e-adaf-f4ed321afaad" providerId="ADAL" clId="{D5E73961-068B-4FDB-8A37-117868AE294F}" dt="2026-04-29T18:47:13.979" v="1984" actId="1076"/>
          <ac:spMkLst>
            <pc:docMk/>
            <pc:sldMk cId="0" sldId="313"/>
            <ac:spMk id="1552" creationId="{00000000-0000-0000-0000-000000000000}"/>
          </ac:spMkLst>
        </pc:spChg>
        <pc:spChg chg="del">
          <ac:chgData name="Nina DaSilva Batista" userId="d4e57ab1-c264-420e-adaf-f4ed321afaad" providerId="ADAL" clId="{D5E73961-068B-4FDB-8A37-117868AE294F}" dt="2026-04-29T18:30:42.183" v="1854" actId="478"/>
          <ac:spMkLst>
            <pc:docMk/>
            <pc:sldMk cId="0" sldId="313"/>
            <ac:spMk id="1554" creationId="{00000000-0000-0000-0000-000000000000}"/>
          </ac:spMkLst>
        </pc:spChg>
      </pc:sldChg>
      <pc:sldChg chg="delSp modSp mod">
        <pc:chgData name="Nina DaSilva Batista" userId="d4e57ab1-c264-420e-adaf-f4ed321afaad" providerId="ADAL" clId="{D5E73961-068B-4FDB-8A37-117868AE294F}" dt="2026-04-29T18:47:30.463" v="1989" actId="20577"/>
        <pc:sldMkLst>
          <pc:docMk/>
          <pc:sldMk cId="0" sldId="314"/>
        </pc:sldMkLst>
        <pc:spChg chg="mod">
          <ac:chgData name="Nina DaSilva Batista" userId="d4e57ab1-c264-420e-adaf-f4ed321afaad" providerId="ADAL" clId="{D5E73961-068B-4FDB-8A37-117868AE294F}" dt="2026-04-29T18:30:49.521" v="1856" actId="207"/>
          <ac:spMkLst>
            <pc:docMk/>
            <pc:sldMk cId="0" sldId="314"/>
            <ac:spMk id="1561" creationId="{00000000-0000-0000-0000-000000000000}"/>
          </ac:spMkLst>
        </pc:spChg>
        <pc:spChg chg="mod">
          <ac:chgData name="Nina DaSilva Batista" userId="d4e57ab1-c264-420e-adaf-f4ed321afaad" providerId="ADAL" clId="{D5E73961-068B-4FDB-8A37-117868AE294F}" dt="2026-04-29T18:47:30.463" v="1989" actId="20577"/>
          <ac:spMkLst>
            <pc:docMk/>
            <pc:sldMk cId="0" sldId="314"/>
            <ac:spMk id="1562" creationId="{00000000-0000-0000-0000-000000000000}"/>
          </ac:spMkLst>
        </pc:spChg>
        <pc:spChg chg="del">
          <ac:chgData name="Nina DaSilva Batista" userId="d4e57ab1-c264-420e-adaf-f4ed321afaad" providerId="ADAL" clId="{D5E73961-068B-4FDB-8A37-117868AE294F}" dt="2026-04-29T18:30:45.427" v="1855" actId="478"/>
          <ac:spMkLst>
            <pc:docMk/>
            <pc:sldMk cId="0" sldId="314"/>
            <ac:spMk id="1567" creationId="{00000000-0000-0000-0000-000000000000}"/>
          </ac:spMkLst>
        </pc:spChg>
      </pc:sldChg>
      <pc:sldChg chg="modNotesTx">
        <pc:chgData name="Nina DaSilva Batista" userId="d4e57ab1-c264-420e-adaf-f4ed321afaad" providerId="ADAL" clId="{D5E73961-068B-4FDB-8A37-117868AE294F}" dt="2026-04-29T14:47:56.361" v="1407" actId="20577"/>
        <pc:sldMkLst>
          <pc:docMk/>
          <pc:sldMk cId="0" sldId="315"/>
        </pc:sldMkLst>
      </pc:sldChg>
      <pc:sldChg chg="modNotesTx">
        <pc:chgData name="Nina DaSilva Batista" userId="d4e57ab1-c264-420e-adaf-f4ed321afaad" providerId="ADAL" clId="{D5E73961-068B-4FDB-8A37-117868AE294F}" dt="2026-04-29T14:48:37.071" v="1423" actId="6549"/>
        <pc:sldMkLst>
          <pc:docMk/>
          <pc:sldMk cId="0" sldId="316"/>
        </pc:sldMkLst>
      </pc:sldChg>
      <pc:sldChg chg="modSp mod">
        <pc:chgData name="Nina DaSilva Batista" userId="d4e57ab1-c264-420e-adaf-f4ed321afaad" providerId="ADAL" clId="{D5E73961-068B-4FDB-8A37-117868AE294F}" dt="2026-04-29T18:31:45.662" v="1863" actId="1076"/>
        <pc:sldMkLst>
          <pc:docMk/>
          <pc:sldMk cId="0" sldId="317"/>
        </pc:sldMkLst>
        <pc:spChg chg="mod">
          <ac:chgData name="Nina DaSilva Batista" userId="d4e57ab1-c264-420e-adaf-f4ed321afaad" providerId="ADAL" clId="{D5E73961-068B-4FDB-8A37-117868AE294F}" dt="2026-04-29T18:31:45.662" v="1863" actId="1076"/>
          <ac:spMkLst>
            <pc:docMk/>
            <pc:sldMk cId="0" sldId="317"/>
            <ac:spMk id="1594" creationId="{00000000-0000-0000-0000-000000000000}"/>
          </ac:spMkLst>
        </pc:spChg>
      </pc:sldChg>
      <pc:sldChg chg="delSp modSp mod">
        <pc:chgData name="Nina DaSilva Batista" userId="d4e57ab1-c264-420e-adaf-f4ed321afaad" providerId="ADAL" clId="{D5E73961-068B-4FDB-8A37-117868AE294F}" dt="2026-04-29T18:47:46.621" v="1991" actId="20577"/>
        <pc:sldMkLst>
          <pc:docMk/>
          <pc:sldMk cId="0" sldId="318"/>
        </pc:sldMkLst>
        <pc:spChg chg="mod">
          <ac:chgData name="Nina DaSilva Batista" userId="d4e57ab1-c264-420e-adaf-f4ed321afaad" providerId="ADAL" clId="{D5E73961-068B-4FDB-8A37-117868AE294F}" dt="2026-04-29T18:47:46.621" v="1991" actId="20577"/>
          <ac:spMkLst>
            <pc:docMk/>
            <pc:sldMk cId="0" sldId="318"/>
            <ac:spMk id="1600" creationId="{00000000-0000-0000-0000-000000000000}"/>
          </ac:spMkLst>
        </pc:spChg>
        <pc:spChg chg="mod">
          <ac:chgData name="Nina DaSilva Batista" userId="d4e57ab1-c264-420e-adaf-f4ed321afaad" providerId="ADAL" clId="{D5E73961-068B-4FDB-8A37-117868AE294F}" dt="2026-04-29T18:31:59.111" v="1865" actId="1076"/>
          <ac:spMkLst>
            <pc:docMk/>
            <pc:sldMk cId="0" sldId="318"/>
            <ac:spMk id="1601" creationId="{00000000-0000-0000-0000-000000000000}"/>
          </ac:spMkLst>
        </pc:spChg>
        <pc:spChg chg="del">
          <ac:chgData name="Nina DaSilva Batista" userId="d4e57ab1-c264-420e-adaf-f4ed321afaad" providerId="ADAL" clId="{D5E73961-068B-4FDB-8A37-117868AE294F}" dt="2026-04-29T18:31:54.642" v="1864" actId="478"/>
          <ac:spMkLst>
            <pc:docMk/>
            <pc:sldMk cId="0" sldId="318"/>
            <ac:spMk id="1603" creationId="{00000000-0000-0000-0000-000000000000}"/>
          </ac:spMkLst>
        </pc:spChg>
      </pc:sldChg>
      <pc:sldChg chg="modSp mod modNotesTx">
        <pc:chgData name="Nina DaSilva Batista" userId="d4e57ab1-c264-420e-adaf-f4ed321afaad" providerId="ADAL" clId="{D5E73961-068B-4FDB-8A37-117868AE294F}" dt="2026-04-29T18:49:48.799" v="1995" actId="20577"/>
        <pc:sldMkLst>
          <pc:docMk/>
          <pc:sldMk cId="0" sldId="319"/>
        </pc:sldMkLst>
        <pc:spChg chg="mod">
          <ac:chgData name="Nina DaSilva Batista" userId="d4e57ab1-c264-420e-adaf-f4ed321afaad" providerId="ADAL" clId="{D5E73961-068B-4FDB-8A37-117868AE294F}" dt="2026-04-29T18:49:48.799" v="1995" actId="20577"/>
          <ac:spMkLst>
            <pc:docMk/>
            <pc:sldMk cId="0" sldId="319"/>
            <ac:spMk id="1610" creationId="{00000000-0000-0000-0000-000000000000}"/>
          </ac:spMkLst>
        </pc:spChg>
        <pc:spChg chg="mod">
          <ac:chgData name="Nina DaSilva Batista" userId="d4e57ab1-c264-420e-adaf-f4ed321afaad" providerId="ADAL" clId="{D5E73961-068B-4FDB-8A37-117868AE294F}" dt="2026-04-29T18:35:16.647" v="1891" actId="113"/>
          <ac:spMkLst>
            <pc:docMk/>
            <pc:sldMk cId="0" sldId="319"/>
            <ac:spMk id="1611" creationId="{00000000-0000-0000-0000-000000000000}"/>
          </ac:spMkLst>
        </pc:spChg>
      </pc:sldChg>
      <pc:sldChg chg="addSp modSp mod">
        <pc:chgData name="Nina DaSilva Batista" userId="d4e57ab1-c264-420e-adaf-f4ed321afaad" providerId="ADAL" clId="{D5E73961-068B-4FDB-8A37-117868AE294F}" dt="2026-04-29T18:50:16.815" v="2009" actId="20577"/>
        <pc:sldMkLst>
          <pc:docMk/>
          <pc:sldMk cId="0" sldId="320"/>
        </pc:sldMkLst>
        <pc:spChg chg="mod">
          <ac:chgData name="Nina DaSilva Batista" userId="d4e57ab1-c264-420e-adaf-f4ed321afaad" providerId="ADAL" clId="{D5E73961-068B-4FDB-8A37-117868AE294F}" dt="2026-04-29T18:50:16.815" v="2009" actId="20577"/>
          <ac:spMkLst>
            <pc:docMk/>
            <pc:sldMk cId="0" sldId="320"/>
            <ac:spMk id="1619" creationId="{00000000-0000-0000-0000-000000000000}"/>
          </ac:spMkLst>
        </pc:spChg>
        <pc:spChg chg="mod">
          <ac:chgData name="Nina DaSilva Batista" userId="d4e57ab1-c264-420e-adaf-f4ed321afaad" providerId="ADAL" clId="{D5E73961-068B-4FDB-8A37-117868AE294F}" dt="2026-04-29T18:33:21.834" v="1879" actId="1076"/>
          <ac:spMkLst>
            <pc:docMk/>
            <pc:sldMk cId="0" sldId="320"/>
            <ac:spMk id="1620" creationId="{00000000-0000-0000-0000-000000000000}"/>
          </ac:spMkLst>
        </pc:spChg>
        <pc:picChg chg="add mod">
          <ac:chgData name="Nina DaSilva Batista" userId="d4e57ab1-c264-420e-adaf-f4ed321afaad" providerId="ADAL" clId="{D5E73961-068B-4FDB-8A37-117868AE294F}" dt="2026-04-29T18:33:28.906" v="1880"/>
          <ac:picMkLst>
            <pc:docMk/>
            <pc:sldMk cId="0" sldId="320"/>
            <ac:picMk id="2" creationId="{8E4DD046-22B1-4EF4-2DC2-9CE8FD5134D6}"/>
          </ac:picMkLst>
        </pc:picChg>
      </pc:sldChg>
      <pc:sldChg chg="addSp modSp mod modNotesTx">
        <pc:chgData name="Nina DaSilva Batista" userId="d4e57ab1-c264-420e-adaf-f4ed321afaad" providerId="ADAL" clId="{D5E73961-068B-4FDB-8A37-117868AE294F}" dt="2026-04-29T18:50:38.045" v="2016" actId="20577"/>
        <pc:sldMkLst>
          <pc:docMk/>
          <pc:sldMk cId="0" sldId="321"/>
        </pc:sldMkLst>
        <pc:spChg chg="mod">
          <ac:chgData name="Nina DaSilva Batista" userId="d4e57ab1-c264-420e-adaf-f4ed321afaad" providerId="ADAL" clId="{D5E73961-068B-4FDB-8A37-117868AE294F}" dt="2026-04-29T18:50:38.045" v="2016" actId="20577"/>
          <ac:spMkLst>
            <pc:docMk/>
            <pc:sldMk cId="0" sldId="321"/>
            <ac:spMk id="1627" creationId="{00000000-0000-0000-0000-000000000000}"/>
          </ac:spMkLst>
        </pc:spChg>
        <pc:spChg chg="mod">
          <ac:chgData name="Nina DaSilva Batista" userId="d4e57ab1-c264-420e-adaf-f4ed321afaad" providerId="ADAL" clId="{D5E73961-068B-4FDB-8A37-117868AE294F}" dt="2026-04-29T18:33:57.945" v="1885" actId="14100"/>
          <ac:spMkLst>
            <pc:docMk/>
            <pc:sldMk cId="0" sldId="321"/>
            <ac:spMk id="1628" creationId="{00000000-0000-0000-0000-000000000000}"/>
          </ac:spMkLst>
        </pc:spChg>
        <pc:picChg chg="add mod">
          <ac:chgData name="Nina DaSilva Batista" userId="d4e57ab1-c264-420e-adaf-f4ed321afaad" providerId="ADAL" clId="{D5E73961-068B-4FDB-8A37-117868AE294F}" dt="2026-04-29T18:33:32.380" v="1881"/>
          <ac:picMkLst>
            <pc:docMk/>
            <pc:sldMk cId="0" sldId="321"/>
            <ac:picMk id="2" creationId="{5C1DAA0F-4312-9F9A-7354-05D95CA55F09}"/>
          </ac:picMkLst>
        </pc:picChg>
      </pc:sldChg>
      <pc:sldChg chg="delSp modSp mod modNotesTx">
        <pc:chgData name="Nina DaSilva Batista" userId="d4e57ab1-c264-420e-adaf-f4ed321afaad" providerId="ADAL" clId="{D5E73961-068B-4FDB-8A37-117868AE294F}" dt="2026-04-29T18:51:00.183" v="2021" actId="20577"/>
        <pc:sldMkLst>
          <pc:docMk/>
          <pc:sldMk cId="0" sldId="322"/>
        </pc:sldMkLst>
        <pc:spChg chg="mod">
          <ac:chgData name="Nina DaSilva Batista" userId="d4e57ab1-c264-420e-adaf-f4ed321afaad" providerId="ADAL" clId="{D5E73961-068B-4FDB-8A37-117868AE294F}" dt="2026-04-29T18:51:00.183" v="2021" actId="20577"/>
          <ac:spMkLst>
            <pc:docMk/>
            <pc:sldMk cId="0" sldId="322"/>
            <ac:spMk id="1635" creationId="{00000000-0000-0000-0000-000000000000}"/>
          </ac:spMkLst>
        </pc:spChg>
        <pc:spChg chg="mod">
          <ac:chgData name="Nina DaSilva Batista" userId="d4e57ab1-c264-420e-adaf-f4ed321afaad" providerId="ADAL" clId="{D5E73961-068B-4FDB-8A37-117868AE294F}" dt="2026-04-29T18:35:52.194" v="1894" actId="2711"/>
          <ac:spMkLst>
            <pc:docMk/>
            <pc:sldMk cId="0" sldId="322"/>
            <ac:spMk id="1636" creationId="{00000000-0000-0000-0000-000000000000}"/>
          </ac:spMkLst>
        </pc:spChg>
        <pc:spChg chg="del">
          <ac:chgData name="Nina DaSilva Batista" userId="d4e57ab1-c264-420e-adaf-f4ed321afaad" providerId="ADAL" clId="{D5E73961-068B-4FDB-8A37-117868AE294F}" dt="2026-04-29T18:35:32.851" v="1893" actId="478"/>
          <ac:spMkLst>
            <pc:docMk/>
            <pc:sldMk cId="0" sldId="322"/>
            <ac:spMk id="1638" creationId="{00000000-0000-0000-0000-000000000000}"/>
          </ac:spMkLst>
        </pc:spChg>
      </pc:sldChg>
      <pc:sldChg chg="delSp modSp mod">
        <pc:chgData name="Nina DaSilva Batista" userId="d4e57ab1-c264-420e-adaf-f4ed321afaad" providerId="ADAL" clId="{D5E73961-068B-4FDB-8A37-117868AE294F}" dt="2026-04-29T18:51:15.978" v="2026" actId="20577"/>
        <pc:sldMkLst>
          <pc:docMk/>
          <pc:sldMk cId="0" sldId="323"/>
        </pc:sldMkLst>
        <pc:spChg chg="mod">
          <ac:chgData name="Nina DaSilva Batista" userId="d4e57ab1-c264-420e-adaf-f4ed321afaad" providerId="ADAL" clId="{D5E73961-068B-4FDB-8A37-117868AE294F}" dt="2026-04-29T18:51:15.978" v="2026" actId="20577"/>
          <ac:spMkLst>
            <pc:docMk/>
            <pc:sldMk cId="0" sldId="323"/>
            <ac:spMk id="1645" creationId="{00000000-0000-0000-0000-000000000000}"/>
          </ac:spMkLst>
        </pc:spChg>
        <pc:spChg chg="mod">
          <ac:chgData name="Nina DaSilva Batista" userId="d4e57ab1-c264-420e-adaf-f4ed321afaad" providerId="ADAL" clId="{D5E73961-068B-4FDB-8A37-117868AE294F}" dt="2026-04-29T18:39:18.671" v="1896" actId="1076"/>
          <ac:spMkLst>
            <pc:docMk/>
            <pc:sldMk cId="0" sldId="323"/>
            <ac:spMk id="1646" creationId="{00000000-0000-0000-0000-000000000000}"/>
          </ac:spMkLst>
        </pc:spChg>
        <pc:spChg chg="del">
          <ac:chgData name="Nina DaSilva Batista" userId="d4e57ab1-c264-420e-adaf-f4ed321afaad" providerId="ADAL" clId="{D5E73961-068B-4FDB-8A37-117868AE294F}" dt="2026-04-29T18:36:06.684" v="1895" actId="478"/>
          <ac:spMkLst>
            <pc:docMk/>
            <pc:sldMk cId="0" sldId="323"/>
            <ac:spMk id="1648" creationId="{00000000-0000-0000-0000-000000000000}"/>
          </ac:spMkLst>
        </pc:spChg>
      </pc:sldChg>
      <pc:sldChg chg="modSp mod">
        <pc:chgData name="Nina DaSilva Batista" userId="d4e57ab1-c264-420e-adaf-f4ed321afaad" providerId="ADAL" clId="{D5E73961-068B-4FDB-8A37-117868AE294F}" dt="2026-04-29T16:29:36.912" v="1502" actId="20577"/>
        <pc:sldMkLst>
          <pc:docMk/>
          <pc:sldMk cId="0" sldId="327"/>
        </pc:sldMkLst>
        <pc:spChg chg="mod">
          <ac:chgData name="Nina DaSilva Batista" userId="d4e57ab1-c264-420e-adaf-f4ed321afaad" providerId="ADAL" clId="{D5E73961-068B-4FDB-8A37-117868AE294F}" dt="2026-04-29T16:29:16.862" v="1501" actId="20577"/>
          <ac:spMkLst>
            <pc:docMk/>
            <pc:sldMk cId="0" sldId="327"/>
            <ac:spMk id="1681" creationId="{00000000-0000-0000-0000-000000000000}"/>
          </ac:spMkLst>
        </pc:spChg>
        <pc:spChg chg="mod">
          <ac:chgData name="Nina DaSilva Batista" userId="d4e57ab1-c264-420e-adaf-f4ed321afaad" providerId="ADAL" clId="{D5E73961-068B-4FDB-8A37-117868AE294F}" dt="2026-04-29T16:29:36.912" v="1502" actId="20577"/>
          <ac:spMkLst>
            <pc:docMk/>
            <pc:sldMk cId="0" sldId="327"/>
            <ac:spMk id="1693" creationId="{00000000-0000-0000-0000-000000000000}"/>
          </ac:spMkLst>
        </pc:spChg>
      </pc:sldChg>
      <pc:sldChg chg="modSp del mod">
        <pc:chgData name="Nina DaSilva Batista" userId="d4e57ab1-c264-420e-adaf-f4ed321afaad" providerId="ADAL" clId="{D5E73961-068B-4FDB-8A37-117868AE294F}" dt="2026-04-29T16:32:57.261" v="1504" actId="2696"/>
        <pc:sldMkLst>
          <pc:docMk/>
          <pc:sldMk cId="0" sldId="328"/>
        </pc:sldMkLst>
        <pc:spChg chg="mod">
          <ac:chgData name="Nina DaSilva Batista" userId="d4e57ab1-c264-420e-adaf-f4ed321afaad" providerId="ADAL" clId="{D5E73961-068B-4FDB-8A37-117868AE294F}" dt="2026-04-29T16:30:02.542" v="1503" actId="13926"/>
          <ac:spMkLst>
            <pc:docMk/>
            <pc:sldMk cId="0" sldId="328"/>
            <ac:spMk id="1708" creationId="{00000000-0000-0000-0000-000000000000}"/>
          </ac:spMkLst>
        </pc:spChg>
      </pc:sldChg>
      <pc:sldChg chg="addSp delSp modSp mod modNotesTx">
        <pc:chgData name="Nina DaSilva Batista" userId="d4e57ab1-c264-420e-adaf-f4ed321afaad" providerId="ADAL" clId="{D5E73961-068B-4FDB-8A37-117868AE294F}" dt="2026-04-29T16:46:01.039" v="1562" actId="1076"/>
        <pc:sldMkLst>
          <pc:docMk/>
          <pc:sldMk cId="0" sldId="330"/>
        </pc:sldMkLst>
        <pc:spChg chg="mod">
          <ac:chgData name="Nina DaSilva Batista" userId="d4e57ab1-c264-420e-adaf-f4ed321afaad" providerId="ADAL" clId="{D5E73961-068B-4FDB-8A37-117868AE294F}" dt="2026-04-29T16:37:15.025" v="1525"/>
          <ac:spMkLst>
            <pc:docMk/>
            <pc:sldMk cId="0" sldId="330"/>
            <ac:spMk id="1745" creationId="{00000000-0000-0000-0000-000000000000}"/>
          </ac:spMkLst>
        </pc:spChg>
        <pc:spChg chg="mod">
          <ac:chgData name="Nina DaSilva Batista" userId="d4e57ab1-c264-420e-adaf-f4ed321afaad" providerId="ADAL" clId="{D5E73961-068B-4FDB-8A37-117868AE294F}" dt="2026-04-29T16:38:29.287" v="1536" actId="1076"/>
          <ac:spMkLst>
            <pc:docMk/>
            <pc:sldMk cId="0" sldId="330"/>
            <ac:spMk id="1748" creationId="{00000000-0000-0000-0000-000000000000}"/>
          </ac:spMkLst>
        </pc:spChg>
        <pc:picChg chg="add mod">
          <ac:chgData name="Nina DaSilva Batista" userId="d4e57ab1-c264-420e-adaf-f4ed321afaad" providerId="ADAL" clId="{D5E73961-068B-4FDB-8A37-117868AE294F}" dt="2026-04-29T16:38:37.974" v="1538" actId="1076"/>
          <ac:picMkLst>
            <pc:docMk/>
            <pc:sldMk cId="0" sldId="330"/>
            <ac:picMk id="2" creationId="{CCD97FD6-5EFE-D48B-DE06-2E2CA8D7F088}"/>
          </ac:picMkLst>
        </pc:picChg>
        <pc:picChg chg="add mod">
          <ac:chgData name="Nina DaSilva Batista" userId="d4e57ab1-c264-420e-adaf-f4ed321afaad" providerId="ADAL" clId="{D5E73961-068B-4FDB-8A37-117868AE294F}" dt="2026-04-29T16:46:01.039" v="1562" actId="1076"/>
          <ac:picMkLst>
            <pc:docMk/>
            <pc:sldMk cId="0" sldId="330"/>
            <ac:picMk id="1026" creationId="{3D076E7A-0BE5-2C2C-A6CC-46788D41ACBD}"/>
          </ac:picMkLst>
        </pc:picChg>
        <pc:picChg chg="mod">
          <ac:chgData name="Nina DaSilva Batista" userId="d4e57ab1-c264-420e-adaf-f4ed321afaad" providerId="ADAL" clId="{D5E73961-068B-4FDB-8A37-117868AE294F}" dt="2026-04-29T16:38:35.473" v="1537" actId="1076"/>
          <ac:picMkLst>
            <pc:docMk/>
            <pc:sldMk cId="0" sldId="330"/>
            <ac:picMk id="1746" creationId="{00000000-0000-0000-0000-000000000000}"/>
          </ac:picMkLst>
        </pc:picChg>
        <pc:picChg chg="del">
          <ac:chgData name="Nina DaSilva Batista" userId="d4e57ab1-c264-420e-adaf-f4ed321afaad" providerId="ADAL" clId="{D5E73961-068B-4FDB-8A37-117868AE294F}" dt="2026-04-29T16:35:49.883" v="1510" actId="478"/>
          <ac:picMkLst>
            <pc:docMk/>
            <pc:sldMk cId="0" sldId="330"/>
            <ac:picMk id="1747" creationId="{00000000-0000-0000-0000-000000000000}"/>
          </ac:picMkLst>
        </pc:picChg>
        <pc:picChg chg="del">
          <ac:chgData name="Nina DaSilva Batista" userId="d4e57ab1-c264-420e-adaf-f4ed321afaad" providerId="ADAL" clId="{D5E73961-068B-4FDB-8A37-117868AE294F}" dt="2026-04-29T16:38:24.047" v="1535" actId="478"/>
          <ac:picMkLst>
            <pc:docMk/>
            <pc:sldMk cId="0" sldId="330"/>
            <ac:picMk id="1749" creationId="{00000000-0000-0000-0000-000000000000}"/>
          </ac:picMkLst>
        </pc:picChg>
      </pc:sldChg>
      <pc:sldChg chg="delSp modSp mod modNotesTx">
        <pc:chgData name="Nina DaSilva Batista" userId="d4e57ab1-c264-420e-adaf-f4ed321afaad" providerId="ADAL" clId="{D5E73961-068B-4FDB-8A37-117868AE294F}" dt="2026-04-29T18:16:09.525" v="1777"/>
        <pc:sldMkLst>
          <pc:docMk/>
          <pc:sldMk cId="0" sldId="331"/>
        </pc:sldMkLst>
        <pc:spChg chg="mod">
          <ac:chgData name="Nina DaSilva Batista" userId="d4e57ab1-c264-420e-adaf-f4ed321afaad" providerId="ADAL" clId="{D5E73961-068B-4FDB-8A37-117868AE294F}" dt="2026-04-29T18:16:09.525" v="1777"/>
          <ac:spMkLst>
            <pc:docMk/>
            <pc:sldMk cId="0" sldId="331"/>
            <ac:spMk id="1755" creationId="{00000000-0000-0000-0000-000000000000}"/>
          </ac:spMkLst>
        </pc:spChg>
        <pc:spChg chg="mod">
          <ac:chgData name="Nina DaSilva Batista" userId="d4e57ab1-c264-420e-adaf-f4ed321afaad" providerId="ADAL" clId="{D5E73961-068B-4FDB-8A37-117868AE294F}" dt="2026-04-29T16:38:20.156" v="1534"/>
          <ac:spMkLst>
            <pc:docMk/>
            <pc:sldMk cId="0" sldId="331"/>
            <ac:spMk id="1756" creationId="{00000000-0000-0000-0000-000000000000}"/>
          </ac:spMkLst>
        </pc:spChg>
        <pc:spChg chg="del mod">
          <ac:chgData name="Nina DaSilva Batista" userId="d4e57ab1-c264-420e-adaf-f4ed321afaad" providerId="ADAL" clId="{D5E73961-068B-4FDB-8A37-117868AE294F}" dt="2026-04-29T16:43:36.156" v="1552" actId="478"/>
          <ac:spMkLst>
            <pc:docMk/>
            <pc:sldMk cId="0" sldId="331"/>
            <ac:spMk id="1759" creationId="{00000000-0000-0000-0000-000000000000}"/>
          </ac:spMkLst>
        </pc:spChg>
        <pc:picChg chg="del">
          <ac:chgData name="Nina DaSilva Batista" userId="d4e57ab1-c264-420e-adaf-f4ed321afaad" providerId="ADAL" clId="{D5E73961-068B-4FDB-8A37-117868AE294F}" dt="2026-04-29T16:43:30.518" v="1550" actId="478"/>
          <ac:picMkLst>
            <pc:docMk/>
            <pc:sldMk cId="0" sldId="331"/>
            <ac:picMk id="1758" creationId="{00000000-0000-0000-0000-000000000000}"/>
          </ac:picMkLst>
        </pc:picChg>
        <pc:picChg chg="del">
          <ac:chgData name="Nina DaSilva Batista" userId="d4e57ab1-c264-420e-adaf-f4ed321afaad" providerId="ADAL" clId="{D5E73961-068B-4FDB-8A37-117868AE294F}" dt="2026-04-29T16:44:03.347" v="1558" actId="478"/>
          <ac:picMkLst>
            <pc:docMk/>
            <pc:sldMk cId="0" sldId="331"/>
            <ac:picMk id="1760" creationId="{00000000-0000-0000-0000-000000000000}"/>
          </ac:picMkLst>
        </pc:picChg>
      </pc:sldChg>
      <pc:sldChg chg="delSp mod">
        <pc:chgData name="Nina DaSilva Batista" userId="d4e57ab1-c264-420e-adaf-f4ed321afaad" providerId="ADAL" clId="{D5E73961-068B-4FDB-8A37-117868AE294F}" dt="2026-04-29T16:46:32.505" v="1566" actId="478"/>
        <pc:sldMkLst>
          <pc:docMk/>
          <pc:sldMk cId="0" sldId="332"/>
        </pc:sldMkLst>
        <pc:spChg chg="del">
          <ac:chgData name="Nina DaSilva Batista" userId="d4e57ab1-c264-420e-adaf-f4ed321afaad" providerId="ADAL" clId="{D5E73961-068B-4FDB-8A37-117868AE294F}" dt="2026-04-29T16:46:32.505" v="1566" actId="478"/>
          <ac:spMkLst>
            <pc:docMk/>
            <pc:sldMk cId="0" sldId="332"/>
            <ac:spMk id="1767" creationId="{00000000-0000-0000-0000-000000000000}"/>
          </ac:spMkLst>
        </pc:spChg>
        <pc:spChg chg="del">
          <ac:chgData name="Nina DaSilva Batista" userId="d4e57ab1-c264-420e-adaf-f4ed321afaad" providerId="ADAL" clId="{D5E73961-068B-4FDB-8A37-117868AE294F}" dt="2026-04-29T16:46:27.687" v="1563" actId="478"/>
          <ac:spMkLst>
            <pc:docMk/>
            <pc:sldMk cId="0" sldId="332"/>
            <ac:spMk id="1772" creationId="{00000000-0000-0000-0000-000000000000}"/>
          </ac:spMkLst>
        </pc:spChg>
        <pc:picChg chg="del">
          <ac:chgData name="Nina DaSilva Batista" userId="d4e57ab1-c264-420e-adaf-f4ed321afaad" providerId="ADAL" clId="{D5E73961-068B-4FDB-8A37-117868AE294F}" dt="2026-04-29T16:46:30.103" v="1565" actId="478"/>
          <ac:picMkLst>
            <pc:docMk/>
            <pc:sldMk cId="0" sldId="332"/>
            <ac:picMk id="1768" creationId="{00000000-0000-0000-0000-000000000000}"/>
          </ac:picMkLst>
        </pc:picChg>
        <pc:picChg chg="del">
          <ac:chgData name="Nina DaSilva Batista" userId="d4e57ab1-c264-420e-adaf-f4ed321afaad" providerId="ADAL" clId="{D5E73961-068B-4FDB-8A37-117868AE294F}" dt="2026-04-29T16:46:27.687" v="1563" actId="478"/>
          <ac:picMkLst>
            <pc:docMk/>
            <pc:sldMk cId="0" sldId="332"/>
            <ac:picMk id="1769" creationId="{00000000-0000-0000-0000-000000000000}"/>
          </ac:picMkLst>
        </pc:picChg>
        <pc:picChg chg="del">
          <ac:chgData name="Nina DaSilva Batista" userId="d4e57ab1-c264-420e-adaf-f4ed321afaad" providerId="ADAL" clId="{D5E73961-068B-4FDB-8A37-117868AE294F}" dt="2026-04-29T16:46:28.990" v="1564" actId="478"/>
          <ac:picMkLst>
            <pc:docMk/>
            <pc:sldMk cId="0" sldId="332"/>
            <ac:picMk id="1770" creationId="{00000000-0000-0000-0000-000000000000}"/>
          </ac:picMkLst>
        </pc:picChg>
        <pc:picChg chg="del">
          <ac:chgData name="Nina DaSilva Batista" userId="d4e57ab1-c264-420e-adaf-f4ed321afaad" providerId="ADAL" clId="{D5E73961-068B-4FDB-8A37-117868AE294F}" dt="2026-04-29T16:46:27.687" v="1563" actId="478"/>
          <ac:picMkLst>
            <pc:docMk/>
            <pc:sldMk cId="0" sldId="332"/>
            <ac:picMk id="1773" creationId="{00000000-0000-0000-0000-000000000000}"/>
          </ac:picMkLst>
        </pc:picChg>
        <pc:picChg chg="del">
          <ac:chgData name="Nina DaSilva Batista" userId="d4e57ab1-c264-420e-adaf-f4ed321afaad" providerId="ADAL" clId="{D5E73961-068B-4FDB-8A37-117868AE294F}" dt="2026-04-29T16:46:27.687" v="1563" actId="478"/>
          <ac:picMkLst>
            <pc:docMk/>
            <pc:sldMk cId="0" sldId="332"/>
            <ac:picMk id="1774" creationId="{00000000-0000-0000-0000-000000000000}"/>
          </ac:picMkLst>
        </pc:picChg>
      </pc:sldChg>
      <pc:sldChg chg="modSp mod modNotesTx">
        <pc:chgData name="Nina DaSilva Batista" userId="d4e57ab1-c264-420e-adaf-f4ed321afaad" providerId="ADAL" clId="{D5E73961-068B-4FDB-8A37-117868AE294F}" dt="2026-04-29T16:52:11.128" v="1601" actId="20577"/>
        <pc:sldMkLst>
          <pc:docMk/>
          <pc:sldMk cId="0" sldId="333"/>
        </pc:sldMkLst>
        <pc:spChg chg="mod">
          <ac:chgData name="Nina DaSilva Batista" userId="d4e57ab1-c264-420e-adaf-f4ed321afaad" providerId="ADAL" clId="{D5E73961-068B-4FDB-8A37-117868AE294F}" dt="2026-04-29T16:38:20.156" v="1534"/>
          <ac:spMkLst>
            <pc:docMk/>
            <pc:sldMk cId="0" sldId="333"/>
            <ac:spMk id="1780" creationId="{00000000-0000-0000-0000-000000000000}"/>
          </ac:spMkLst>
        </pc:spChg>
        <pc:spChg chg="mod">
          <ac:chgData name="Nina DaSilva Batista" userId="d4e57ab1-c264-420e-adaf-f4ed321afaad" providerId="ADAL" clId="{D5E73961-068B-4FDB-8A37-117868AE294F}" dt="2026-04-29T16:51:58.519" v="1600" actId="20577"/>
          <ac:spMkLst>
            <pc:docMk/>
            <pc:sldMk cId="0" sldId="333"/>
            <ac:spMk id="1782" creationId="{00000000-0000-0000-0000-000000000000}"/>
          </ac:spMkLst>
        </pc:spChg>
      </pc:sldChg>
      <pc:sldChg chg="modSp mod">
        <pc:chgData name="Nina DaSilva Batista" userId="d4e57ab1-c264-420e-adaf-f4ed321afaad" providerId="ADAL" clId="{D5E73961-068B-4FDB-8A37-117868AE294F}" dt="2026-04-29T18:51:59.752" v="2037" actId="20577"/>
        <pc:sldMkLst>
          <pc:docMk/>
          <pc:sldMk cId="0" sldId="335"/>
        </pc:sldMkLst>
        <pc:spChg chg="mod">
          <ac:chgData name="Nina DaSilva Batista" userId="d4e57ab1-c264-420e-adaf-f4ed321afaad" providerId="ADAL" clId="{D5E73961-068B-4FDB-8A37-117868AE294F}" dt="2026-04-29T18:51:59.752" v="2037" actId="20577"/>
          <ac:spMkLst>
            <pc:docMk/>
            <pc:sldMk cId="0" sldId="335"/>
            <ac:spMk id="1797" creationId="{00000000-0000-0000-0000-000000000000}"/>
          </ac:spMkLst>
        </pc:spChg>
        <pc:spChg chg="mod">
          <ac:chgData name="Nina DaSilva Batista" userId="d4e57ab1-c264-420e-adaf-f4ed321afaad" providerId="ADAL" clId="{D5E73961-068B-4FDB-8A37-117868AE294F}" dt="2026-04-29T18:39:52.216" v="1897" actId="1076"/>
          <ac:spMkLst>
            <pc:docMk/>
            <pc:sldMk cId="0" sldId="335"/>
            <ac:spMk id="1798" creationId="{00000000-0000-0000-0000-000000000000}"/>
          </ac:spMkLst>
        </pc:spChg>
      </pc:sldChg>
      <pc:sldChg chg="modSp mod">
        <pc:chgData name="Nina DaSilva Batista" userId="d4e57ab1-c264-420e-adaf-f4ed321afaad" providerId="ADAL" clId="{D5E73961-068B-4FDB-8A37-117868AE294F}" dt="2026-04-29T18:52:36.550" v="2050" actId="20577"/>
        <pc:sldMkLst>
          <pc:docMk/>
          <pc:sldMk cId="0" sldId="336"/>
        </pc:sldMkLst>
        <pc:spChg chg="mod">
          <ac:chgData name="Nina DaSilva Batista" userId="d4e57ab1-c264-420e-adaf-f4ed321afaad" providerId="ADAL" clId="{D5E73961-068B-4FDB-8A37-117868AE294F}" dt="2026-04-29T18:52:36.550" v="2050" actId="20577"/>
          <ac:spMkLst>
            <pc:docMk/>
            <pc:sldMk cId="0" sldId="336"/>
            <ac:spMk id="1806" creationId="{00000000-0000-0000-0000-000000000000}"/>
          </ac:spMkLst>
        </pc:spChg>
        <pc:spChg chg="mod">
          <ac:chgData name="Nina DaSilva Batista" userId="d4e57ab1-c264-420e-adaf-f4ed321afaad" providerId="ADAL" clId="{D5E73961-068B-4FDB-8A37-117868AE294F}" dt="2026-04-29T18:39:58.378" v="1898" actId="1076"/>
          <ac:spMkLst>
            <pc:docMk/>
            <pc:sldMk cId="0" sldId="336"/>
            <ac:spMk id="1807" creationId="{00000000-0000-0000-0000-000000000000}"/>
          </ac:spMkLst>
        </pc:spChg>
      </pc:sldChg>
      <pc:sldChg chg="modSp del mod">
        <pc:chgData name="Nina DaSilva Batista" userId="d4e57ab1-c264-420e-adaf-f4ed321afaad" providerId="ADAL" clId="{D5E73961-068B-4FDB-8A37-117868AE294F}" dt="2026-04-29T17:55:25.024" v="1610" actId="2696"/>
        <pc:sldMkLst>
          <pc:docMk/>
          <pc:sldMk cId="0" sldId="337"/>
        </pc:sldMkLst>
        <pc:spChg chg="mod">
          <ac:chgData name="Nina DaSilva Batista" userId="d4e57ab1-c264-420e-adaf-f4ed321afaad" providerId="ADAL" clId="{D5E73961-068B-4FDB-8A37-117868AE294F}" dt="2026-04-29T17:54:21.119" v="1609" actId="20577"/>
          <ac:spMkLst>
            <pc:docMk/>
            <pc:sldMk cId="0" sldId="337"/>
            <ac:spMk id="1816" creationId="{00000000-0000-0000-0000-000000000000}"/>
          </ac:spMkLst>
        </pc:spChg>
      </pc:sldChg>
      <pc:sldChg chg="modSp mod modNotesTx">
        <pc:chgData name="Nina DaSilva Batista" userId="d4e57ab1-c264-420e-adaf-f4ed321afaad" providerId="ADAL" clId="{D5E73961-068B-4FDB-8A37-117868AE294F}" dt="2026-04-29T18:53:08.359" v="2066" actId="14100"/>
        <pc:sldMkLst>
          <pc:docMk/>
          <pc:sldMk cId="0" sldId="338"/>
        </pc:sldMkLst>
        <pc:spChg chg="mod">
          <ac:chgData name="Nina DaSilva Batista" userId="d4e57ab1-c264-420e-adaf-f4ed321afaad" providerId="ADAL" clId="{D5E73961-068B-4FDB-8A37-117868AE294F}" dt="2026-04-29T18:53:08.359" v="2066" actId="14100"/>
          <ac:spMkLst>
            <pc:docMk/>
            <pc:sldMk cId="0" sldId="338"/>
            <ac:spMk id="1825" creationId="{00000000-0000-0000-0000-000000000000}"/>
          </ac:spMkLst>
        </pc:spChg>
        <pc:spChg chg="mod">
          <ac:chgData name="Nina DaSilva Batista" userId="d4e57ab1-c264-420e-adaf-f4ed321afaad" providerId="ADAL" clId="{D5E73961-068B-4FDB-8A37-117868AE294F}" dt="2026-04-29T18:40:16.902" v="1903" actId="14100"/>
          <ac:spMkLst>
            <pc:docMk/>
            <pc:sldMk cId="0" sldId="338"/>
            <ac:spMk id="1826" creationId="{00000000-0000-0000-0000-000000000000}"/>
          </ac:spMkLst>
        </pc:spChg>
      </pc:sldChg>
      <pc:sldChg chg="modSp mod">
        <pc:chgData name="Nina DaSilva Batista" userId="d4e57ab1-c264-420e-adaf-f4ed321afaad" providerId="ADAL" clId="{D5E73961-068B-4FDB-8A37-117868AE294F}" dt="2026-04-29T18:53:33.149" v="2074" actId="20577"/>
        <pc:sldMkLst>
          <pc:docMk/>
          <pc:sldMk cId="0" sldId="339"/>
        </pc:sldMkLst>
        <pc:spChg chg="mod">
          <ac:chgData name="Nina DaSilva Batista" userId="d4e57ab1-c264-420e-adaf-f4ed321afaad" providerId="ADAL" clId="{D5E73961-068B-4FDB-8A37-117868AE294F}" dt="2026-04-29T18:53:33.149" v="2074" actId="20577"/>
          <ac:spMkLst>
            <pc:docMk/>
            <pc:sldMk cId="0" sldId="339"/>
            <ac:spMk id="1834" creationId="{00000000-0000-0000-0000-000000000000}"/>
          </ac:spMkLst>
        </pc:spChg>
        <pc:spChg chg="mod">
          <ac:chgData name="Nina DaSilva Batista" userId="d4e57ab1-c264-420e-adaf-f4ed321afaad" providerId="ADAL" clId="{D5E73961-068B-4FDB-8A37-117868AE294F}" dt="2026-04-29T18:40:27.187" v="1905" actId="14100"/>
          <ac:spMkLst>
            <pc:docMk/>
            <pc:sldMk cId="0" sldId="339"/>
            <ac:spMk id="1835" creationId="{00000000-0000-0000-0000-000000000000}"/>
          </ac:spMkLst>
        </pc:spChg>
      </pc:sldChg>
      <pc:sldChg chg="modSp mod">
        <pc:chgData name="Nina DaSilva Batista" userId="d4e57ab1-c264-420e-adaf-f4ed321afaad" providerId="ADAL" clId="{D5E73961-068B-4FDB-8A37-117868AE294F}" dt="2026-04-29T18:53:56.151" v="2079" actId="14100"/>
        <pc:sldMkLst>
          <pc:docMk/>
          <pc:sldMk cId="0" sldId="340"/>
        </pc:sldMkLst>
        <pc:spChg chg="mod">
          <ac:chgData name="Nina DaSilva Batista" userId="d4e57ab1-c264-420e-adaf-f4ed321afaad" providerId="ADAL" clId="{D5E73961-068B-4FDB-8A37-117868AE294F}" dt="2026-04-29T18:53:56.151" v="2079" actId="14100"/>
          <ac:spMkLst>
            <pc:docMk/>
            <pc:sldMk cId="0" sldId="340"/>
            <ac:spMk id="1843" creationId="{00000000-0000-0000-0000-000000000000}"/>
          </ac:spMkLst>
        </pc:spChg>
        <pc:spChg chg="mod">
          <ac:chgData name="Nina DaSilva Batista" userId="d4e57ab1-c264-420e-adaf-f4ed321afaad" providerId="ADAL" clId="{D5E73961-068B-4FDB-8A37-117868AE294F}" dt="2026-04-29T18:40:40.063" v="1908" actId="1076"/>
          <ac:spMkLst>
            <pc:docMk/>
            <pc:sldMk cId="0" sldId="340"/>
            <ac:spMk id="1844" creationId="{00000000-0000-0000-0000-000000000000}"/>
          </ac:spMkLst>
        </pc:spChg>
      </pc:sldChg>
      <pc:sldChg chg="modSp mod modNotesTx">
        <pc:chgData name="Nina DaSilva Batista" userId="d4e57ab1-c264-420e-adaf-f4ed321afaad" providerId="ADAL" clId="{D5E73961-068B-4FDB-8A37-117868AE294F}" dt="2026-04-29T18:54:20.581" v="2085" actId="20577"/>
        <pc:sldMkLst>
          <pc:docMk/>
          <pc:sldMk cId="0" sldId="341"/>
        </pc:sldMkLst>
        <pc:spChg chg="mod">
          <ac:chgData name="Nina DaSilva Batista" userId="d4e57ab1-c264-420e-adaf-f4ed321afaad" providerId="ADAL" clId="{D5E73961-068B-4FDB-8A37-117868AE294F}" dt="2026-04-29T18:54:20.581" v="2085" actId="20577"/>
          <ac:spMkLst>
            <pc:docMk/>
            <pc:sldMk cId="0" sldId="341"/>
            <ac:spMk id="1852" creationId="{00000000-0000-0000-0000-000000000000}"/>
          </ac:spMkLst>
        </pc:spChg>
        <pc:spChg chg="mod">
          <ac:chgData name="Nina DaSilva Batista" userId="d4e57ab1-c264-420e-adaf-f4ed321afaad" providerId="ADAL" clId="{D5E73961-068B-4FDB-8A37-117868AE294F}" dt="2026-04-29T18:40:51.486" v="1911" actId="1076"/>
          <ac:spMkLst>
            <pc:docMk/>
            <pc:sldMk cId="0" sldId="341"/>
            <ac:spMk id="1853" creationId="{00000000-0000-0000-0000-000000000000}"/>
          </ac:spMkLst>
        </pc:spChg>
      </pc:sldChg>
      <pc:sldChg chg="modSp mod">
        <pc:chgData name="Nina DaSilva Batista" userId="d4e57ab1-c264-420e-adaf-f4ed321afaad" providerId="ADAL" clId="{D5E73961-068B-4FDB-8A37-117868AE294F}" dt="2026-04-29T18:56:29.778" v="2103" actId="20577"/>
        <pc:sldMkLst>
          <pc:docMk/>
          <pc:sldMk cId="0" sldId="342"/>
        </pc:sldMkLst>
        <pc:spChg chg="mod">
          <ac:chgData name="Nina DaSilva Batista" userId="d4e57ab1-c264-420e-adaf-f4ed321afaad" providerId="ADAL" clId="{D5E73961-068B-4FDB-8A37-117868AE294F}" dt="2026-04-29T18:56:29.778" v="2103" actId="20577"/>
          <ac:spMkLst>
            <pc:docMk/>
            <pc:sldMk cId="0" sldId="342"/>
            <ac:spMk id="1861" creationId="{00000000-0000-0000-0000-000000000000}"/>
          </ac:spMkLst>
        </pc:spChg>
        <pc:spChg chg="mod">
          <ac:chgData name="Nina DaSilva Batista" userId="d4e57ab1-c264-420e-adaf-f4ed321afaad" providerId="ADAL" clId="{D5E73961-068B-4FDB-8A37-117868AE294F}" dt="2026-04-29T18:41:04.063" v="1914" actId="1076"/>
          <ac:spMkLst>
            <pc:docMk/>
            <pc:sldMk cId="0" sldId="342"/>
            <ac:spMk id="1862" creationId="{00000000-0000-0000-0000-000000000000}"/>
          </ac:spMkLst>
        </pc:spChg>
      </pc:sldChg>
      <pc:sldChg chg="modSp mod modNotesTx">
        <pc:chgData name="Nina DaSilva Batista" userId="d4e57ab1-c264-420e-adaf-f4ed321afaad" providerId="ADAL" clId="{D5E73961-068B-4FDB-8A37-117868AE294F}" dt="2026-04-29T18:56:37.887" v="2104" actId="1076"/>
        <pc:sldMkLst>
          <pc:docMk/>
          <pc:sldMk cId="0" sldId="343"/>
        </pc:sldMkLst>
        <pc:spChg chg="mod">
          <ac:chgData name="Nina DaSilva Batista" userId="d4e57ab1-c264-420e-adaf-f4ed321afaad" providerId="ADAL" clId="{D5E73961-068B-4FDB-8A37-117868AE294F}" dt="2026-04-29T18:56:37.887" v="2104" actId="1076"/>
          <ac:spMkLst>
            <pc:docMk/>
            <pc:sldMk cId="0" sldId="343"/>
            <ac:spMk id="1870" creationId="{00000000-0000-0000-0000-000000000000}"/>
          </ac:spMkLst>
        </pc:spChg>
      </pc:sldChg>
      <pc:sldChg chg="new del">
        <pc:chgData name="Nina DaSilva Batista" userId="d4e57ab1-c264-420e-adaf-f4ed321afaad" providerId="ADAL" clId="{D5E73961-068B-4FDB-8A37-117868AE294F}" dt="2026-04-29T14:11:55.471" v="1211" actId="47"/>
        <pc:sldMkLst>
          <pc:docMk/>
          <pc:sldMk cId="2248673143" sldId="344"/>
        </pc:sldMkLst>
      </pc:sldChg>
      <pc:sldChg chg="addSp delSp modSp add mod ord modNotesTx">
        <pc:chgData name="Nina DaSilva Batista" userId="d4e57ab1-c264-420e-adaf-f4ed321afaad" providerId="ADAL" clId="{D5E73961-068B-4FDB-8A37-117868AE294F}" dt="2026-04-29T14:18:00.639" v="1245" actId="20577"/>
        <pc:sldMkLst>
          <pc:docMk/>
          <pc:sldMk cId="0" sldId="345"/>
        </pc:sldMkLst>
        <pc:spChg chg="del">
          <ac:chgData name="Nina DaSilva Batista" userId="d4e57ab1-c264-420e-adaf-f4ed321afaad" providerId="ADAL" clId="{D5E73961-068B-4FDB-8A37-117868AE294F}" dt="2026-04-29T14:12:02.912" v="1212" actId="478"/>
          <ac:spMkLst>
            <pc:docMk/>
            <pc:sldMk cId="0" sldId="345"/>
            <ac:spMk id="757" creationId="{00000000-0000-0000-0000-000000000000}"/>
          </ac:spMkLst>
        </pc:spChg>
        <pc:spChg chg="mod">
          <ac:chgData name="Nina DaSilva Batista" userId="d4e57ab1-c264-420e-adaf-f4ed321afaad" providerId="ADAL" clId="{D5E73961-068B-4FDB-8A37-117868AE294F}" dt="2026-04-29T14:12:38.049" v="1217" actId="1076"/>
          <ac:spMkLst>
            <pc:docMk/>
            <pc:sldMk cId="0" sldId="345"/>
            <ac:spMk id="758" creationId="{00000000-0000-0000-0000-000000000000}"/>
          </ac:spMkLst>
        </pc:spChg>
        <pc:spChg chg="mod">
          <ac:chgData name="Nina DaSilva Batista" userId="d4e57ab1-c264-420e-adaf-f4ed321afaad" providerId="ADAL" clId="{D5E73961-068B-4FDB-8A37-117868AE294F}" dt="2026-04-29T14:14:39.122" v="1222" actId="207"/>
          <ac:spMkLst>
            <pc:docMk/>
            <pc:sldMk cId="0" sldId="345"/>
            <ac:spMk id="760" creationId="{00000000-0000-0000-0000-000000000000}"/>
          </ac:spMkLst>
        </pc:spChg>
        <pc:spChg chg="mod">
          <ac:chgData name="Nina DaSilva Batista" userId="d4e57ab1-c264-420e-adaf-f4ed321afaad" providerId="ADAL" clId="{D5E73961-068B-4FDB-8A37-117868AE294F}" dt="2026-04-29T14:14:39.122" v="1222" actId="207"/>
          <ac:spMkLst>
            <pc:docMk/>
            <pc:sldMk cId="0" sldId="345"/>
            <ac:spMk id="761" creationId="{00000000-0000-0000-0000-000000000000}"/>
          </ac:spMkLst>
        </pc:spChg>
        <pc:spChg chg="mod">
          <ac:chgData name="Nina DaSilva Batista" userId="d4e57ab1-c264-420e-adaf-f4ed321afaad" providerId="ADAL" clId="{D5E73961-068B-4FDB-8A37-117868AE294F}" dt="2026-04-29T14:12:52.643" v="1218" actId="113"/>
          <ac:spMkLst>
            <pc:docMk/>
            <pc:sldMk cId="0" sldId="345"/>
            <ac:spMk id="765" creationId="{00000000-0000-0000-0000-000000000000}"/>
          </ac:spMkLst>
        </pc:spChg>
        <pc:spChg chg="mod">
          <ac:chgData name="Nina DaSilva Batista" userId="d4e57ab1-c264-420e-adaf-f4ed321afaad" providerId="ADAL" clId="{D5E73961-068B-4FDB-8A37-117868AE294F}" dt="2026-04-29T14:14:46.486" v="1224" actId="207"/>
          <ac:spMkLst>
            <pc:docMk/>
            <pc:sldMk cId="0" sldId="345"/>
            <ac:spMk id="767" creationId="{00000000-0000-0000-0000-000000000000}"/>
          </ac:spMkLst>
        </pc:spChg>
        <pc:spChg chg="mod">
          <ac:chgData name="Nina DaSilva Batista" userId="d4e57ab1-c264-420e-adaf-f4ed321afaad" providerId="ADAL" clId="{D5E73961-068B-4FDB-8A37-117868AE294F}" dt="2026-04-29T14:14:46.486" v="1224" actId="207"/>
          <ac:spMkLst>
            <pc:docMk/>
            <pc:sldMk cId="0" sldId="345"/>
            <ac:spMk id="768" creationId="{00000000-0000-0000-0000-000000000000}"/>
          </ac:spMkLst>
        </pc:spChg>
        <pc:spChg chg="mod">
          <ac:chgData name="Nina DaSilva Batista" userId="d4e57ab1-c264-420e-adaf-f4ed321afaad" providerId="ADAL" clId="{D5E73961-068B-4FDB-8A37-117868AE294F}" dt="2026-04-29T14:12:56.291" v="1219" actId="113"/>
          <ac:spMkLst>
            <pc:docMk/>
            <pc:sldMk cId="0" sldId="345"/>
            <ac:spMk id="769" creationId="{00000000-0000-0000-0000-000000000000}"/>
          </ac:spMkLst>
        </pc:spChg>
        <pc:spChg chg="mod">
          <ac:chgData name="Nina DaSilva Batista" userId="d4e57ab1-c264-420e-adaf-f4ed321afaad" providerId="ADAL" clId="{D5E73961-068B-4FDB-8A37-117868AE294F}" dt="2026-04-29T14:14:42.229" v="1223" actId="207"/>
          <ac:spMkLst>
            <pc:docMk/>
            <pc:sldMk cId="0" sldId="345"/>
            <ac:spMk id="770" creationId="{00000000-0000-0000-0000-000000000000}"/>
          </ac:spMkLst>
        </pc:spChg>
        <pc:spChg chg="mod">
          <ac:chgData name="Nina DaSilva Batista" userId="d4e57ab1-c264-420e-adaf-f4ed321afaad" providerId="ADAL" clId="{D5E73961-068B-4FDB-8A37-117868AE294F}" dt="2026-04-29T14:16:10.323" v="1234" actId="20577"/>
          <ac:spMkLst>
            <pc:docMk/>
            <pc:sldMk cId="0" sldId="345"/>
            <ac:spMk id="771" creationId="{00000000-0000-0000-0000-000000000000}"/>
          </ac:spMkLst>
        </pc:spChg>
        <pc:grpChg chg="del">
          <ac:chgData name="Nina DaSilva Batista" userId="d4e57ab1-c264-420e-adaf-f4ed321afaad" providerId="ADAL" clId="{D5E73961-068B-4FDB-8A37-117868AE294F}" dt="2026-04-29T14:12:14.150" v="1214" actId="478"/>
          <ac:grpSpMkLst>
            <pc:docMk/>
            <pc:sldMk cId="0" sldId="345"/>
            <ac:grpSpMk id="742" creationId="{00000000-0000-0000-0000-000000000000}"/>
          </ac:grpSpMkLst>
        </pc:grpChg>
        <pc:grpChg chg="del">
          <ac:chgData name="Nina DaSilva Batista" userId="d4e57ab1-c264-420e-adaf-f4ed321afaad" providerId="ADAL" clId="{D5E73961-068B-4FDB-8A37-117868AE294F}" dt="2026-04-29T14:12:12.969" v="1213" actId="478"/>
          <ac:grpSpMkLst>
            <pc:docMk/>
            <pc:sldMk cId="0" sldId="345"/>
            <ac:grpSpMk id="745" creationId="{00000000-0000-0000-0000-000000000000}"/>
          </ac:grpSpMkLst>
        </pc:grpChg>
        <pc:grpChg chg="del">
          <ac:chgData name="Nina DaSilva Batista" userId="d4e57ab1-c264-420e-adaf-f4ed321afaad" providerId="ADAL" clId="{D5E73961-068B-4FDB-8A37-117868AE294F}" dt="2026-04-29T14:12:12.969" v="1213" actId="478"/>
          <ac:grpSpMkLst>
            <pc:docMk/>
            <pc:sldMk cId="0" sldId="345"/>
            <ac:grpSpMk id="748" creationId="{00000000-0000-0000-0000-000000000000}"/>
          </ac:grpSpMkLst>
        </pc:grpChg>
        <pc:grpChg chg="del">
          <ac:chgData name="Nina DaSilva Batista" userId="d4e57ab1-c264-420e-adaf-f4ed321afaad" providerId="ADAL" clId="{D5E73961-068B-4FDB-8A37-117868AE294F}" dt="2026-04-29T14:12:12.969" v="1213" actId="478"/>
          <ac:grpSpMkLst>
            <pc:docMk/>
            <pc:sldMk cId="0" sldId="345"/>
            <ac:grpSpMk id="751" creationId="{00000000-0000-0000-0000-000000000000}"/>
          </ac:grpSpMkLst>
        </pc:grpChg>
        <pc:grpChg chg="del">
          <ac:chgData name="Nina DaSilva Batista" userId="d4e57ab1-c264-420e-adaf-f4ed321afaad" providerId="ADAL" clId="{D5E73961-068B-4FDB-8A37-117868AE294F}" dt="2026-04-29T14:12:12.969" v="1213" actId="478"/>
          <ac:grpSpMkLst>
            <pc:docMk/>
            <pc:sldMk cId="0" sldId="345"/>
            <ac:grpSpMk id="754" creationId="{00000000-0000-0000-0000-000000000000}"/>
          </ac:grpSpMkLst>
        </pc:grpChg>
        <pc:grpChg chg="mod">
          <ac:chgData name="Nina DaSilva Batista" userId="d4e57ab1-c264-420e-adaf-f4ed321afaad" providerId="ADAL" clId="{D5E73961-068B-4FDB-8A37-117868AE294F}" dt="2026-04-29T14:14:39.122" v="1222" actId="207"/>
          <ac:grpSpMkLst>
            <pc:docMk/>
            <pc:sldMk cId="0" sldId="345"/>
            <ac:grpSpMk id="759" creationId="{00000000-0000-0000-0000-000000000000}"/>
          </ac:grpSpMkLst>
        </pc:grpChg>
        <pc:grpChg chg="mod">
          <ac:chgData name="Nina DaSilva Batista" userId="d4e57ab1-c264-420e-adaf-f4ed321afaad" providerId="ADAL" clId="{D5E73961-068B-4FDB-8A37-117868AE294F}" dt="2026-04-29T14:16:17.825" v="1235" actId="14100"/>
          <ac:grpSpMkLst>
            <pc:docMk/>
            <pc:sldMk cId="0" sldId="345"/>
            <ac:grpSpMk id="762" creationId="{00000000-0000-0000-0000-000000000000}"/>
          </ac:grpSpMkLst>
        </pc:grpChg>
        <pc:grpChg chg="mod">
          <ac:chgData name="Nina DaSilva Batista" userId="d4e57ab1-c264-420e-adaf-f4ed321afaad" providerId="ADAL" clId="{D5E73961-068B-4FDB-8A37-117868AE294F}" dt="2026-04-29T14:14:46.486" v="1224" actId="207"/>
          <ac:grpSpMkLst>
            <pc:docMk/>
            <pc:sldMk cId="0" sldId="345"/>
            <ac:grpSpMk id="766" creationId="{00000000-0000-0000-0000-000000000000}"/>
          </ac:grpSpMkLst>
        </pc:grpChg>
        <pc:picChg chg="add mod">
          <ac:chgData name="Nina DaSilva Batista" userId="d4e57ab1-c264-420e-adaf-f4ed321afaad" providerId="ADAL" clId="{D5E73961-068B-4FDB-8A37-117868AE294F}" dt="2026-04-29T14:12:20.777" v="1215"/>
          <ac:picMkLst>
            <pc:docMk/>
            <pc:sldMk cId="0" sldId="345"/>
            <ac:picMk id="2" creationId="{6E272A08-43E4-EF23-04B2-7E88EA0F135E}"/>
          </ac:picMkLst>
        </pc:picChg>
      </pc:sldChg>
      <pc:sldMasterChg chg="modSldLayout">
        <pc:chgData name="Nina DaSilva Batista" userId="d4e57ab1-c264-420e-adaf-f4ed321afaad" providerId="ADAL" clId="{D5E73961-068B-4FDB-8A37-117868AE294F}" dt="2026-04-29T16:38:14.134" v="1533"/>
        <pc:sldMasterMkLst>
          <pc:docMk/>
          <pc:sldMasterMk cId="0" sldId="2147483688"/>
        </pc:sldMasterMkLst>
        <pc:sldLayoutChg chg="addSp delSp">
          <pc:chgData name="Nina DaSilva Batista" userId="d4e57ab1-c264-420e-adaf-f4ed321afaad" providerId="ADAL" clId="{D5E73961-068B-4FDB-8A37-117868AE294F}" dt="2026-04-29T16:38:14.134" v="1533"/>
          <pc:sldLayoutMkLst>
            <pc:docMk/>
            <pc:sldMasterMk cId="0" sldId="2147483688"/>
            <pc:sldLayoutMk cId="4138112454" sldId="2147483810"/>
          </pc:sldLayoutMkLst>
          <pc:picChg chg="add del">
            <ac:chgData name="Nina DaSilva Batista" userId="d4e57ab1-c264-420e-adaf-f4ed321afaad" providerId="ADAL" clId="{D5E73961-068B-4FDB-8A37-117868AE294F}" dt="2026-04-29T16:38:14.134" v="1533"/>
            <ac:picMkLst>
              <pc:docMk/>
              <pc:sldMasterMk cId="0" sldId="2147483688"/>
              <pc:sldLayoutMk cId="4138112454" sldId="2147483810"/>
              <ac:picMk id="34" creationId="{00000000-0000-0000-0000-000000000000}"/>
            </ac:picMkLst>
          </pc:picChg>
        </pc:sldLayoutChg>
      </pc:sldMasterChg>
      <pc:sldMasterChg chg="modSldLayout">
        <pc:chgData name="Nina DaSilva Batista" userId="d4e57ab1-c264-420e-adaf-f4ed321afaad" providerId="ADAL" clId="{D5E73961-068B-4FDB-8A37-117868AE294F}" dt="2026-04-29T18:07:45.381" v="1711"/>
        <pc:sldMasterMkLst>
          <pc:docMk/>
          <pc:sldMasterMk cId="0" sldId="2147483728"/>
        </pc:sldMasterMkLst>
        <pc:sldLayoutChg chg="delSp">
          <pc:chgData name="Nina DaSilva Batista" userId="d4e57ab1-c264-420e-adaf-f4ed321afaad" providerId="ADAL" clId="{D5E73961-068B-4FDB-8A37-117868AE294F}" dt="2026-04-29T18:07:45.381" v="1711"/>
          <pc:sldLayoutMkLst>
            <pc:docMk/>
            <pc:sldMasterMk cId="0" sldId="2147483728"/>
            <pc:sldLayoutMk cId="2301436144" sldId="2147484022"/>
          </pc:sldLayoutMkLst>
          <pc:cxnChg chg="del">
            <ac:chgData name="Nina DaSilva Batista" userId="d4e57ab1-c264-420e-adaf-f4ed321afaad" providerId="ADAL" clId="{D5E73961-068B-4FDB-8A37-117868AE294F}" dt="2026-04-29T18:07:45.381" v="1711"/>
            <ac:cxnSpMkLst>
              <pc:docMk/>
              <pc:sldMasterMk cId="0" sldId="2147483728"/>
              <pc:sldLayoutMk cId="2301436144" sldId="2147484022"/>
              <ac:cxnSpMk id="459" creationId="{00000000-0000-0000-0000-000000000000}"/>
            </ac:cxnSpMkLst>
          </pc:cxnChg>
        </pc:sldLayoutChg>
      </pc:sldMasterChg>
      <pc:sldMasterChg chg="modSldLayout">
        <pc:chgData name="Nina DaSilva Batista" userId="d4e57ab1-c264-420e-adaf-f4ed321afaad" providerId="ADAL" clId="{D5E73961-068B-4FDB-8A37-117868AE294F}" dt="2026-04-29T18:08:15.420" v="1717"/>
        <pc:sldMasterMkLst>
          <pc:docMk/>
          <pc:sldMasterMk cId="0" sldId="2147483755"/>
        </pc:sldMasterMkLst>
        <pc:sldLayoutChg chg="delSp">
          <pc:chgData name="Nina DaSilva Batista" userId="d4e57ab1-c264-420e-adaf-f4ed321afaad" providerId="ADAL" clId="{D5E73961-068B-4FDB-8A37-117868AE294F}" dt="2026-04-29T18:08:15.420" v="1717"/>
          <pc:sldLayoutMkLst>
            <pc:docMk/>
            <pc:sldMasterMk cId="0" sldId="2147483755"/>
            <pc:sldLayoutMk cId="1141025637" sldId="2147484218"/>
          </pc:sldLayoutMkLst>
          <pc:picChg chg="del">
            <ac:chgData name="Nina DaSilva Batista" userId="d4e57ab1-c264-420e-adaf-f4ed321afaad" providerId="ADAL" clId="{D5E73961-068B-4FDB-8A37-117868AE294F}" dt="2026-04-29T18:08:15.420" v="1717"/>
            <ac:picMkLst>
              <pc:docMk/>
              <pc:sldMasterMk cId="0" sldId="2147483755"/>
              <pc:sldLayoutMk cId="1141025637" sldId="2147484218"/>
              <ac:picMk id="3" creationId="{F79C5FD7-63CE-1A4C-14D4-F100110E9C39}"/>
            </ac:picMkLst>
          </pc:picChg>
        </pc:sldLayoutChg>
      </pc:sldMasterChg>
      <pc:sldMasterChg chg="modSldLayout">
        <pc:chgData name="Nina DaSilva Batista" userId="d4e57ab1-c264-420e-adaf-f4ed321afaad" providerId="ADAL" clId="{D5E73961-068B-4FDB-8A37-117868AE294F}" dt="2026-04-29T18:07:04.943" v="1697"/>
        <pc:sldMasterMkLst>
          <pc:docMk/>
          <pc:sldMasterMk cId="0" sldId="2147483789"/>
        </pc:sldMasterMkLst>
        <pc:sldLayoutChg chg="delSp">
          <pc:chgData name="Nina DaSilva Batista" userId="d4e57ab1-c264-420e-adaf-f4ed321afaad" providerId="ADAL" clId="{D5E73961-068B-4FDB-8A37-117868AE294F}" dt="2026-04-29T18:07:04.943" v="1697"/>
          <pc:sldLayoutMkLst>
            <pc:docMk/>
            <pc:sldMasterMk cId="0" sldId="2147483789"/>
            <pc:sldLayoutMk cId="1516524264" sldId="2147483814"/>
          </pc:sldLayoutMkLst>
          <pc:spChg chg="del">
            <ac:chgData name="Nina DaSilva Batista" userId="d4e57ab1-c264-420e-adaf-f4ed321afaad" providerId="ADAL" clId="{D5E73961-068B-4FDB-8A37-117868AE294F}" dt="2026-04-29T18:07:04.943" v="1697"/>
            <ac:spMkLst>
              <pc:docMk/>
              <pc:sldMasterMk cId="0" sldId="2147483789"/>
              <pc:sldLayoutMk cId="1516524264" sldId="2147483814"/>
              <ac:spMk id="911" creationId="{00000000-0000-0000-0000-000000000000}"/>
            </ac:spMkLst>
          </pc:spChg>
        </pc:sldLayoutChg>
      </pc:sldMasterChg>
      <pc:sldMasterChg chg="modSldLayout">
        <pc:chgData name="Nina DaSilva Batista" userId="d4e57ab1-c264-420e-adaf-f4ed321afaad" providerId="ADAL" clId="{D5E73961-068B-4FDB-8A37-117868AE294F}" dt="2026-04-29T16:38:20.156" v="1534"/>
        <pc:sldMasterMkLst>
          <pc:docMk/>
          <pc:sldMasterMk cId="0" sldId="2147483796"/>
        </pc:sldMasterMkLst>
        <pc:sldLayoutChg chg="delSp">
          <pc:chgData name="Nina DaSilva Batista" userId="d4e57ab1-c264-420e-adaf-f4ed321afaad" providerId="ADAL" clId="{D5E73961-068B-4FDB-8A37-117868AE294F}" dt="2026-04-29T16:38:20.156" v="1534"/>
          <pc:sldLayoutMkLst>
            <pc:docMk/>
            <pc:sldMasterMk cId="0" sldId="2147483796"/>
            <pc:sldLayoutMk cId="3296364963" sldId="2147483809"/>
          </pc:sldLayoutMkLst>
          <pc:picChg chg="del">
            <ac:chgData name="Nina DaSilva Batista" userId="d4e57ab1-c264-420e-adaf-f4ed321afaad" providerId="ADAL" clId="{D5E73961-068B-4FDB-8A37-117868AE294F}" dt="2026-04-29T16:38:20.156" v="1534"/>
            <ac:picMkLst>
              <pc:docMk/>
              <pc:sldMasterMk cId="0" sldId="2147483796"/>
              <pc:sldLayoutMk cId="3296364963" sldId="2147483809"/>
              <ac:picMk id="34" creationId="{00000000-0000-0000-0000-000000000000}"/>
            </ac:picMkLst>
          </pc:picChg>
        </pc:sldLayoutChg>
        <pc:sldLayoutChg chg="delSp">
          <pc:chgData name="Nina DaSilva Batista" userId="d4e57ab1-c264-420e-adaf-f4ed321afaad" providerId="ADAL" clId="{D5E73961-068B-4FDB-8A37-117868AE294F}" dt="2026-04-29T16:38:20.156" v="1534"/>
          <pc:sldLayoutMkLst>
            <pc:docMk/>
            <pc:sldMasterMk cId="0" sldId="2147483796"/>
            <pc:sldLayoutMk cId="1925858558" sldId="2147483810"/>
          </pc:sldLayoutMkLst>
          <pc:cxnChg chg="del">
            <ac:chgData name="Nina DaSilva Batista" userId="d4e57ab1-c264-420e-adaf-f4ed321afaad" providerId="ADAL" clId="{D5E73961-068B-4FDB-8A37-117868AE294F}" dt="2026-04-29T16:38:20.156" v="1534"/>
            <ac:cxnSpMkLst>
              <pc:docMk/>
              <pc:sldMasterMk cId="0" sldId="2147483796"/>
              <pc:sldLayoutMk cId="1925858558" sldId="2147483810"/>
              <ac:cxnSpMk id="42" creationId="{00000000-0000-0000-0000-000000000000}"/>
            </ac:cxnSpMkLst>
          </pc:cxnChg>
        </pc:sldLayoutChg>
      </pc:sldMasterChg>
      <pc:sldMasterChg chg="modSldLayout">
        <pc:chgData name="Nina DaSilva Batista" userId="d4e57ab1-c264-420e-adaf-f4ed321afaad" providerId="ADAL" clId="{D5E73961-068B-4FDB-8A37-117868AE294F}" dt="2026-04-29T18:07:56.623" v="1714"/>
        <pc:sldMasterMkLst>
          <pc:docMk/>
          <pc:sldMasterMk cId="3544187195" sldId="2147483816"/>
        </pc:sldMasterMkLst>
        <pc:sldLayoutChg chg="delSp">
          <pc:chgData name="Nina DaSilva Batista" userId="d4e57ab1-c264-420e-adaf-f4ed321afaad" providerId="ADAL" clId="{D5E73961-068B-4FDB-8A37-117868AE294F}" dt="2026-04-29T18:07:56.623" v="1714"/>
          <pc:sldLayoutMkLst>
            <pc:docMk/>
            <pc:sldMasterMk cId="3544187195" sldId="2147483816"/>
            <pc:sldLayoutMk cId="3712314913" sldId="2147484023"/>
          </pc:sldLayoutMkLst>
          <pc:spChg chg="del">
            <ac:chgData name="Nina DaSilva Batista" userId="d4e57ab1-c264-420e-adaf-f4ed321afaad" providerId="ADAL" clId="{D5E73961-068B-4FDB-8A37-117868AE294F}" dt="2026-04-29T18:07:56.623" v="1714"/>
            <ac:spMkLst>
              <pc:docMk/>
              <pc:sldMasterMk cId="3544187195" sldId="2147483816"/>
              <pc:sldLayoutMk cId="3712314913" sldId="2147484023"/>
              <ac:spMk id="507" creationId="{00000000-0000-0000-0000-000000000000}"/>
            </ac:spMkLst>
          </pc:spChg>
        </pc:sldLayoutChg>
      </pc:sldMasterChg>
      <pc:sldMasterChg chg="del delSldLayout">
        <pc:chgData name="Nina DaSilva Batista" userId="d4e57ab1-c264-420e-adaf-f4ed321afaad" providerId="ADAL" clId="{D5E73961-068B-4FDB-8A37-117868AE294F}" dt="2026-04-29T18:07:15.247" v="1704"/>
        <pc:sldMasterMkLst>
          <pc:docMk/>
          <pc:sldMasterMk cId="4027114" sldId="2147483832"/>
        </pc:sldMasterMkLst>
        <pc:sldLayoutChg chg="del">
          <pc:chgData name="Nina DaSilva Batista" userId="d4e57ab1-c264-420e-adaf-f4ed321afaad" providerId="ADAL" clId="{D5E73961-068B-4FDB-8A37-117868AE294F}" dt="2026-04-29T18:07:15.247" v="1704"/>
          <pc:sldLayoutMkLst>
            <pc:docMk/>
            <pc:sldMasterMk cId="4027114" sldId="2147483832"/>
            <pc:sldLayoutMk cId="2034941025" sldId="2147483833"/>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2686161476" sldId="2147483834"/>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2883428895" sldId="2147483835"/>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2403248555" sldId="2147483836"/>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2477472833" sldId="2147483837"/>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1207252742" sldId="2147483838"/>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3054265396" sldId="2147483839"/>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3340178101" sldId="2147483840"/>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3350284681" sldId="2147483841"/>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4191384667" sldId="2147483842"/>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2965206170" sldId="2147483843"/>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4006592015" sldId="2147483844"/>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3112064919" sldId="2147483845"/>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315205074" sldId="2147483846"/>
          </pc:sldLayoutMkLst>
        </pc:sldLayoutChg>
        <pc:sldLayoutChg chg="del">
          <pc:chgData name="Nina DaSilva Batista" userId="d4e57ab1-c264-420e-adaf-f4ed321afaad" providerId="ADAL" clId="{D5E73961-068B-4FDB-8A37-117868AE294F}" dt="2026-04-29T18:07:15.247" v="1704"/>
          <pc:sldLayoutMkLst>
            <pc:docMk/>
            <pc:sldMasterMk cId="4027114" sldId="2147483832"/>
            <pc:sldLayoutMk cId="2742816496" sldId="2147483847"/>
          </pc:sldLayoutMkLst>
        </pc:sldLayoutChg>
      </pc:sldMasterChg>
      <pc:sldMasterChg chg="del delSldLayout">
        <pc:chgData name="Nina DaSilva Batista" userId="d4e57ab1-c264-420e-adaf-f4ed321afaad" providerId="ADAL" clId="{D5E73961-068B-4FDB-8A37-117868AE294F}" dt="2026-04-29T18:07:15.247" v="1704"/>
        <pc:sldMasterMkLst>
          <pc:docMk/>
          <pc:sldMasterMk cId="798919087" sldId="2147483848"/>
        </pc:sldMasterMkLst>
        <pc:sldLayoutChg chg="del">
          <pc:chgData name="Nina DaSilva Batista" userId="d4e57ab1-c264-420e-adaf-f4ed321afaad" providerId="ADAL" clId="{D5E73961-068B-4FDB-8A37-117868AE294F}" dt="2026-04-29T18:07:15.247" v="1704"/>
          <pc:sldLayoutMkLst>
            <pc:docMk/>
            <pc:sldMasterMk cId="798919087" sldId="2147483848"/>
            <pc:sldLayoutMk cId="3907759573" sldId="2147483849"/>
          </pc:sldLayoutMkLst>
        </pc:sldLayoutChg>
        <pc:sldLayoutChg chg="del">
          <pc:chgData name="Nina DaSilva Batista" userId="d4e57ab1-c264-420e-adaf-f4ed321afaad" providerId="ADAL" clId="{D5E73961-068B-4FDB-8A37-117868AE294F}" dt="2026-04-29T18:07:15.247" v="1704"/>
          <pc:sldLayoutMkLst>
            <pc:docMk/>
            <pc:sldMasterMk cId="798919087" sldId="2147483848"/>
            <pc:sldLayoutMk cId="2247373956" sldId="2147483850"/>
          </pc:sldLayoutMkLst>
        </pc:sldLayoutChg>
        <pc:sldLayoutChg chg="del">
          <pc:chgData name="Nina DaSilva Batista" userId="d4e57ab1-c264-420e-adaf-f4ed321afaad" providerId="ADAL" clId="{D5E73961-068B-4FDB-8A37-117868AE294F}" dt="2026-04-29T18:07:15.247" v="1704"/>
          <pc:sldLayoutMkLst>
            <pc:docMk/>
            <pc:sldMasterMk cId="798919087" sldId="2147483848"/>
            <pc:sldLayoutMk cId="1905393402" sldId="2147483851"/>
          </pc:sldLayoutMkLst>
        </pc:sldLayoutChg>
        <pc:sldLayoutChg chg="del">
          <pc:chgData name="Nina DaSilva Batista" userId="d4e57ab1-c264-420e-adaf-f4ed321afaad" providerId="ADAL" clId="{D5E73961-068B-4FDB-8A37-117868AE294F}" dt="2026-04-29T18:07:15.247" v="1704"/>
          <pc:sldLayoutMkLst>
            <pc:docMk/>
            <pc:sldMasterMk cId="798919087" sldId="2147483848"/>
            <pc:sldLayoutMk cId="1919007318" sldId="2147483852"/>
          </pc:sldLayoutMkLst>
        </pc:sldLayoutChg>
        <pc:sldLayoutChg chg="del">
          <pc:chgData name="Nina DaSilva Batista" userId="d4e57ab1-c264-420e-adaf-f4ed321afaad" providerId="ADAL" clId="{D5E73961-068B-4FDB-8A37-117868AE294F}" dt="2026-04-29T18:07:15.247" v="1704"/>
          <pc:sldLayoutMkLst>
            <pc:docMk/>
            <pc:sldMasterMk cId="798919087" sldId="2147483848"/>
            <pc:sldLayoutMk cId="3288826108" sldId="2147483853"/>
          </pc:sldLayoutMkLst>
        </pc:sldLayoutChg>
        <pc:sldLayoutChg chg="del">
          <pc:chgData name="Nina DaSilva Batista" userId="d4e57ab1-c264-420e-adaf-f4ed321afaad" providerId="ADAL" clId="{D5E73961-068B-4FDB-8A37-117868AE294F}" dt="2026-04-29T18:07:15.247" v="1704"/>
          <pc:sldLayoutMkLst>
            <pc:docMk/>
            <pc:sldMasterMk cId="798919087" sldId="2147483848"/>
            <pc:sldLayoutMk cId="309290232" sldId="2147483854"/>
          </pc:sldLayoutMkLst>
        </pc:sldLayoutChg>
      </pc:sldMasterChg>
      <pc:sldMasterChg chg="del delSldLayout">
        <pc:chgData name="Nina DaSilva Batista" userId="d4e57ab1-c264-420e-adaf-f4ed321afaad" providerId="ADAL" clId="{D5E73961-068B-4FDB-8A37-117868AE294F}" dt="2026-04-29T18:07:15.247" v="1704"/>
        <pc:sldMasterMkLst>
          <pc:docMk/>
          <pc:sldMasterMk cId="2484177619" sldId="2147483855"/>
        </pc:sldMasterMkLst>
        <pc:sldLayoutChg chg="del">
          <pc:chgData name="Nina DaSilva Batista" userId="d4e57ab1-c264-420e-adaf-f4ed321afaad" providerId="ADAL" clId="{D5E73961-068B-4FDB-8A37-117868AE294F}" dt="2026-04-29T18:07:15.247" v="1704"/>
          <pc:sldLayoutMkLst>
            <pc:docMk/>
            <pc:sldMasterMk cId="2484177619" sldId="2147483855"/>
            <pc:sldLayoutMk cId="182636229" sldId="2147483856"/>
          </pc:sldLayoutMkLst>
        </pc:sldLayoutChg>
        <pc:sldLayoutChg chg="del">
          <pc:chgData name="Nina DaSilva Batista" userId="d4e57ab1-c264-420e-adaf-f4ed321afaad" providerId="ADAL" clId="{D5E73961-068B-4FDB-8A37-117868AE294F}" dt="2026-04-29T18:07:15.247" v="1704"/>
          <pc:sldLayoutMkLst>
            <pc:docMk/>
            <pc:sldMasterMk cId="2484177619" sldId="2147483855"/>
            <pc:sldLayoutMk cId="648161331" sldId="2147483857"/>
          </pc:sldLayoutMkLst>
        </pc:sldLayoutChg>
        <pc:sldLayoutChg chg="del">
          <pc:chgData name="Nina DaSilva Batista" userId="d4e57ab1-c264-420e-adaf-f4ed321afaad" providerId="ADAL" clId="{D5E73961-068B-4FDB-8A37-117868AE294F}" dt="2026-04-29T18:07:15.247" v="1704"/>
          <pc:sldLayoutMkLst>
            <pc:docMk/>
            <pc:sldMasterMk cId="2484177619" sldId="2147483855"/>
            <pc:sldLayoutMk cId="3111695380" sldId="2147483858"/>
          </pc:sldLayoutMkLst>
        </pc:sldLayoutChg>
        <pc:sldLayoutChg chg="del">
          <pc:chgData name="Nina DaSilva Batista" userId="d4e57ab1-c264-420e-adaf-f4ed321afaad" providerId="ADAL" clId="{D5E73961-068B-4FDB-8A37-117868AE294F}" dt="2026-04-29T18:07:15.247" v="1704"/>
          <pc:sldLayoutMkLst>
            <pc:docMk/>
            <pc:sldMasterMk cId="2484177619" sldId="2147483855"/>
            <pc:sldLayoutMk cId="308073276" sldId="2147483859"/>
          </pc:sldLayoutMkLst>
        </pc:sldLayoutChg>
        <pc:sldLayoutChg chg="del">
          <pc:chgData name="Nina DaSilva Batista" userId="d4e57ab1-c264-420e-adaf-f4ed321afaad" providerId="ADAL" clId="{D5E73961-068B-4FDB-8A37-117868AE294F}" dt="2026-04-29T18:07:15.247" v="1704"/>
          <pc:sldLayoutMkLst>
            <pc:docMk/>
            <pc:sldMasterMk cId="2484177619" sldId="2147483855"/>
            <pc:sldLayoutMk cId="3830715145" sldId="2147483860"/>
          </pc:sldLayoutMkLst>
        </pc:sldLayoutChg>
      </pc:sldMasterChg>
      <pc:sldMasterChg chg="del delSldLayout">
        <pc:chgData name="Nina DaSilva Batista" userId="d4e57ab1-c264-420e-adaf-f4ed321afaad" providerId="ADAL" clId="{D5E73961-068B-4FDB-8A37-117868AE294F}" dt="2026-04-29T18:07:15.247" v="1704"/>
        <pc:sldMasterMkLst>
          <pc:docMk/>
          <pc:sldMasterMk cId="2216620767" sldId="2147483861"/>
        </pc:sldMasterMkLst>
        <pc:sldLayoutChg chg="del">
          <pc:chgData name="Nina DaSilva Batista" userId="d4e57ab1-c264-420e-adaf-f4ed321afaad" providerId="ADAL" clId="{D5E73961-068B-4FDB-8A37-117868AE294F}" dt="2026-04-29T18:07:15.247" v="1704"/>
          <pc:sldLayoutMkLst>
            <pc:docMk/>
            <pc:sldMasterMk cId="2216620767" sldId="2147483861"/>
            <pc:sldLayoutMk cId="480094" sldId="2147483862"/>
          </pc:sldLayoutMkLst>
        </pc:sldLayoutChg>
        <pc:sldLayoutChg chg="del">
          <pc:chgData name="Nina DaSilva Batista" userId="d4e57ab1-c264-420e-adaf-f4ed321afaad" providerId="ADAL" clId="{D5E73961-068B-4FDB-8A37-117868AE294F}" dt="2026-04-29T18:07:15.247" v="1704"/>
          <pc:sldLayoutMkLst>
            <pc:docMk/>
            <pc:sldMasterMk cId="2216620767" sldId="2147483861"/>
            <pc:sldLayoutMk cId="3892951855" sldId="2147483863"/>
          </pc:sldLayoutMkLst>
        </pc:sldLayoutChg>
        <pc:sldLayoutChg chg="del">
          <pc:chgData name="Nina DaSilva Batista" userId="d4e57ab1-c264-420e-adaf-f4ed321afaad" providerId="ADAL" clId="{D5E73961-068B-4FDB-8A37-117868AE294F}" dt="2026-04-29T18:07:15.247" v="1704"/>
          <pc:sldLayoutMkLst>
            <pc:docMk/>
            <pc:sldMasterMk cId="2216620767" sldId="2147483861"/>
            <pc:sldLayoutMk cId="3945064721" sldId="2147483864"/>
          </pc:sldLayoutMkLst>
        </pc:sldLayoutChg>
        <pc:sldLayoutChg chg="del">
          <pc:chgData name="Nina DaSilva Batista" userId="d4e57ab1-c264-420e-adaf-f4ed321afaad" providerId="ADAL" clId="{D5E73961-068B-4FDB-8A37-117868AE294F}" dt="2026-04-29T18:07:15.247" v="1704"/>
          <pc:sldLayoutMkLst>
            <pc:docMk/>
            <pc:sldMasterMk cId="2216620767" sldId="2147483861"/>
            <pc:sldLayoutMk cId="2704012988" sldId="2147483865"/>
          </pc:sldLayoutMkLst>
        </pc:sldLayoutChg>
        <pc:sldLayoutChg chg="del">
          <pc:chgData name="Nina DaSilva Batista" userId="d4e57ab1-c264-420e-adaf-f4ed321afaad" providerId="ADAL" clId="{D5E73961-068B-4FDB-8A37-117868AE294F}" dt="2026-04-29T18:07:15.247" v="1704"/>
          <pc:sldLayoutMkLst>
            <pc:docMk/>
            <pc:sldMasterMk cId="2216620767" sldId="2147483861"/>
            <pc:sldLayoutMk cId="520231769" sldId="2147483866"/>
          </pc:sldLayoutMkLst>
        </pc:sldLayoutChg>
        <pc:sldLayoutChg chg="del">
          <pc:chgData name="Nina DaSilva Batista" userId="d4e57ab1-c264-420e-adaf-f4ed321afaad" providerId="ADAL" clId="{D5E73961-068B-4FDB-8A37-117868AE294F}" dt="2026-04-29T18:07:15.247" v="1704"/>
          <pc:sldLayoutMkLst>
            <pc:docMk/>
            <pc:sldMasterMk cId="2216620767" sldId="2147483861"/>
            <pc:sldLayoutMk cId="1794181416" sldId="2147483867"/>
          </pc:sldLayoutMkLst>
        </pc:sldLayoutChg>
      </pc:sldMasterChg>
      <pc:sldMasterChg chg="del delSldLayout">
        <pc:chgData name="Nina DaSilva Batista" userId="d4e57ab1-c264-420e-adaf-f4ed321afaad" providerId="ADAL" clId="{D5E73961-068B-4FDB-8A37-117868AE294F}" dt="2026-04-29T18:07:15.247" v="1704"/>
        <pc:sldMasterMkLst>
          <pc:docMk/>
          <pc:sldMasterMk cId="673517172" sldId="2147483895"/>
        </pc:sldMasterMkLst>
        <pc:sldLayoutChg chg="del">
          <pc:chgData name="Nina DaSilva Batista" userId="d4e57ab1-c264-420e-adaf-f4ed321afaad" providerId="ADAL" clId="{D5E73961-068B-4FDB-8A37-117868AE294F}" dt="2026-04-29T18:07:15.247" v="1704"/>
          <pc:sldLayoutMkLst>
            <pc:docMk/>
            <pc:sldMasterMk cId="673517172" sldId="2147483895"/>
            <pc:sldLayoutMk cId="3658423653" sldId="2147483896"/>
          </pc:sldLayoutMkLst>
        </pc:sldLayoutChg>
        <pc:sldLayoutChg chg="del">
          <pc:chgData name="Nina DaSilva Batista" userId="d4e57ab1-c264-420e-adaf-f4ed321afaad" providerId="ADAL" clId="{D5E73961-068B-4FDB-8A37-117868AE294F}" dt="2026-04-29T18:07:15.247" v="1704"/>
          <pc:sldLayoutMkLst>
            <pc:docMk/>
            <pc:sldMasterMk cId="673517172" sldId="2147483895"/>
            <pc:sldLayoutMk cId="3372226772" sldId="2147483897"/>
          </pc:sldLayoutMkLst>
        </pc:sldLayoutChg>
        <pc:sldLayoutChg chg="del">
          <pc:chgData name="Nina DaSilva Batista" userId="d4e57ab1-c264-420e-adaf-f4ed321afaad" providerId="ADAL" clId="{D5E73961-068B-4FDB-8A37-117868AE294F}" dt="2026-04-29T18:07:15.247" v="1704"/>
          <pc:sldLayoutMkLst>
            <pc:docMk/>
            <pc:sldMasterMk cId="673517172" sldId="2147483895"/>
            <pc:sldLayoutMk cId="1509409171" sldId="2147483898"/>
          </pc:sldLayoutMkLst>
        </pc:sldLayoutChg>
        <pc:sldLayoutChg chg="del">
          <pc:chgData name="Nina DaSilva Batista" userId="d4e57ab1-c264-420e-adaf-f4ed321afaad" providerId="ADAL" clId="{D5E73961-068B-4FDB-8A37-117868AE294F}" dt="2026-04-29T18:07:15.247" v="1704"/>
          <pc:sldLayoutMkLst>
            <pc:docMk/>
            <pc:sldMasterMk cId="673517172" sldId="2147483895"/>
            <pc:sldLayoutMk cId="3342153491" sldId="2147483899"/>
          </pc:sldLayoutMkLst>
        </pc:sldLayoutChg>
        <pc:sldLayoutChg chg="del">
          <pc:chgData name="Nina DaSilva Batista" userId="d4e57ab1-c264-420e-adaf-f4ed321afaad" providerId="ADAL" clId="{D5E73961-068B-4FDB-8A37-117868AE294F}" dt="2026-04-29T18:07:15.247" v="1704"/>
          <pc:sldLayoutMkLst>
            <pc:docMk/>
            <pc:sldMasterMk cId="673517172" sldId="2147483895"/>
            <pc:sldLayoutMk cId="2979814822" sldId="2147483900"/>
          </pc:sldLayoutMkLst>
        </pc:sldLayoutChg>
        <pc:sldLayoutChg chg="del">
          <pc:chgData name="Nina DaSilva Batista" userId="d4e57ab1-c264-420e-adaf-f4ed321afaad" providerId="ADAL" clId="{D5E73961-068B-4FDB-8A37-117868AE294F}" dt="2026-04-29T18:07:15.247" v="1704"/>
          <pc:sldLayoutMkLst>
            <pc:docMk/>
            <pc:sldMasterMk cId="673517172" sldId="2147483895"/>
            <pc:sldLayoutMk cId="2980406189" sldId="2147483901"/>
          </pc:sldLayoutMkLst>
        </pc:sldLayoutChg>
        <pc:sldLayoutChg chg="del">
          <pc:chgData name="Nina DaSilva Batista" userId="d4e57ab1-c264-420e-adaf-f4ed321afaad" providerId="ADAL" clId="{D5E73961-068B-4FDB-8A37-117868AE294F}" dt="2026-04-29T18:07:15.247" v="1704"/>
          <pc:sldLayoutMkLst>
            <pc:docMk/>
            <pc:sldMasterMk cId="673517172" sldId="2147483895"/>
            <pc:sldLayoutMk cId="1184822800" sldId="2147483902"/>
          </pc:sldLayoutMkLst>
        </pc:sldLayoutChg>
        <pc:sldLayoutChg chg="del">
          <pc:chgData name="Nina DaSilva Batista" userId="d4e57ab1-c264-420e-adaf-f4ed321afaad" providerId="ADAL" clId="{D5E73961-068B-4FDB-8A37-117868AE294F}" dt="2026-04-29T18:07:15.247" v="1704"/>
          <pc:sldLayoutMkLst>
            <pc:docMk/>
            <pc:sldMasterMk cId="673517172" sldId="2147483895"/>
            <pc:sldLayoutMk cId="3751538397" sldId="2147483903"/>
          </pc:sldLayoutMkLst>
        </pc:sldLayoutChg>
      </pc:sldMasterChg>
      <pc:sldMasterChg chg="del delSldLayout">
        <pc:chgData name="Nina DaSilva Batista" userId="d4e57ab1-c264-420e-adaf-f4ed321afaad" providerId="ADAL" clId="{D5E73961-068B-4FDB-8A37-117868AE294F}" dt="2026-04-29T18:07:15.247" v="1704"/>
        <pc:sldMasterMkLst>
          <pc:docMk/>
          <pc:sldMasterMk cId="2332796137" sldId="2147483904"/>
        </pc:sldMasterMkLst>
        <pc:sldLayoutChg chg="del">
          <pc:chgData name="Nina DaSilva Batista" userId="d4e57ab1-c264-420e-adaf-f4ed321afaad" providerId="ADAL" clId="{D5E73961-068B-4FDB-8A37-117868AE294F}" dt="2026-04-29T18:07:15.247" v="1704"/>
          <pc:sldLayoutMkLst>
            <pc:docMk/>
            <pc:sldMasterMk cId="2332796137" sldId="2147483904"/>
            <pc:sldLayoutMk cId="1611394897" sldId="2147483905"/>
          </pc:sldLayoutMkLst>
        </pc:sldLayoutChg>
        <pc:sldLayoutChg chg="del">
          <pc:chgData name="Nina DaSilva Batista" userId="d4e57ab1-c264-420e-adaf-f4ed321afaad" providerId="ADAL" clId="{D5E73961-068B-4FDB-8A37-117868AE294F}" dt="2026-04-29T18:07:15.247" v="1704"/>
          <pc:sldLayoutMkLst>
            <pc:docMk/>
            <pc:sldMasterMk cId="2332796137" sldId="2147483904"/>
            <pc:sldLayoutMk cId="162320830" sldId="2147483906"/>
          </pc:sldLayoutMkLst>
        </pc:sldLayoutChg>
        <pc:sldLayoutChg chg="del">
          <pc:chgData name="Nina DaSilva Batista" userId="d4e57ab1-c264-420e-adaf-f4ed321afaad" providerId="ADAL" clId="{D5E73961-068B-4FDB-8A37-117868AE294F}" dt="2026-04-29T18:07:15.247" v="1704"/>
          <pc:sldLayoutMkLst>
            <pc:docMk/>
            <pc:sldMasterMk cId="2332796137" sldId="2147483904"/>
            <pc:sldLayoutMk cId="2145961563" sldId="2147483907"/>
          </pc:sldLayoutMkLst>
        </pc:sldLayoutChg>
        <pc:sldLayoutChg chg="del">
          <pc:chgData name="Nina DaSilva Batista" userId="d4e57ab1-c264-420e-adaf-f4ed321afaad" providerId="ADAL" clId="{D5E73961-068B-4FDB-8A37-117868AE294F}" dt="2026-04-29T18:07:15.247" v="1704"/>
          <pc:sldLayoutMkLst>
            <pc:docMk/>
            <pc:sldMasterMk cId="2332796137" sldId="2147483904"/>
            <pc:sldLayoutMk cId="3243927072" sldId="2147483908"/>
          </pc:sldLayoutMkLst>
        </pc:sldLayoutChg>
        <pc:sldLayoutChg chg="del">
          <pc:chgData name="Nina DaSilva Batista" userId="d4e57ab1-c264-420e-adaf-f4ed321afaad" providerId="ADAL" clId="{D5E73961-068B-4FDB-8A37-117868AE294F}" dt="2026-04-29T18:07:15.247" v="1704"/>
          <pc:sldLayoutMkLst>
            <pc:docMk/>
            <pc:sldMasterMk cId="2332796137" sldId="2147483904"/>
            <pc:sldLayoutMk cId="2766982218" sldId="2147483909"/>
          </pc:sldLayoutMkLst>
        </pc:sldLayoutChg>
      </pc:sldMasterChg>
      <pc:sldMasterChg chg="del delSldLayout">
        <pc:chgData name="Nina DaSilva Batista" userId="d4e57ab1-c264-420e-adaf-f4ed321afaad" providerId="ADAL" clId="{D5E73961-068B-4FDB-8A37-117868AE294F}" dt="2026-04-29T18:07:15.247" v="1704"/>
        <pc:sldMasterMkLst>
          <pc:docMk/>
          <pc:sldMasterMk cId="2391758174" sldId="2147483910"/>
        </pc:sldMasterMkLst>
        <pc:sldLayoutChg chg="del">
          <pc:chgData name="Nina DaSilva Batista" userId="d4e57ab1-c264-420e-adaf-f4ed321afaad" providerId="ADAL" clId="{D5E73961-068B-4FDB-8A37-117868AE294F}" dt="2026-04-29T18:07:15.247" v="1704"/>
          <pc:sldLayoutMkLst>
            <pc:docMk/>
            <pc:sldMasterMk cId="2391758174" sldId="2147483910"/>
            <pc:sldLayoutMk cId="2779032237" sldId="2147483911"/>
          </pc:sldLayoutMkLst>
        </pc:sldLayoutChg>
        <pc:sldLayoutChg chg="del">
          <pc:chgData name="Nina DaSilva Batista" userId="d4e57ab1-c264-420e-adaf-f4ed321afaad" providerId="ADAL" clId="{D5E73961-068B-4FDB-8A37-117868AE294F}" dt="2026-04-29T18:07:15.247" v="1704"/>
          <pc:sldLayoutMkLst>
            <pc:docMk/>
            <pc:sldMasterMk cId="2391758174" sldId="2147483910"/>
            <pc:sldLayoutMk cId="3670923872" sldId="2147483912"/>
          </pc:sldLayoutMkLst>
        </pc:sldLayoutChg>
        <pc:sldLayoutChg chg="del">
          <pc:chgData name="Nina DaSilva Batista" userId="d4e57ab1-c264-420e-adaf-f4ed321afaad" providerId="ADAL" clId="{D5E73961-068B-4FDB-8A37-117868AE294F}" dt="2026-04-29T18:07:15.247" v="1704"/>
          <pc:sldLayoutMkLst>
            <pc:docMk/>
            <pc:sldMasterMk cId="2391758174" sldId="2147483910"/>
            <pc:sldLayoutMk cId="1471573871" sldId="2147483913"/>
          </pc:sldLayoutMkLst>
        </pc:sldLayoutChg>
        <pc:sldLayoutChg chg="del">
          <pc:chgData name="Nina DaSilva Batista" userId="d4e57ab1-c264-420e-adaf-f4ed321afaad" providerId="ADAL" clId="{D5E73961-068B-4FDB-8A37-117868AE294F}" dt="2026-04-29T18:07:15.247" v="1704"/>
          <pc:sldLayoutMkLst>
            <pc:docMk/>
            <pc:sldMasterMk cId="2391758174" sldId="2147483910"/>
            <pc:sldLayoutMk cId="2287733832" sldId="2147483914"/>
          </pc:sldLayoutMkLst>
        </pc:sldLayoutChg>
        <pc:sldLayoutChg chg="del">
          <pc:chgData name="Nina DaSilva Batista" userId="d4e57ab1-c264-420e-adaf-f4ed321afaad" providerId="ADAL" clId="{D5E73961-068B-4FDB-8A37-117868AE294F}" dt="2026-04-29T18:07:15.247" v="1704"/>
          <pc:sldLayoutMkLst>
            <pc:docMk/>
            <pc:sldMasterMk cId="2391758174" sldId="2147483910"/>
            <pc:sldLayoutMk cId="2132380465" sldId="2147483915"/>
          </pc:sldLayoutMkLst>
        </pc:sldLayoutChg>
        <pc:sldLayoutChg chg="del">
          <pc:chgData name="Nina DaSilva Batista" userId="d4e57ab1-c264-420e-adaf-f4ed321afaad" providerId="ADAL" clId="{D5E73961-068B-4FDB-8A37-117868AE294F}" dt="2026-04-29T18:07:15.247" v="1704"/>
          <pc:sldLayoutMkLst>
            <pc:docMk/>
            <pc:sldMasterMk cId="2391758174" sldId="2147483910"/>
            <pc:sldLayoutMk cId="1104330974" sldId="2147483916"/>
          </pc:sldLayoutMkLst>
        </pc:sldLayoutChg>
        <pc:sldLayoutChg chg="del">
          <pc:chgData name="Nina DaSilva Batista" userId="d4e57ab1-c264-420e-adaf-f4ed321afaad" providerId="ADAL" clId="{D5E73961-068B-4FDB-8A37-117868AE294F}" dt="2026-04-29T18:07:15.247" v="1704"/>
          <pc:sldLayoutMkLst>
            <pc:docMk/>
            <pc:sldMasterMk cId="2391758174" sldId="2147483910"/>
            <pc:sldLayoutMk cId="2651890116" sldId="2147483917"/>
          </pc:sldLayoutMkLst>
        </pc:sldLayoutChg>
        <pc:sldLayoutChg chg="del">
          <pc:chgData name="Nina DaSilva Batista" userId="d4e57ab1-c264-420e-adaf-f4ed321afaad" providerId="ADAL" clId="{D5E73961-068B-4FDB-8A37-117868AE294F}" dt="2026-04-29T18:07:15.247" v="1704"/>
          <pc:sldLayoutMkLst>
            <pc:docMk/>
            <pc:sldMasterMk cId="2391758174" sldId="2147483910"/>
            <pc:sldLayoutMk cId="707976531" sldId="2147483918"/>
          </pc:sldLayoutMkLst>
        </pc:sldLayoutChg>
        <pc:sldLayoutChg chg="del">
          <pc:chgData name="Nina DaSilva Batista" userId="d4e57ab1-c264-420e-adaf-f4ed321afaad" providerId="ADAL" clId="{D5E73961-068B-4FDB-8A37-117868AE294F}" dt="2026-04-29T18:07:15.247" v="1704"/>
          <pc:sldLayoutMkLst>
            <pc:docMk/>
            <pc:sldMasterMk cId="2391758174" sldId="2147483910"/>
            <pc:sldLayoutMk cId="883751294" sldId="2147483919"/>
          </pc:sldLayoutMkLst>
        </pc:sldLayoutChg>
      </pc:sldMasterChg>
      <pc:sldMasterChg chg="del delSldLayout">
        <pc:chgData name="Nina DaSilva Batista" userId="d4e57ab1-c264-420e-adaf-f4ed321afaad" providerId="ADAL" clId="{D5E73961-068B-4FDB-8A37-117868AE294F}" dt="2026-04-29T18:07:15.247" v="1704"/>
        <pc:sldMasterMkLst>
          <pc:docMk/>
          <pc:sldMasterMk cId="3992474617" sldId="2147483920"/>
        </pc:sldMasterMkLst>
        <pc:sldLayoutChg chg="del">
          <pc:chgData name="Nina DaSilva Batista" userId="d4e57ab1-c264-420e-adaf-f4ed321afaad" providerId="ADAL" clId="{D5E73961-068B-4FDB-8A37-117868AE294F}" dt="2026-04-29T18:07:15.247" v="1704"/>
          <pc:sldLayoutMkLst>
            <pc:docMk/>
            <pc:sldMasterMk cId="3992474617" sldId="2147483920"/>
            <pc:sldLayoutMk cId="3510628849" sldId="2147483921"/>
          </pc:sldLayoutMkLst>
        </pc:sldLayoutChg>
      </pc:sldMasterChg>
      <pc:sldMasterChg chg="del delSldLayout">
        <pc:chgData name="Nina DaSilva Batista" userId="d4e57ab1-c264-420e-adaf-f4ed321afaad" providerId="ADAL" clId="{D5E73961-068B-4FDB-8A37-117868AE294F}" dt="2026-04-29T18:07:15.247" v="1704"/>
        <pc:sldMasterMkLst>
          <pc:docMk/>
          <pc:sldMasterMk cId="1146815062" sldId="2147483950"/>
        </pc:sldMasterMkLst>
        <pc:sldLayoutChg chg="del">
          <pc:chgData name="Nina DaSilva Batista" userId="d4e57ab1-c264-420e-adaf-f4ed321afaad" providerId="ADAL" clId="{D5E73961-068B-4FDB-8A37-117868AE294F}" dt="2026-04-29T18:07:15.247" v="1704"/>
          <pc:sldLayoutMkLst>
            <pc:docMk/>
            <pc:sldMasterMk cId="1146815062" sldId="2147483950"/>
            <pc:sldLayoutMk cId="2558070545" sldId="2147483951"/>
          </pc:sldLayoutMkLst>
        </pc:sldLayoutChg>
      </pc:sldMasterChg>
      <pc:sldMasterChg chg="del delSldLayout">
        <pc:chgData name="Nina DaSilva Batista" userId="d4e57ab1-c264-420e-adaf-f4ed321afaad" providerId="ADAL" clId="{D5E73961-068B-4FDB-8A37-117868AE294F}" dt="2026-04-29T18:07:15.247" v="1704"/>
        <pc:sldMasterMkLst>
          <pc:docMk/>
          <pc:sldMasterMk cId="660736863" sldId="2147483952"/>
        </pc:sldMasterMkLst>
        <pc:sldLayoutChg chg="del">
          <pc:chgData name="Nina DaSilva Batista" userId="d4e57ab1-c264-420e-adaf-f4ed321afaad" providerId="ADAL" clId="{D5E73961-068B-4FDB-8A37-117868AE294F}" dt="2026-04-29T18:07:15.247" v="1704"/>
          <pc:sldLayoutMkLst>
            <pc:docMk/>
            <pc:sldMasterMk cId="660736863" sldId="2147483952"/>
            <pc:sldLayoutMk cId="2557802909" sldId="2147483953"/>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3122891438" sldId="2147483954"/>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1230395390" sldId="2147483955"/>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2366024131" sldId="2147483956"/>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4095129669" sldId="2147483957"/>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1059760" sldId="2147483958"/>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1865042773" sldId="2147483959"/>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4007508152" sldId="2147483960"/>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3734806107" sldId="2147483961"/>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1082752132" sldId="2147483962"/>
          </pc:sldLayoutMkLst>
        </pc:sldLayoutChg>
        <pc:sldLayoutChg chg="del">
          <pc:chgData name="Nina DaSilva Batista" userId="d4e57ab1-c264-420e-adaf-f4ed321afaad" providerId="ADAL" clId="{D5E73961-068B-4FDB-8A37-117868AE294F}" dt="2026-04-29T18:07:15.247" v="1704"/>
          <pc:sldLayoutMkLst>
            <pc:docMk/>
            <pc:sldMasterMk cId="660736863" sldId="2147483952"/>
            <pc:sldLayoutMk cId="3515822367" sldId="2147483963"/>
          </pc:sldLayoutMkLst>
        </pc:sldLayoutChg>
      </pc:sldMasterChg>
      <pc:sldMasterChg chg="modSldLayout">
        <pc:chgData name="Nina DaSilva Batista" userId="d4e57ab1-c264-420e-adaf-f4ed321afaad" providerId="ADAL" clId="{D5E73961-068B-4FDB-8A37-117868AE294F}" dt="2026-04-29T18:07:13.078" v="1701"/>
        <pc:sldMasterMkLst>
          <pc:docMk/>
          <pc:sldMasterMk cId="893623342" sldId="2147483964"/>
        </pc:sldMasterMkLst>
        <pc:sldLayoutChg chg="delSp">
          <pc:chgData name="Nina DaSilva Batista" userId="d4e57ab1-c264-420e-adaf-f4ed321afaad" providerId="ADAL" clId="{D5E73961-068B-4FDB-8A37-117868AE294F}" dt="2026-04-29T18:07:13.078" v="1701"/>
          <pc:sldLayoutMkLst>
            <pc:docMk/>
            <pc:sldMasterMk cId="893623342" sldId="2147483964"/>
            <pc:sldLayoutMk cId="3247110552" sldId="2147484007"/>
          </pc:sldLayoutMkLst>
          <pc:picChg chg="del">
            <ac:chgData name="Nina DaSilva Batista" userId="d4e57ab1-c264-420e-adaf-f4ed321afaad" providerId="ADAL" clId="{D5E73961-068B-4FDB-8A37-117868AE294F}" dt="2026-04-29T18:07:13.078" v="1701"/>
            <ac:picMkLst>
              <pc:docMk/>
              <pc:sldMasterMk cId="893623342" sldId="2147483964"/>
              <pc:sldLayoutMk cId="3247110552" sldId="2147484007"/>
              <ac:picMk id="3" creationId="{F79C5FD7-63CE-1A4C-14D4-F100110E9C39}"/>
            </ac:picMkLst>
          </pc:picChg>
        </pc:sldLayoutChg>
        <pc:sldLayoutChg chg="delSp">
          <pc:chgData name="Nina DaSilva Batista" userId="d4e57ab1-c264-420e-adaf-f4ed321afaad" providerId="ADAL" clId="{D5E73961-068B-4FDB-8A37-117868AE294F}" dt="2026-04-29T18:07:13.078" v="1701"/>
          <pc:sldLayoutMkLst>
            <pc:docMk/>
            <pc:sldMasterMk cId="893623342" sldId="2147483964"/>
            <pc:sldLayoutMk cId="4286398758" sldId="2147484008"/>
          </pc:sldLayoutMkLst>
          <pc:cxnChg chg="del">
            <ac:chgData name="Nina DaSilva Batista" userId="d4e57ab1-c264-420e-adaf-f4ed321afaad" providerId="ADAL" clId="{D5E73961-068B-4FDB-8A37-117868AE294F}" dt="2026-04-29T18:07:13.078" v="1701"/>
            <ac:cxnSpMkLst>
              <pc:docMk/>
              <pc:sldMasterMk cId="893623342" sldId="2147483964"/>
              <pc:sldLayoutMk cId="4286398758" sldId="2147484008"/>
              <ac:cxnSpMk id="57" creationId="{00000000-0000-0000-0000-000000000000}"/>
            </ac:cxnSpMkLst>
          </pc:cxnChg>
        </pc:sldLayoutChg>
      </pc:sldMasterChg>
      <pc:sldMasterChg chg="del delSldLayout">
        <pc:chgData name="Nina DaSilva Batista" userId="d4e57ab1-c264-420e-adaf-f4ed321afaad" providerId="ADAL" clId="{D5E73961-068B-4FDB-8A37-117868AE294F}" dt="2026-04-29T18:07:15.247" v="1704"/>
        <pc:sldMasterMkLst>
          <pc:docMk/>
          <pc:sldMasterMk cId="330328788" sldId="2147483993"/>
        </pc:sldMasterMkLst>
        <pc:sldLayoutChg chg="del">
          <pc:chgData name="Nina DaSilva Batista" userId="d4e57ab1-c264-420e-adaf-f4ed321afaad" providerId="ADAL" clId="{D5E73961-068B-4FDB-8A37-117868AE294F}" dt="2026-04-29T18:07:15.247" v="1704"/>
          <pc:sldLayoutMkLst>
            <pc:docMk/>
            <pc:sldMasterMk cId="330328788" sldId="2147483993"/>
            <pc:sldLayoutMk cId="3914601189" sldId="2147483994"/>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44072877" sldId="2147483995"/>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4163538797" sldId="2147483996"/>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850219475" sldId="2147483997"/>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912333614" sldId="2147483998"/>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2591544465" sldId="2147483999"/>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1854959198" sldId="2147484000"/>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2235210797" sldId="2147484001"/>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3614517275" sldId="2147484002"/>
          </pc:sldLayoutMkLst>
        </pc:sldLayoutChg>
        <pc:sldLayoutChg chg="del">
          <pc:chgData name="Nina DaSilva Batista" userId="d4e57ab1-c264-420e-adaf-f4ed321afaad" providerId="ADAL" clId="{D5E73961-068B-4FDB-8A37-117868AE294F}" dt="2026-04-29T18:07:15.247" v="1704"/>
          <pc:sldLayoutMkLst>
            <pc:docMk/>
            <pc:sldMasterMk cId="330328788" sldId="2147483993"/>
            <pc:sldLayoutMk cId="516562636" sldId="2147484003"/>
          </pc:sldLayoutMkLst>
        </pc:sldLayoutChg>
      </pc:sldMasterChg>
    </pc:docChg>
  </pc:docChgLst>
  <pc:docChgLst>
    <pc:chgData name="Nina DaSilva Batista" userId="S::nina.batista@cancer.org::d4e57ab1-c264-420e-adaf-f4ed321afaad" providerId="AD" clId="Web-{20348276-9E90-6E6A-C142-32DD7C92CBD1}"/>
    <pc:docChg chg="delSld modSld sldOrd">
      <pc:chgData name="Nina DaSilva Batista" userId="S::nina.batista@cancer.org::d4e57ab1-c264-420e-adaf-f4ed321afaad" providerId="AD" clId="Web-{20348276-9E90-6E6A-C142-32DD7C92CBD1}" dt="2026-04-30T18:19:14.406" v="245"/>
      <pc:docMkLst>
        <pc:docMk/>
      </pc:docMkLst>
      <pc:sldChg chg="modSp">
        <pc:chgData name="Nina DaSilva Batista" userId="S::nina.batista@cancer.org::d4e57ab1-c264-420e-adaf-f4ed321afaad" providerId="AD" clId="Web-{20348276-9E90-6E6A-C142-32DD7C92CBD1}" dt="2026-04-30T17:54:43.711" v="110" actId="20577"/>
        <pc:sldMkLst>
          <pc:docMk/>
          <pc:sldMk cId="0" sldId="257"/>
        </pc:sldMkLst>
        <pc:spChg chg="mod">
          <ac:chgData name="Nina DaSilva Batista" userId="S::nina.batista@cancer.org::d4e57ab1-c264-420e-adaf-f4ed321afaad" providerId="AD" clId="Web-{20348276-9E90-6E6A-C142-32DD7C92CBD1}" dt="2026-04-30T17:54:43.711" v="110" actId="20577"/>
          <ac:spMkLst>
            <pc:docMk/>
            <pc:sldMk cId="0" sldId="257"/>
            <ac:spMk id="936" creationId="{00000000-0000-0000-0000-000000000000}"/>
          </ac:spMkLst>
        </pc:spChg>
      </pc:sldChg>
      <pc:sldChg chg="delSp modSp modNotes">
        <pc:chgData name="Nina DaSilva Batista" userId="S::nina.batista@cancer.org::d4e57ab1-c264-420e-adaf-f4ed321afaad" providerId="AD" clId="Web-{20348276-9E90-6E6A-C142-32DD7C92CBD1}" dt="2026-04-30T18:19:14.406" v="245"/>
        <pc:sldMkLst>
          <pc:docMk/>
          <pc:sldMk cId="0" sldId="259"/>
        </pc:sldMkLst>
        <pc:spChg chg="del">
          <ac:chgData name="Nina DaSilva Batista" userId="S::nina.batista@cancer.org::d4e57ab1-c264-420e-adaf-f4ed321afaad" providerId="AD" clId="Web-{20348276-9E90-6E6A-C142-32DD7C92CBD1}" dt="2026-04-30T17:56:44.721" v="119"/>
          <ac:spMkLst>
            <pc:docMk/>
            <pc:sldMk cId="0" sldId="259"/>
            <ac:spMk id="959" creationId="{00000000-0000-0000-0000-000000000000}"/>
          </ac:spMkLst>
        </pc:spChg>
        <pc:spChg chg="del mod">
          <ac:chgData name="Nina DaSilva Batista" userId="S::nina.batista@cancer.org::d4e57ab1-c264-420e-adaf-f4ed321afaad" providerId="AD" clId="Web-{20348276-9E90-6E6A-C142-32DD7C92CBD1}" dt="2026-04-30T17:56:30.970" v="113"/>
          <ac:spMkLst>
            <pc:docMk/>
            <pc:sldMk cId="0" sldId="259"/>
            <ac:spMk id="960" creationId="{00000000-0000-0000-0000-000000000000}"/>
          </ac:spMkLst>
        </pc:spChg>
        <pc:spChg chg="del mod">
          <ac:chgData name="Nina DaSilva Batista" userId="S::nina.batista@cancer.org::d4e57ab1-c264-420e-adaf-f4ed321afaad" providerId="AD" clId="Web-{20348276-9E90-6E6A-C142-32DD7C92CBD1}" dt="2026-04-30T17:56:42.518" v="118"/>
          <ac:spMkLst>
            <pc:docMk/>
            <pc:sldMk cId="0" sldId="259"/>
            <ac:spMk id="961" creationId="{00000000-0000-0000-0000-000000000000}"/>
          </ac:spMkLst>
        </pc:spChg>
        <pc:spChg chg="del mod">
          <ac:chgData name="Nina DaSilva Batista" userId="S::nina.batista@cancer.org::d4e57ab1-c264-420e-adaf-f4ed321afaad" providerId="AD" clId="Web-{20348276-9E90-6E6A-C142-32DD7C92CBD1}" dt="2026-04-30T17:56:36.939" v="115"/>
          <ac:spMkLst>
            <pc:docMk/>
            <pc:sldMk cId="0" sldId="259"/>
            <ac:spMk id="962" creationId="{00000000-0000-0000-0000-000000000000}"/>
          </ac:spMkLst>
        </pc:spChg>
        <pc:picChg chg="del">
          <ac:chgData name="Nina DaSilva Batista" userId="S::nina.batista@cancer.org::d4e57ab1-c264-420e-adaf-f4ed321afaad" providerId="AD" clId="Web-{20348276-9E90-6E6A-C142-32DD7C92CBD1}" dt="2026-04-30T17:56:28.032" v="111"/>
          <ac:picMkLst>
            <pc:docMk/>
            <pc:sldMk cId="0" sldId="259"/>
            <ac:picMk id="957" creationId="{00000000-0000-0000-0000-000000000000}"/>
          </ac:picMkLst>
        </pc:picChg>
        <pc:picChg chg="del">
          <ac:chgData name="Nina DaSilva Batista" userId="S::nina.batista@cancer.org::d4e57ab1-c264-420e-adaf-f4ed321afaad" providerId="AD" clId="Web-{20348276-9E90-6E6A-C142-32DD7C92CBD1}" dt="2026-04-30T17:56:38.236" v="116"/>
          <ac:picMkLst>
            <pc:docMk/>
            <pc:sldMk cId="0" sldId="259"/>
            <ac:picMk id="958" creationId="{00000000-0000-0000-0000-000000000000}"/>
          </ac:picMkLst>
        </pc:picChg>
      </pc:sldChg>
      <pc:sldChg chg="modNotes">
        <pc:chgData name="Nina DaSilva Batista" userId="S::nina.batista@cancer.org::d4e57ab1-c264-420e-adaf-f4ed321afaad" providerId="AD" clId="Web-{20348276-9E90-6E6A-C142-32DD7C92CBD1}" dt="2026-04-30T18:05:52.913" v="157"/>
        <pc:sldMkLst>
          <pc:docMk/>
          <pc:sldMk cId="0" sldId="290"/>
        </pc:sldMkLst>
      </pc:sldChg>
      <pc:sldChg chg="modSp">
        <pc:chgData name="Nina DaSilva Batista" userId="S::nina.batista@cancer.org::d4e57ab1-c264-420e-adaf-f4ed321afaad" providerId="AD" clId="Web-{20348276-9E90-6E6A-C142-32DD7C92CBD1}" dt="2026-04-30T17:57:25.583" v="121" actId="20577"/>
        <pc:sldMkLst>
          <pc:docMk/>
          <pc:sldMk cId="0" sldId="291"/>
        </pc:sldMkLst>
        <pc:spChg chg="mod">
          <ac:chgData name="Nina DaSilva Batista" userId="S::nina.batista@cancer.org::d4e57ab1-c264-420e-adaf-f4ed321afaad" providerId="AD" clId="Web-{20348276-9E90-6E6A-C142-32DD7C92CBD1}" dt="2026-04-30T17:57:25.583" v="121" actId="20577"/>
          <ac:spMkLst>
            <pc:docMk/>
            <pc:sldMk cId="0" sldId="291"/>
            <ac:spMk id="1337" creationId="{00000000-0000-0000-0000-000000000000}"/>
          </ac:spMkLst>
        </pc:spChg>
      </pc:sldChg>
      <pc:sldChg chg="del ord modNotes">
        <pc:chgData name="Nina DaSilva Batista" userId="S::nina.batista@cancer.org::d4e57ab1-c264-420e-adaf-f4ed321afaad" providerId="AD" clId="Web-{20348276-9E90-6E6A-C142-32DD7C92CBD1}" dt="2026-04-30T18:05:40.803" v="144"/>
        <pc:sldMkLst>
          <pc:docMk/>
          <pc:sldMk cId="0" sldId="343"/>
        </pc:sldMkLst>
      </pc:sldChg>
    </pc:docChg>
  </pc:docChgLst>
  <pc:docChgLst>
    <pc:chgData name="Sara Comstock" userId="d0a3ff57-dfb1-4510-82d0-faf2942eacee" providerId="ADAL" clId="{3E7B5D49-3BF3-496B-9C35-8203C35FE3D0}"/>
    <pc:docChg chg="undo custSel modSld delMainMaster modMainMaster">
      <pc:chgData name="Sara Comstock" userId="d0a3ff57-dfb1-4510-82d0-faf2942eacee" providerId="ADAL" clId="{3E7B5D49-3BF3-496B-9C35-8203C35FE3D0}" dt="2026-04-29T21:14:09.041" v="5" actId="20577"/>
      <pc:docMkLst>
        <pc:docMk/>
      </pc:docMkLst>
      <pc:sldChg chg="modSp mod">
        <pc:chgData name="Sara Comstock" userId="d0a3ff57-dfb1-4510-82d0-faf2942eacee" providerId="ADAL" clId="{3E7B5D49-3BF3-496B-9C35-8203C35FE3D0}" dt="2026-04-29T21:08:30.699" v="4" actId="1076"/>
        <pc:sldMkLst>
          <pc:docMk/>
          <pc:sldMk cId="0" sldId="287"/>
        </pc:sldMkLst>
        <pc:spChg chg="mod">
          <ac:chgData name="Sara Comstock" userId="d0a3ff57-dfb1-4510-82d0-faf2942eacee" providerId="ADAL" clId="{3E7B5D49-3BF3-496B-9C35-8203C35FE3D0}" dt="2026-04-29T21:08:30.699" v="4" actId="1076"/>
          <ac:spMkLst>
            <pc:docMk/>
            <pc:sldMk cId="0" sldId="287"/>
            <ac:spMk id="1271" creationId="{00000000-0000-0000-0000-000000000000}"/>
          </ac:spMkLst>
        </pc:spChg>
      </pc:sldChg>
      <pc:sldChg chg="modSp mod">
        <pc:chgData name="Sara Comstock" userId="d0a3ff57-dfb1-4510-82d0-faf2942eacee" providerId="ADAL" clId="{3E7B5D49-3BF3-496B-9C35-8203C35FE3D0}" dt="2026-04-29T21:14:09.041" v="5" actId="20577"/>
        <pc:sldMkLst>
          <pc:docMk/>
          <pc:sldMk cId="0" sldId="329"/>
        </pc:sldMkLst>
        <pc:spChg chg="mod">
          <ac:chgData name="Sara Comstock" userId="d0a3ff57-dfb1-4510-82d0-faf2942eacee" providerId="ADAL" clId="{3E7B5D49-3BF3-496B-9C35-8203C35FE3D0}" dt="2026-04-29T21:14:09.041" v="5" actId="20577"/>
          <ac:spMkLst>
            <pc:docMk/>
            <pc:sldMk cId="0" sldId="329"/>
            <ac:spMk id="1726" creationId="{00000000-0000-0000-0000-000000000000}"/>
          </ac:spMkLst>
        </pc:spChg>
      </pc:sldChg>
      <pc:sldMasterChg chg="modSldLayout sldLayoutOrd">
        <pc:chgData name="Sara Comstock" userId="d0a3ff57-dfb1-4510-82d0-faf2942eacee" providerId="ADAL" clId="{3E7B5D49-3BF3-496B-9C35-8203C35FE3D0}" dt="2026-04-29T21:08:29.741" v="2"/>
        <pc:sldMasterMkLst>
          <pc:docMk/>
          <pc:sldMasterMk cId="3544187195" sldId="2147483816"/>
        </pc:sldMasterMkLst>
        <pc:sldLayoutChg chg="modSp mod ord">
          <pc:chgData name="Sara Comstock" userId="d0a3ff57-dfb1-4510-82d0-faf2942eacee" providerId="ADAL" clId="{3E7B5D49-3BF3-496B-9C35-8203C35FE3D0}" dt="2026-04-29T21:08:29.741" v="2"/>
          <pc:sldLayoutMkLst>
            <pc:docMk/>
            <pc:sldMasterMk cId="3544187195" sldId="2147483816"/>
            <pc:sldLayoutMk cId="3607880322" sldId="2147484025"/>
          </pc:sldLayoutMkLst>
          <pc:spChg chg="mod">
            <ac:chgData name="Sara Comstock" userId="d0a3ff57-dfb1-4510-82d0-faf2942eacee" providerId="ADAL" clId="{3E7B5D49-3BF3-496B-9C35-8203C35FE3D0}" dt="2026-04-29T21:08:29.741" v="2"/>
            <ac:spMkLst>
              <pc:docMk/>
              <pc:sldMasterMk cId="3544187195" sldId="2147483816"/>
              <pc:sldLayoutMk cId="3607880322" sldId="2147484025"/>
              <ac:spMk id="32"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607880322" sldId="2147484025"/>
              <ac:spMk id="33"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607880322" sldId="2147484025"/>
              <ac:spMk id="34"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1004388498" sldId="2147484026"/>
          </pc:sldLayoutMkLst>
          <pc:spChg chg="mod">
            <ac:chgData name="Sara Comstock" userId="d0a3ff57-dfb1-4510-82d0-faf2942eacee" providerId="ADAL" clId="{3E7B5D49-3BF3-496B-9C35-8203C35FE3D0}" dt="2026-04-29T21:08:29.741" v="2"/>
            <ac:spMkLst>
              <pc:docMk/>
              <pc:sldMasterMk cId="3544187195" sldId="2147483816"/>
              <pc:sldLayoutMk cId="1004388498" sldId="2147484026"/>
              <ac:spMk id="36"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004388498" sldId="2147484026"/>
              <ac:spMk id="37"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004388498" sldId="2147484026"/>
              <ac:spMk id="38"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004388498" sldId="2147484026"/>
              <ac:spMk id="39"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004388498" sldId="2147484026"/>
              <ac:spMk id="40"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1266647935" sldId="2147484027"/>
          </pc:sldLayoutMkLst>
          <pc:spChg chg="mod">
            <ac:chgData name="Sara Comstock" userId="d0a3ff57-dfb1-4510-82d0-faf2942eacee" providerId="ADAL" clId="{3E7B5D49-3BF3-496B-9C35-8203C35FE3D0}" dt="2026-04-29T21:08:29.741" v="2"/>
            <ac:spMkLst>
              <pc:docMk/>
              <pc:sldMasterMk cId="3544187195" sldId="2147483816"/>
              <pc:sldLayoutMk cId="1266647935" sldId="2147484027"/>
              <ac:spMk id="42"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266647935" sldId="2147484027"/>
              <ac:spMk id="43"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266647935" sldId="2147484027"/>
              <ac:spMk id="44"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266647935" sldId="2147484027"/>
              <ac:spMk id="45"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1963749881" sldId="2147484028"/>
          </pc:sldLayoutMkLst>
          <pc:spChg chg="mod">
            <ac:chgData name="Sara Comstock" userId="d0a3ff57-dfb1-4510-82d0-faf2942eacee" providerId="ADAL" clId="{3E7B5D49-3BF3-496B-9C35-8203C35FE3D0}" dt="2026-04-29T21:08:29.741" v="2"/>
            <ac:spMkLst>
              <pc:docMk/>
              <pc:sldMasterMk cId="3544187195" sldId="2147483816"/>
              <pc:sldLayoutMk cId="1963749881" sldId="2147484028"/>
              <ac:spMk id="47"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963749881" sldId="2147484028"/>
              <ac:spMk id="48"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963749881" sldId="2147484028"/>
              <ac:spMk id="49"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2598876255" sldId="2147484029"/>
          </pc:sldLayoutMkLst>
          <pc:spChg chg="mod">
            <ac:chgData name="Sara Comstock" userId="d0a3ff57-dfb1-4510-82d0-faf2942eacee" providerId="ADAL" clId="{3E7B5D49-3BF3-496B-9C35-8203C35FE3D0}" dt="2026-04-29T21:08:29.741" v="2"/>
            <ac:spMkLst>
              <pc:docMk/>
              <pc:sldMasterMk cId="3544187195" sldId="2147483816"/>
              <pc:sldLayoutMk cId="2598876255" sldId="2147484029"/>
              <ac:spMk id="51"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598876255" sldId="2147484029"/>
              <ac:spMk id="52"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598876255" sldId="2147484029"/>
              <ac:spMk id="53"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598876255" sldId="2147484029"/>
              <ac:spMk id="54"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598876255" sldId="2147484029"/>
              <ac:spMk id="55"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598876255" sldId="2147484029"/>
              <ac:spMk id="56"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2362234528" sldId="2147484030"/>
          </pc:sldLayoutMkLst>
          <pc:spChg chg="mod">
            <ac:chgData name="Sara Comstock" userId="d0a3ff57-dfb1-4510-82d0-faf2942eacee" providerId="ADAL" clId="{3E7B5D49-3BF3-496B-9C35-8203C35FE3D0}" dt="2026-04-29T21:08:29.741" v="2"/>
            <ac:spMkLst>
              <pc:docMk/>
              <pc:sldMasterMk cId="3544187195" sldId="2147483816"/>
              <pc:sldLayoutMk cId="2362234528" sldId="2147484030"/>
              <ac:spMk id="59"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362234528" sldId="2147484030"/>
              <ac:spMk id="60"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362234528" sldId="2147484030"/>
              <ac:spMk id="61"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362234528" sldId="2147484030"/>
              <ac:spMk id="62"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362234528" sldId="2147484030"/>
              <ac:spMk id="63"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183299193" sldId="2147484031"/>
          </pc:sldLayoutMkLst>
          <pc:spChg chg="mod">
            <ac:chgData name="Sara Comstock" userId="d0a3ff57-dfb1-4510-82d0-faf2942eacee" providerId="ADAL" clId="{3E7B5D49-3BF3-496B-9C35-8203C35FE3D0}" dt="2026-04-29T21:08:29.741" v="2"/>
            <ac:spMkLst>
              <pc:docMk/>
              <pc:sldMasterMk cId="3544187195" sldId="2147483816"/>
              <pc:sldLayoutMk cId="183299193" sldId="2147484031"/>
              <ac:spMk id="65"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83299193" sldId="2147484031"/>
              <ac:spMk id="66"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83299193" sldId="2147484031"/>
              <ac:spMk id="67"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83299193" sldId="2147484031"/>
              <ac:spMk id="68"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83299193" sldId="2147484031"/>
              <ac:spMk id="69"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880600956" sldId="2147484032"/>
          </pc:sldLayoutMkLst>
          <pc:spChg chg="mod">
            <ac:chgData name="Sara Comstock" userId="d0a3ff57-dfb1-4510-82d0-faf2942eacee" providerId="ADAL" clId="{3E7B5D49-3BF3-496B-9C35-8203C35FE3D0}" dt="2026-04-29T21:08:29.741" v="2"/>
            <ac:spMkLst>
              <pc:docMk/>
              <pc:sldMasterMk cId="3544187195" sldId="2147483816"/>
              <pc:sldLayoutMk cId="880600956" sldId="2147484032"/>
              <ac:spMk id="71"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880600956" sldId="2147484032"/>
              <ac:spMk id="72"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880600956" sldId="2147484032"/>
              <ac:spMk id="73"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880600956" sldId="2147484032"/>
              <ac:spMk id="74"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880600956" sldId="2147484032"/>
              <ac:spMk id="75"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880600956" sldId="2147484032"/>
              <ac:spMk id="76"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880600956" sldId="2147484032"/>
              <ac:spMk id="77"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880600956" sldId="2147484032"/>
              <ac:spMk id="78"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3905248196" sldId="2147484033"/>
          </pc:sldLayoutMkLst>
          <pc:spChg chg="mod">
            <ac:chgData name="Sara Comstock" userId="d0a3ff57-dfb1-4510-82d0-faf2942eacee" providerId="ADAL" clId="{3E7B5D49-3BF3-496B-9C35-8203C35FE3D0}" dt="2026-04-29T21:08:29.741" v="2"/>
            <ac:spMkLst>
              <pc:docMk/>
              <pc:sldMasterMk cId="3544187195" sldId="2147483816"/>
              <pc:sldLayoutMk cId="3905248196" sldId="2147484033"/>
              <ac:spMk id="80"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905248196" sldId="2147484033"/>
              <ac:spMk id="81"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905248196" sldId="2147484033"/>
              <ac:spMk id="82"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905248196" sldId="2147484033"/>
              <ac:spMk id="83"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905248196" sldId="2147484033"/>
              <ac:spMk id="84"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905248196" sldId="2147484033"/>
              <ac:spMk id="85"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2253835601" sldId="2147484034"/>
          </pc:sldLayoutMkLst>
          <pc:spChg chg="mod">
            <ac:chgData name="Sara Comstock" userId="d0a3ff57-dfb1-4510-82d0-faf2942eacee" providerId="ADAL" clId="{3E7B5D49-3BF3-496B-9C35-8203C35FE3D0}" dt="2026-04-29T21:08:29.741" v="2"/>
            <ac:spMkLst>
              <pc:docMk/>
              <pc:sldMasterMk cId="3544187195" sldId="2147483816"/>
              <pc:sldLayoutMk cId="2253835601" sldId="2147484034"/>
              <ac:spMk id="87"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253835601" sldId="2147484034"/>
              <ac:spMk id="88"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253835601" sldId="2147484034"/>
              <ac:spMk id="89"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253835601" sldId="2147484034"/>
              <ac:spMk id="90"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253835601" sldId="2147484034"/>
              <ac:spMk id="91"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253835601" sldId="2147484034"/>
              <ac:spMk id="92"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2554607358" sldId="2147484035"/>
          </pc:sldLayoutMkLst>
          <pc:spChg chg="mod">
            <ac:chgData name="Sara Comstock" userId="d0a3ff57-dfb1-4510-82d0-faf2942eacee" providerId="ADAL" clId="{3E7B5D49-3BF3-496B-9C35-8203C35FE3D0}" dt="2026-04-29T21:08:29.741" v="2"/>
            <ac:spMkLst>
              <pc:docMk/>
              <pc:sldMasterMk cId="3544187195" sldId="2147483816"/>
              <pc:sldLayoutMk cId="2554607358" sldId="2147484035"/>
              <ac:spMk id="17"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554607358" sldId="2147484035"/>
              <ac:spMk id="18"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554607358" sldId="2147484035"/>
              <ac:spMk id="19"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2554607358" sldId="2147484035"/>
              <ac:spMk id="21"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4150220114" sldId="2147484036"/>
          </pc:sldLayoutMkLst>
          <pc:spChg chg="mod">
            <ac:chgData name="Sara Comstock" userId="d0a3ff57-dfb1-4510-82d0-faf2942eacee" providerId="ADAL" clId="{3E7B5D49-3BF3-496B-9C35-8203C35FE3D0}" dt="2026-04-29T21:08:29.741" v="2"/>
            <ac:spMkLst>
              <pc:docMk/>
              <pc:sldMasterMk cId="3544187195" sldId="2147483816"/>
              <pc:sldLayoutMk cId="4150220114" sldId="2147484036"/>
              <ac:spMk id="708"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4150220114" sldId="2147484036"/>
              <ac:spMk id="709"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4150220114" sldId="2147484036"/>
              <ac:spMk id="710"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4150220114" sldId="2147484036"/>
              <ac:spMk id="711" creationId="{00000000-0000-0000-0000-000000000000}"/>
            </ac:spMkLst>
          </pc:spChg>
        </pc:sldLayoutChg>
        <pc:sldLayoutChg chg="mod ord">
          <pc:chgData name="Sara Comstock" userId="d0a3ff57-dfb1-4510-82d0-faf2942eacee" providerId="ADAL" clId="{3E7B5D49-3BF3-496B-9C35-8203C35FE3D0}" dt="2026-04-29T21:08:29.741" v="2"/>
          <pc:sldLayoutMkLst>
            <pc:docMk/>
            <pc:sldMasterMk cId="3544187195" sldId="2147483816"/>
            <pc:sldLayoutMk cId="3075085282" sldId="2147484037"/>
          </pc:sldLayoutMkLst>
        </pc:sldLayoutChg>
        <pc:sldLayoutChg chg="modSp mod ord">
          <pc:chgData name="Sara Comstock" userId="d0a3ff57-dfb1-4510-82d0-faf2942eacee" providerId="ADAL" clId="{3E7B5D49-3BF3-496B-9C35-8203C35FE3D0}" dt="2026-04-29T21:08:29.741" v="2"/>
          <pc:sldLayoutMkLst>
            <pc:docMk/>
            <pc:sldMasterMk cId="3544187195" sldId="2147483816"/>
            <pc:sldLayoutMk cId="3801423074" sldId="2147484038"/>
          </pc:sldLayoutMkLst>
          <pc:spChg chg="mod">
            <ac:chgData name="Sara Comstock" userId="d0a3ff57-dfb1-4510-82d0-faf2942eacee" providerId="ADAL" clId="{3E7B5D49-3BF3-496B-9C35-8203C35FE3D0}" dt="2026-04-29T21:08:29.741" v="2"/>
            <ac:spMkLst>
              <pc:docMk/>
              <pc:sldMasterMk cId="3544187195" sldId="2147483816"/>
              <pc:sldLayoutMk cId="3801423074" sldId="2147484038"/>
              <ac:spMk id="669"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801423074" sldId="2147484038"/>
              <ac:spMk id="670"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801423074" sldId="2147484038"/>
              <ac:spMk id="672"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801423074" sldId="2147484038"/>
              <ac:spMk id="673"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3210338575" sldId="2147484039"/>
          </pc:sldLayoutMkLst>
          <pc:spChg chg="mod">
            <ac:chgData name="Sara Comstock" userId="d0a3ff57-dfb1-4510-82d0-faf2942eacee" providerId="ADAL" clId="{3E7B5D49-3BF3-496B-9C35-8203C35FE3D0}" dt="2026-04-29T21:08:29.741" v="2"/>
            <ac:spMkLst>
              <pc:docMk/>
              <pc:sldMasterMk cId="3544187195" sldId="2147483816"/>
              <pc:sldLayoutMk cId="3210338575" sldId="2147484039"/>
              <ac:spMk id="669"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210338575" sldId="2147484039"/>
              <ac:spMk id="670"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210338575" sldId="2147484039"/>
              <ac:spMk id="672"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3210338575" sldId="2147484039"/>
              <ac:spMk id="673" creationId="{00000000-0000-0000-0000-000000000000}"/>
            </ac:spMkLst>
          </pc:spChg>
        </pc:sldLayoutChg>
        <pc:sldLayoutChg chg="modSp mod ord">
          <pc:chgData name="Sara Comstock" userId="d0a3ff57-dfb1-4510-82d0-faf2942eacee" providerId="ADAL" clId="{3E7B5D49-3BF3-496B-9C35-8203C35FE3D0}" dt="2026-04-29T21:08:29.741" v="2"/>
          <pc:sldLayoutMkLst>
            <pc:docMk/>
            <pc:sldMasterMk cId="3544187195" sldId="2147483816"/>
            <pc:sldLayoutMk cId="1764566150" sldId="2147484040"/>
          </pc:sldLayoutMkLst>
          <pc:spChg chg="mod">
            <ac:chgData name="Sara Comstock" userId="d0a3ff57-dfb1-4510-82d0-faf2942eacee" providerId="ADAL" clId="{3E7B5D49-3BF3-496B-9C35-8203C35FE3D0}" dt="2026-04-29T21:08:29.741" v="2"/>
            <ac:spMkLst>
              <pc:docMk/>
              <pc:sldMasterMk cId="3544187195" sldId="2147483816"/>
              <pc:sldLayoutMk cId="1764566150" sldId="2147484040"/>
              <ac:spMk id="508" creationId="{00000000-0000-0000-0000-000000000000}"/>
            </ac:spMkLst>
          </pc:spChg>
          <pc:spChg chg="mod">
            <ac:chgData name="Sara Comstock" userId="d0a3ff57-dfb1-4510-82d0-faf2942eacee" providerId="ADAL" clId="{3E7B5D49-3BF3-496B-9C35-8203C35FE3D0}" dt="2026-04-29T21:08:29.741" v="2"/>
            <ac:spMkLst>
              <pc:docMk/>
              <pc:sldMasterMk cId="3544187195" sldId="2147483816"/>
              <pc:sldLayoutMk cId="1764566150" sldId="2147484040"/>
              <ac:spMk id="509" creationId="{00000000-0000-0000-0000-000000000000}"/>
            </ac:spMkLst>
          </pc:spChg>
        </pc:sldLayoutChg>
      </pc:sldMasterChg>
      <pc:sldMasterChg chg="del delSldLayout">
        <pc:chgData name="Sara Comstock" userId="d0a3ff57-dfb1-4510-82d0-faf2942eacee" providerId="ADAL" clId="{3E7B5D49-3BF3-496B-9C35-8203C35FE3D0}" dt="2026-04-29T21:08:29.687" v="1"/>
        <pc:sldMasterMkLst>
          <pc:docMk/>
          <pc:sldMasterMk cId="3510070868" sldId="2147483868"/>
        </pc:sldMasterMkLst>
        <pc:sldLayoutChg chg="del">
          <pc:chgData name="Sara Comstock" userId="d0a3ff57-dfb1-4510-82d0-faf2942eacee" providerId="ADAL" clId="{3E7B5D49-3BF3-496B-9C35-8203C35FE3D0}" dt="2026-04-29T21:08:29.687" v="1"/>
          <pc:sldLayoutMkLst>
            <pc:docMk/>
            <pc:sldMasterMk cId="3510070868" sldId="2147483868"/>
            <pc:sldLayoutMk cId="2398877853" sldId="2147483869"/>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579694421" sldId="2147483870"/>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1525629827" sldId="2147483871"/>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4097997496" sldId="2147483872"/>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3707594374" sldId="2147483873"/>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3914436227" sldId="2147483874"/>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1927550144" sldId="2147483875"/>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3162215393" sldId="2147483876"/>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1505361652" sldId="2147483877"/>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1349668039" sldId="2147483878"/>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1226539861" sldId="2147483879"/>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1232892634" sldId="2147483880"/>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2385259403" sldId="2147483881"/>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4093336329" sldId="2147483882"/>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3322869281" sldId="2147483883"/>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3974219048" sldId="2147483884"/>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3870982896" sldId="2147483885"/>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2069889714" sldId="2147483886"/>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96417562" sldId="2147483887"/>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4284359286" sldId="2147483888"/>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207164318" sldId="2147483889"/>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3444197778" sldId="2147483890"/>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435611649" sldId="2147483891"/>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1531068303" sldId="2147483892"/>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3223519770" sldId="2147483893"/>
          </pc:sldLayoutMkLst>
        </pc:sldLayoutChg>
        <pc:sldLayoutChg chg="del">
          <pc:chgData name="Sara Comstock" userId="d0a3ff57-dfb1-4510-82d0-faf2942eacee" providerId="ADAL" clId="{3E7B5D49-3BF3-496B-9C35-8203C35FE3D0}" dt="2026-04-29T21:08:29.687" v="1"/>
          <pc:sldLayoutMkLst>
            <pc:docMk/>
            <pc:sldMasterMk cId="3510070868" sldId="2147483868"/>
            <pc:sldLayoutMk cId="1075549114" sldId="2147483894"/>
          </pc:sldLayoutMkLst>
        </pc:sldLayoutChg>
      </pc:sldMasterChg>
      <pc:sldMasterChg chg="del delSldLayout">
        <pc:chgData name="Sara Comstock" userId="d0a3ff57-dfb1-4510-82d0-faf2942eacee" providerId="ADAL" clId="{3E7B5D49-3BF3-496B-9C35-8203C35FE3D0}" dt="2026-04-29T21:08:29.687" v="1"/>
        <pc:sldMasterMkLst>
          <pc:docMk/>
          <pc:sldMasterMk cId="417287639" sldId="2147483941"/>
        </pc:sldMasterMkLst>
        <pc:sldLayoutChg chg="del">
          <pc:chgData name="Sara Comstock" userId="d0a3ff57-dfb1-4510-82d0-faf2942eacee" providerId="ADAL" clId="{3E7B5D49-3BF3-496B-9C35-8203C35FE3D0}" dt="2026-04-29T21:08:29.687" v="1"/>
          <pc:sldLayoutMkLst>
            <pc:docMk/>
            <pc:sldMasterMk cId="417287639" sldId="2147483941"/>
            <pc:sldLayoutMk cId="901896482" sldId="2147483942"/>
          </pc:sldLayoutMkLst>
        </pc:sldLayoutChg>
        <pc:sldLayoutChg chg="del">
          <pc:chgData name="Sara Comstock" userId="d0a3ff57-dfb1-4510-82d0-faf2942eacee" providerId="ADAL" clId="{3E7B5D49-3BF3-496B-9C35-8203C35FE3D0}" dt="2026-04-29T21:08:29.687" v="1"/>
          <pc:sldLayoutMkLst>
            <pc:docMk/>
            <pc:sldMasterMk cId="417287639" sldId="2147483941"/>
            <pc:sldLayoutMk cId="502838730" sldId="2147483943"/>
          </pc:sldLayoutMkLst>
        </pc:sldLayoutChg>
        <pc:sldLayoutChg chg="del">
          <pc:chgData name="Sara Comstock" userId="d0a3ff57-dfb1-4510-82d0-faf2942eacee" providerId="ADAL" clId="{3E7B5D49-3BF3-496B-9C35-8203C35FE3D0}" dt="2026-04-29T21:08:29.687" v="1"/>
          <pc:sldLayoutMkLst>
            <pc:docMk/>
            <pc:sldMasterMk cId="417287639" sldId="2147483941"/>
            <pc:sldLayoutMk cId="2688487908" sldId="2147483944"/>
          </pc:sldLayoutMkLst>
        </pc:sldLayoutChg>
        <pc:sldLayoutChg chg="del">
          <pc:chgData name="Sara Comstock" userId="d0a3ff57-dfb1-4510-82d0-faf2942eacee" providerId="ADAL" clId="{3E7B5D49-3BF3-496B-9C35-8203C35FE3D0}" dt="2026-04-29T21:08:29.687" v="1"/>
          <pc:sldLayoutMkLst>
            <pc:docMk/>
            <pc:sldMasterMk cId="417287639" sldId="2147483941"/>
            <pc:sldLayoutMk cId="3313537170" sldId="2147483945"/>
          </pc:sldLayoutMkLst>
        </pc:sldLayoutChg>
        <pc:sldLayoutChg chg="del">
          <pc:chgData name="Sara Comstock" userId="d0a3ff57-dfb1-4510-82d0-faf2942eacee" providerId="ADAL" clId="{3E7B5D49-3BF3-496B-9C35-8203C35FE3D0}" dt="2026-04-29T21:08:29.687" v="1"/>
          <pc:sldLayoutMkLst>
            <pc:docMk/>
            <pc:sldMasterMk cId="417287639" sldId="2147483941"/>
            <pc:sldLayoutMk cId="4215590611" sldId="2147483946"/>
          </pc:sldLayoutMkLst>
        </pc:sldLayoutChg>
        <pc:sldLayoutChg chg="del">
          <pc:chgData name="Sara Comstock" userId="d0a3ff57-dfb1-4510-82d0-faf2942eacee" providerId="ADAL" clId="{3E7B5D49-3BF3-496B-9C35-8203C35FE3D0}" dt="2026-04-29T21:08:29.687" v="1"/>
          <pc:sldLayoutMkLst>
            <pc:docMk/>
            <pc:sldMasterMk cId="417287639" sldId="2147483941"/>
            <pc:sldLayoutMk cId="4036660273" sldId="2147483947"/>
          </pc:sldLayoutMkLst>
        </pc:sldLayoutChg>
        <pc:sldLayoutChg chg="del">
          <pc:chgData name="Sara Comstock" userId="d0a3ff57-dfb1-4510-82d0-faf2942eacee" providerId="ADAL" clId="{3E7B5D49-3BF3-496B-9C35-8203C35FE3D0}" dt="2026-04-29T21:08:29.687" v="1"/>
          <pc:sldLayoutMkLst>
            <pc:docMk/>
            <pc:sldMasterMk cId="417287639" sldId="2147483941"/>
            <pc:sldLayoutMk cId="1935773665" sldId="2147483948"/>
          </pc:sldLayoutMkLst>
        </pc:sldLayoutChg>
        <pc:sldLayoutChg chg="del">
          <pc:chgData name="Sara Comstock" userId="d0a3ff57-dfb1-4510-82d0-faf2942eacee" providerId="ADAL" clId="{3E7B5D49-3BF3-496B-9C35-8203C35FE3D0}" dt="2026-04-29T21:08:29.687" v="1"/>
          <pc:sldLayoutMkLst>
            <pc:docMk/>
            <pc:sldMasterMk cId="417287639" sldId="2147483941"/>
            <pc:sldLayoutMk cId="1870677716" sldId="2147483949"/>
          </pc:sldLayoutMkLst>
        </pc:sldLayoutChg>
      </pc:sldMasterChg>
      <pc:sldMasterChg chg="del delSldLayout">
        <pc:chgData name="Sara Comstock" userId="d0a3ff57-dfb1-4510-82d0-faf2942eacee" providerId="ADAL" clId="{3E7B5D49-3BF3-496B-9C35-8203C35FE3D0}" dt="2026-04-29T21:08:29.687" v="1"/>
        <pc:sldMasterMkLst>
          <pc:docMk/>
          <pc:sldMasterMk cId="893623342" sldId="2147483964"/>
        </pc:sldMasterMkLst>
        <pc:sldLayoutChg chg="del">
          <pc:chgData name="Sara Comstock" userId="d0a3ff57-dfb1-4510-82d0-faf2942eacee" providerId="ADAL" clId="{3E7B5D49-3BF3-496B-9C35-8203C35FE3D0}" dt="2026-04-29T21:08:29.687" v="1"/>
          <pc:sldLayoutMkLst>
            <pc:docMk/>
            <pc:sldMasterMk cId="893623342" sldId="2147483964"/>
            <pc:sldLayoutMk cId="1502409296" sldId="2147483965"/>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294307307" sldId="2147483966"/>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302880743" sldId="2147483967"/>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748138679" sldId="2147483968"/>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2341773495" sldId="2147483969"/>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258956208" sldId="2147483970"/>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631062503" sldId="2147483971"/>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3506162840" sldId="2147483972"/>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714512761" sldId="2147483973"/>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142473547" sldId="2147483974"/>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4166593797" sldId="2147483975"/>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391037531" sldId="2147483976"/>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927028967" sldId="2147483977"/>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965028136" sldId="2147483978"/>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224712077" sldId="2147483979"/>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2127303619" sldId="2147483980"/>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722093748" sldId="2147483981"/>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508411383" sldId="2147483982"/>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3155391869" sldId="2147483983"/>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106820572" sldId="2147483984"/>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529459574" sldId="2147483985"/>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2991471534" sldId="2147483986"/>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240028915" sldId="2147483987"/>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379511074" sldId="2147483988"/>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359214602" sldId="2147483989"/>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776571832" sldId="2147483990"/>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22545753" sldId="2147483991"/>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2035409989" sldId="2147483992"/>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3752996939" sldId="2147484004"/>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711082047" sldId="2147484005"/>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1148026824" sldId="2147484006"/>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3247110552" sldId="2147484007"/>
          </pc:sldLayoutMkLst>
        </pc:sldLayoutChg>
        <pc:sldLayoutChg chg="del">
          <pc:chgData name="Sara Comstock" userId="d0a3ff57-dfb1-4510-82d0-faf2942eacee" providerId="ADAL" clId="{3E7B5D49-3BF3-496B-9C35-8203C35FE3D0}" dt="2026-04-29T21:08:29.687" v="1"/>
          <pc:sldLayoutMkLst>
            <pc:docMk/>
            <pc:sldMasterMk cId="893623342" sldId="2147483964"/>
            <pc:sldLayoutMk cId="4286398758" sldId="2147484008"/>
          </pc:sldLayoutMkLst>
        </pc:sldLayoutChg>
      </pc:sldMasterChg>
      <pc:sldMasterChg chg="del sldLayoutOrd">
        <pc:chgData name="Sara Comstock" userId="d0a3ff57-dfb1-4510-82d0-faf2942eacee" providerId="ADAL" clId="{3E7B5D49-3BF3-496B-9C35-8203C35FE3D0}" dt="2026-04-29T21:08:29.768" v="3"/>
        <pc:sldMasterMkLst>
          <pc:docMk/>
          <pc:sldMasterMk cId="2785093588" sldId="2147484024"/>
        </pc:sldMasterMkLst>
      </pc:sldMasterChg>
      <pc:sldMasterChg chg="del delSldLayout">
        <pc:chgData name="Sara Comstock" userId="d0a3ff57-dfb1-4510-82d0-faf2942eacee" providerId="ADAL" clId="{3E7B5D49-3BF3-496B-9C35-8203C35FE3D0}" dt="2026-04-29T21:08:29.687" v="1"/>
        <pc:sldMasterMkLst>
          <pc:docMk/>
          <pc:sldMasterMk cId="2851772276" sldId="2147484057"/>
        </pc:sldMasterMkLst>
        <pc:sldLayoutChg chg="del">
          <pc:chgData name="Sara Comstock" userId="d0a3ff57-dfb1-4510-82d0-faf2942eacee" providerId="ADAL" clId="{3E7B5D49-3BF3-496B-9C35-8203C35FE3D0}" dt="2026-04-29T21:08:29.687" v="1"/>
          <pc:sldLayoutMkLst>
            <pc:docMk/>
            <pc:sldMasterMk cId="2851772276" sldId="2147484057"/>
            <pc:sldLayoutMk cId="3163061002" sldId="2147484058"/>
          </pc:sldLayoutMkLst>
        </pc:sldLayoutChg>
        <pc:sldLayoutChg chg="del">
          <pc:chgData name="Sara Comstock" userId="d0a3ff57-dfb1-4510-82d0-faf2942eacee" providerId="ADAL" clId="{3E7B5D49-3BF3-496B-9C35-8203C35FE3D0}" dt="2026-04-29T21:08:29.687" v="1"/>
          <pc:sldLayoutMkLst>
            <pc:docMk/>
            <pc:sldMasterMk cId="2851772276" sldId="2147484057"/>
            <pc:sldLayoutMk cId="1929530182" sldId="2147484059"/>
          </pc:sldLayoutMkLst>
        </pc:sldLayoutChg>
        <pc:sldLayoutChg chg="del">
          <pc:chgData name="Sara Comstock" userId="d0a3ff57-dfb1-4510-82d0-faf2942eacee" providerId="ADAL" clId="{3E7B5D49-3BF3-496B-9C35-8203C35FE3D0}" dt="2026-04-29T21:08:29.687" v="1"/>
          <pc:sldLayoutMkLst>
            <pc:docMk/>
            <pc:sldMasterMk cId="2851772276" sldId="2147484057"/>
            <pc:sldLayoutMk cId="3760302237" sldId="2147484060"/>
          </pc:sldLayoutMkLst>
        </pc:sldLayoutChg>
        <pc:sldLayoutChg chg="del">
          <pc:chgData name="Sara Comstock" userId="d0a3ff57-dfb1-4510-82d0-faf2942eacee" providerId="ADAL" clId="{3E7B5D49-3BF3-496B-9C35-8203C35FE3D0}" dt="2026-04-29T21:08:29.687" v="1"/>
          <pc:sldLayoutMkLst>
            <pc:docMk/>
            <pc:sldMasterMk cId="2851772276" sldId="2147484057"/>
            <pc:sldLayoutMk cId="4141501798" sldId="2147484061"/>
          </pc:sldLayoutMkLst>
        </pc:sldLayoutChg>
        <pc:sldLayoutChg chg="del">
          <pc:chgData name="Sara Comstock" userId="d0a3ff57-dfb1-4510-82d0-faf2942eacee" providerId="ADAL" clId="{3E7B5D49-3BF3-496B-9C35-8203C35FE3D0}" dt="2026-04-29T21:08:29.687" v="1"/>
          <pc:sldLayoutMkLst>
            <pc:docMk/>
            <pc:sldMasterMk cId="2851772276" sldId="2147484057"/>
            <pc:sldLayoutMk cId="1729000932" sldId="2147484062"/>
          </pc:sldLayoutMkLst>
        </pc:sldLayoutChg>
        <pc:sldLayoutChg chg="del">
          <pc:chgData name="Sara Comstock" userId="d0a3ff57-dfb1-4510-82d0-faf2942eacee" providerId="ADAL" clId="{3E7B5D49-3BF3-496B-9C35-8203C35FE3D0}" dt="2026-04-29T21:08:29.687" v="1"/>
          <pc:sldLayoutMkLst>
            <pc:docMk/>
            <pc:sldMasterMk cId="2851772276" sldId="2147484057"/>
            <pc:sldLayoutMk cId="2987399018" sldId="2147484063"/>
          </pc:sldLayoutMkLst>
        </pc:sldLayoutChg>
      </pc:sldMasterChg>
      <pc:sldMasterChg chg="del delSldLayout">
        <pc:chgData name="Sara Comstock" userId="d0a3ff57-dfb1-4510-82d0-faf2942eacee" providerId="ADAL" clId="{3E7B5D49-3BF3-496B-9C35-8203C35FE3D0}" dt="2026-04-29T21:08:29.687" v="1"/>
        <pc:sldMasterMkLst>
          <pc:docMk/>
          <pc:sldMasterMk cId="2881848896" sldId="2147484064"/>
        </pc:sldMasterMkLst>
        <pc:sldLayoutChg chg="del">
          <pc:chgData name="Sara Comstock" userId="d0a3ff57-dfb1-4510-82d0-faf2942eacee" providerId="ADAL" clId="{3E7B5D49-3BF3-496B-9C35-8203C35FE3D0}" dt="2026-04-29T21:08:29.687" v="1"/>
          <pc:sldLayoutMkLst>
            <pc:docMk/>
            <pc:sldMasterMk cId="2881848896" sldId="2147484064"/>
            <pc:sldLayoutMk cId="3972417485" sldId="2147484065"/>
          </pc:sldLayoutMkLst>
        </pc:sldLayoutChg>
        <pc:sldLayoutChg chg="del">
          <pc:chgData name="Sara Comstock" userId="d0a3ff57-dfb1-4510-82d0-faf2942eacee" providerId="ADAL" clId="{3E7B5D49-3BF3-496B-9C35-8203C35FE3D0}" dt="2026-04-29T21:08:29.687" v="1"/>
          <pc:sldLayoutMkLst>
            <pc:docMk/>
            <pc:sldMasterMk cId="2881848896" sldId="2147484064"/>
            <pc:sldLayoutMk cId="582417429" sldId="2147484066"/>
          </pc:sldLayoutMkLst>
        </pc:sldLayoutChg>
        <pc:sldLayoutChg chg="del">
          <pc:chgData name="Sara Comstock" userId="d0a3ff57-dfb1-4510-82d0-faf2942eacee" providerId="ADAL" clId="{3E7B5D49-3BF3-496B-9C35-8203C35FE3D0}" dt="2026-04-29T21:08:29.687" v="1"/>
          <pc:sldLayoutMkLst>
            <pc:docMk/>
            <pc:sldMasterMk cId="2881848896" sldId="2147484064"/>
            <pc:sldLayoutMk cId="2763165464" sldId="2147484067"/>
          </pc:sldLayoutMkLst>
        </pc:sldLayoutChg>
        <pc:sldLayoutChg chg="del">
          <pc:chgData name="Sara Comstock" userId="d0a3ff57-dfb1-4510-82d0-faf2942eacee" providerId="ADAL" clId="{3E7B5D49-3BF3-496B-9C35-8203C35FE3D0}" dt="2026-04-29T21:08:29.687" v="1"/>
          <pc:sldLayoutMkLst>
            <pc:docMk/>
            <pc:sldMasterMk cId="2881848896" sldId="2147484064"/>
            <pc:sldLayoutMk cId="4055086243" sldId="2147484068"/>
          </pc:sldLayoutMkLst>
        </pc:sldLayoutChg>
        <pc:sldLayoutChg chg="del">
          <pc:chgData name="Sara Comstock" userId="d0a3ff57-dfb1-4510-82d0-faf2942eacee" providerId="ADAL" clId="{3E7B5D49-3BF3-496B-9C35-8203C35FE3D0}" dt="2026-04-29T21:08:29.687" v="1"/>
          <pc:sldLayoutMkLst>
            <pc:docMk/>
            <pc:sldMasterMk cId="2881848896" sldId="2147484064"/>
            <pc:sldLayoutMk cId="2874665120" sldId="2147484069"/>
          </pc:sldLayoutMkLst>
        </pc:sldLayoutChg>
      </pc:sldMasterChg>
      <pc:sldMasterChg chg="del delSldLayout">
        <pc:chgData name="Sara Comstock" userId="d0a3ff57-dfb1-4510-82d0-faf2942eacee" providerId="ADAL" clId="{3E7B5D49-3BF3-496B-9C35-8203C35FE3D0}" dt="2026-04-29T21:08:29.687" v="1"/>
        <pc:sldMasterMkLst>
          <pc:docMk/>
          <pc:sldMasterMk cId="1574116799" sldId="2147484070"/>
        </pc:sldMasterMkLst>
        <pc:sldLayoutChg chg="del">
          <pc:chgData name="Sara Comstock" userId="d0a3ff57-dfb1-4510-82d0-faf2942eacee" providerId="ADAL" clId="{3E7B5D49-3BF3-496B-9C35-8203C35FE3D0}" dt="2026-04-29T21:08:29.687" v="1"/>
          <pc:sldLayoutMkLst>
            <pc:docMk/>
            <pc:sldMasterMk cId="1574116799" sldId="2147484070"/>
            <pc:sldLayoutMk cId="1400382057" sldId="2147484071"/>
          </pc:sldLayoutMkLst>
        </pc:sldLayoutChg>
        <pc:sldLayoutChg chg="del">
          <pc:chgData name="Sara Comstock" userId="d0a3ff57-dfb1-4510-82d0-faf2942eacee" providerId="ADAL" clId="{3E7B5D49-3BF3-496B-9C35-8203C35FE3D0}" dt="2026-04-29T21:08:29.687" v="1"/>
          <pc:sldLayoutMkLst>
            <pc:docMk/>
            <pc:sldMasterMk cId="1574116799" sldId="2147484070"/>
            <pc:sldLayoutMk cId="1449904409" sldId="2147484072"/>
          </pc:sldLayoutMkLst>
        </pc:sldLayoutChg>
        <pc:sldLayoutChg chg="del">
          <pc:chgData name="Sara Comstock" userId="d0a3ff57-dfb1-4510-82d0-faf2942eacee" providerId="ADAL" clId="{3E7B5D49-3BF3-496B-9C35-8203C35FE3D0}" dt="2026-04-29T21:08:29.687" v="1"/>
          <pc:sldLayoutMkLst>
            <pc:docMk/>
            <pc:sldMasterMk cId="1574116799" sldId="2147484070"/>
            <pc:sldLayoutMk cId="413357287" sldId="2147484073"/>
          </pc:sldLayoutMkLst>
        </pc:sldLayoutChg>
        <pc:sldLayoutChg chg="del">
          <pc:chgData name="Sara Comstock" userId="d0a3ff57-dfb1-4510-82d0-faf2942eacee" providerId="ADAL" clId="{3E7B5D49-3BF3-496B-9C35-8203C35FE3D0}" dt="2026-04-29T21:08:29.687" v="1"/>
          <pc:sldLayoutMkLst>
            <pc:docMk/>
            <pc:sldMasterMk cId="1574116799" sldId="2147484070"/>
            <pc:sldLayoutMk cId="208142575" sldId="2147484074"/>
          </pc:sldLayoutMkLst>
        </pc:sldLayoutChg>
        <pc:sldLayoutChg chg="del">
          <pc:chgData name="Sara Comstock" userId="d0a3ff57-dfb1-4510-82d0-faf2942eacee" providerId="ADAL" clId="{3E7B5D49-3BF3-496B-9C35-8203C35FE3D0}" dt="2026-04-29T21:08:29.687" v="1"/>
          <pc:sldLayoutMkLst>
            <pc:docMk/>
            <pc:sldMasterMk cId="1574116799" sldId="2147484070"/>
            <pc:sldLayoutMk cId="3925143273" sldId="2147484075"/>
          </pc:sldLayoutMkLst>
        </pc:sldLayoutChg>
        <pc:sldLayoutChg chg="del">
          <pc:chgData name="Sara Comstock" userId="d0a3ff57-dfb1-4510-82d0-faf2942eacee" providerId="ADAL" clId="{3E7B5D49-3BF3-496B-9C35-8203C35FE3D0}" dt="2026-04-29T21:08:29.687" v="1"/>
          <pc:sldLayoutMkLst>
            <pc:docMk/>
            <pc:sldMasterMk cId="1574116799" sldId="2147484070"/>
            <pc:sldLayoutMk cId="3757474278" sldId="2147484076"/>
          </pc:sldLayoutMkLst>
        </pc:sldLayoutChg>
      </pc:sldMasterChg>
      <pc:sldMasterChg chg="del delSldLayout">
        <pc:chgData name="Sara Comstock" userId="d0a3ff57-dfb1-4510-82d0-faf2942eacee" providerId="ADAL" clId="{3E7B5D49-3BF3-496B-9C35-8203C35FE3D0}" dt="2026-04-29T21:08:29.687" v="1"/>
        <pc:sldMasterMkLst>
          <pc:docMk/>
          <pc:sldMasterMk cId="1072996429" sldId="2147484077"/>
        </pc:sldMasterMkLst>
        <pc:sldLayoutChg chg="del">
          <pc:chgData name="Sara Comstock" userId="d0a3ff57-dfb1-4510-82d0-faf2942eacee" providerId="ADAL" clId="{3E7B5D49-3BF3-496B-9C35-8203C35FE3D0}" dt="2026-04-29T21:08:29.687" v="1"/>
          <pc:sldLayoutMkLst>
            <pc:docMk/>
            <pc:sldMasterMk cId="1072996429" sldId="2147484077"/>
            <pc:sldLayoutMk cId="1331556285" sldId="2147484078"/>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801836060" sldId="2147484079"/>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934510473" sldId="2147484080"/>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3478156302" sldId="2147484081"/>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3511227524" sldId="2147484082"/>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2850434974" sldId="2147484083"/>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026661158" sldId="2147484084"/>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2776844664" sldId="2147484085"/>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306566849" sldId="2147484086"/>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037355092" sldId="2147484087"/>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3047256158" sldId="2147484088"/>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3220442008" sldId="2147484089"/>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2043537241" sldId="2147484090"/>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846620874" sldId="2147484091"/>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3117624415" sldId="2147484092"/>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2400459996" sldId="2147484093"/>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334363011" sldId="2147484094"/>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4065515347" sldId="2147484095"/>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4006613533" sldId="2147484096"/>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475449259" sldId="2147484097"/>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4035359054" sldId="2147484098"/>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429114628" sldId="2147484099"/>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226829455" sldId="2147484100"/>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329492820" sldId="2147484101"/>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720771935" sldId="2147484102"/>
          </pc:sldLayoutMkLst>
        </pc:sldLayoutChg>
        <pc:sldLayoutChg chg="del">
          <pc:chgData name="Sara Comstock" userId="d0a3ff57-dfb1-4510-82d0-faf2942eacee" providerId="ADAL" clId="{3E7B5D49-3BF3-496B-9C35-8203C35FE3D0}" dt="2026-04-29T21:08:29.687" v="1"/>
          <pc:sldLayoutMkLst>
            <pc:docMk/>
            <pc:sldMasterMk cId="1072996429" sldId="2147484077"/>
            <pc:sldLayoutMk cId="1553252368" sldId="2147484103"/>
          </pc:sldLayoutMkLst>
        </pc:sldLayoutChg>
      </pc:sldMasterChg>
      <pc:sldMasterChg chg="del delSldLayout">
        <pc:chgData name="Sara Comstock" userId="d0a3ff57-dfb1-4510-82d0-faf2942eacee" providerId="ADAL" clId="{3E7B5D49-3BF3-496B-9C35-8203C35FE3D0}" dt="2026-04-29T21:08:29.687" v="1"/>
        <pc:sldMasterMkLst>
          <pc:docMk/>
          <pc:sldMasterMk cId="2304625341" sldId="2147484113"/>
        </pc:sldMasterMkLst>
        <pc:sldLayoutChg chg="del">
          <pc:chgData name="Sara Comstock" userId="d0a3ff57-dfb1-4510-82d0-faf2942eacee" providerId="ADAL" clId="{3E7B5D49-3BF3-496B-9C35-8203C35FE3D0}" dt="2026-04-29T21:08:29.687" v="1"/>
          <pc:sldLayoutMkLst>
            <pc:docMk/>
            <pc:sldMasterMk cId="2304625341" sldId="2147484113"/>
            <pc:sldLayoutMk cId="4220746970" sldId="2147484114"/>
          </pc:sldLayoutMkLst>
        </pc:sldLayoutChg>
        <pc:sldLayoutChg chg="del">
          <pc:chgData name="Sara Comstock" userId="d0a3ff57-dfb1-4510-82d0-faf2942eacee" providerId="ADAL" clId="{3E7B5D49-3BF3-496B-9C35-8203C35FE3D0}" dt="2026-04-29T21:08:29.687" v="1"/>
          <pc:sldLayoutMkLst>
            <pc:docMk/>
            <pc:sldMasterMk cId="2304625341" sldId="2147484113"/>
            <pc:sldLayoutMk cId="1389445010" sldId="2147484115"/>
          </pc:sldLayoutMkLst>
        </pc:sldLayoutChg>
        <pc:sldLayoutChg chg="del">
          <pc:chgData name="Sara Comstock" userId="d0a3ff57-dfb1-4510-82d0-faf2942eacee" providerId="ADAL" clId="{3E7B5D49-3BF3-496B-9C35-8203C35FE3D0}" dt="2026-04-29T21:08:29.687" v="1"/>
          <pc:sldLayoutMkLst>
            <pc:docMk/>
            <pc:sldMasterMk cId="2304625341" sldId="2147484113"/>
            <pc:sldLayoutMk cId="2046913920" sldId="2147484116"/>
          </pc:sldLayoutMkLst>
        </pc:sldLayoutChg>
        <pc:sldLayoutChg chg="del">
          <pc:chgData name="Sara Comstock" userId="d0a3ff57-dfb1-4510-82d0-faf2942eacee" providerId="ADAL" clId="{3E7B5D49-3BF3-496B-9C35-8203C35FE3D0}" dt="2026-04-29T21:08:29.687" v="1"/>
          <pc:sldLayoutMkLst>
            <pc:docMk/>
            <pc:sldMasterMk cId="2304625341" sldId="2147484113"/>
            <pc:sldLayoutMk cId="1538497572" sldId="2147484117"/>
          </pc:sldLayoutMkLst>
        </pc:sldLayoutChg>
        <pc:sldLayoutChg chg="del">
          <pc:chgData name="Sara Comstock" userId="d0a3ff57-dfb1-4510-82d0-faf2942eacee" providerId="ADAL" clId="{3E7B5D49-3BF3-496B-9C35-8203C35FE3D0}" dt="2026-04-29T21:08:29.687" v="1"/>
          <pc:sldLayoutMkLst>
            <pc:docMk/>
            <pc:sldMasterMk cId="2304625341" sldId="2147484113"/>
            <pc:sldLayoutMk cId="1570771179" sldId="2147484118"/>
          </pc:sldLayoutMkLst>
        </pc:sldLayoutChg>
      </pc:sldMasterChg>
      <pc:sldMasterChg chg="del delSldLayout">
        <pc:chgData name="Sara Comstock" userId="d0a3ff57-dfb1-4510-82d0-faf2942eacee" providerId="ADAL" clId="{3E7B5D49-3BF3-496B-9C35-8203C35FE3D0}" dt="2026-04-29T21:08:29.687" v="1"/>
        <pc:sldMasterMkLst>
          <pc:docMk/>
          <pc:sldMasterMk cId="367898038" sldId="2147484119"/>
        </pc:sldMasterMkLst>
        <pc:sldLayoutChg chg="del">
          <pc:chgData name="Sara Comstock" userId="d0a3ff57-dfb1-4510-82d0-faf2942eacee" providerId="ADAL" clId="{3E7B5D49-3BF3-496B-9C35-8203C35FE3D0}" dt="2026-04-29T21:08:29.687" v="1"/>
          <pc:sldLayoutMkLst>
            <pc:docMk/>
            <pc:sldMasterMk cId="367898038" sldId="2147484119"/>
            <pc:sldLayoutMk cId="1286363499" sldId="2147484120"/>
          </pc:sldLayoutMkLst>
        </pc:sldLayoutChg>
        <pc:sldLayoutChg chg="del">
          <pc:chgData name="Sara Comstock" userId="d0a3ff57-dfb1-4510-82d0-faf2942eacee" providerId="ADAL" clId="{3E7B5D49-3BF3-496B-9C35-8203C35FE3D0}" dt="2026-04-29T21:08:29.687" v="1"/>
          <pc:sldLayoutMkLst>
            <pc:docMk/>
            <pc:sldMasterMk cId="367898038" sldId="2147484119"/>
            <pc:sldLayoutMk cId="1860677422" sldId="2147484121"/>
          </pc:sldLayoutMkLst>
        </pc:sldLayoutChg>
        <pc:sldLayoutChg chg="del">
          <pc:chgData name="Sara Comstock" userId="d0a3ff57-dfb1-4510-82d0-faf2942eacee" providerId="ADAL" clId="{3E7B5D49-3BF3-496B-9C35-8203C35FE3D0}" dt="2026-04-29T21:08:29.687" v="1"/>
          <pc:sldLayoutMkLst>
            <pc:docMk/>
            <pc:sldMasterMk cId="367898038" sldId="2147484119"/>
            <pc:sldLayoutMk cId="2158397433" sldId="2147484122"/>
          </pc:sldLayoutMkLst>
        </pc:sldLayoutChg>
        <pc:sldLayoutChg chg="del">
          <pc:chgData name="Sara Comstock" userId="d0a3ff57-dfb1-4510-82d0-faf2942eacee" providerId="ADAL" clId="{3E7B5D49-3BF3-496B-9C35-8203C35FE3D0}" dt="2026-04-29T21:08:29.687" v="1"/>
          <pc:sldLayoutMkLst>
            <pc:docMk/>
            <pc:sldMasterMk cId="367898038" sldId="2147484119"/>
            <pc:sldLayoutMk cId="2319940733" sldId="2147484123"/>
          </pc:sldLayoutMkLst>
        </pc:sldLayoutChg>
        <pc:sldLayoutChg chg="del">
          <pc:chgData name="Sara Comstock" userId="d0a3ff57-dfb1-4510-82d0-faf2942eacee" providerId="ADAL" clId="{3E7B5D49-3BF3-496B-9C35-8203C35FE3D0}" dt="2026-04-29T21:08:29.687" v="1"/>
          <pc:sldLayoutMkLst>
            <pc:docMk/>
            <pc:sldMasterMk cId="367898038" sldId="2147484119"/>
            <pc:sldLayoutMk cId="1946507673" sldId="2147484124"/>
          </pc:sldLayoutMkLst>
        </pc:sldLayoutChg>
        <pc:sldLayoutChg chg="del">
          <pc:chgData name="Sara Comstock" userId="d0a3ff57-dfb1-4510-82d0-faf2942eacee" providerId="ADAL" clId="{3E7B5D49-3BF3-496B-9C35-8203C35FE3D0}" dt="2026-04-29T21:08:29.687" v="1"/>
          <pc:sldLayoutMkLst>
            <pc:docMk/>
            <pc:sldMasterMk cId="367898038" sldId="2147484119"/>
            <pc:sldLayoutMk cId="4037685493" sldId="2147484125"/>
          </pc:sldLayoutMkLst>
        </pc:sldLayoutChg>
        <pc:sldLayoutChg chg="del">
          <pc:chgData name="Sara Comstock" userId="d0a3ff57-dfb1-4510-82d0-faf2942eacee" providerId="ADAL" clId="{3E7B5D49-3BF3-496B-9C35-8203C35FE3D0}" dt="2026-04-29T21:08:29.687" v="1"/>
          <pc:sldLayoutMkLst>
            <pc:docMk/>
            <pc:sldMasterMk cId="367898038" sldId="2147484119"/>
            <pc:sldLayoutMk cId="3274880834" sldId="2147484126"/>
          </pc:sldLayoutMkLst>
        </pc:sldLayoutChg>
        <pc:sldLayoutChg chg="del">
          <pc:chgData name="Sara Comstock" userId="d0a3ff57-dfb1-4510-82d0-faf2942eacee" providerId="ADAL" clId="{3E7B5D49-3BF3-496B-9C35-8203C35FE3D0}" dt="2026-04-29T21:08:29.687" v="1"/>
          <pc:sldLayoutMkLst>
            <pc:docMk/>
            <pc:sldMasterMk cId="367898038" sldId="2147484119"/>
            <pc:sldLayoutMk cId="2959910414" sldId="2147484127"/>
          </pc:sldLayoutMkLst>
        </pc:sldLayoutChg>
        <pc:sldLayoutChg chg="del">
          <pc:chgData name="Sara Comstock" userId="d0a3ff57-dfb1-4510-82d0-faf2942eacee" providerId="ADAL" clId="{3E7B5D49-3BF3-496B-9C35-8203C35FE3D0}" dt="2026-04-29T21:08:29.687" v="1"/>
          <pc:sldLayoutMkLst>
            <pc:docMk/>
            <pc:sldMasterMk cId="367898038" sldId="2147484119"/>
            <pc:sldLayoutMk cId="2559927216" sldId="2147484128"/>
          </pc:sldLayoutMkLst>
        </pc:sldLayoutChg>
      </pc:sldMasterChg>
      <pc:sldMasterChg chg="del delSldLayout">
        <pc:chgData name="Sara Comstock" userId="d0a3ff57-dfb1-4510-82d0-faf2942eacee" providerId="ADAL" clId="{3E7B5D49-3BF3-496B-9C35-8203C35FE3D0}" dt="2026-04-29T21:08:29.687" v="1"/>
        <pc:sldMasterMkLst>
          <pc:docMk/>
          <pc:sldMasterMk cId="1600980330" sldId="2147484129"/>
        </pc:sldMasterMkLst>
        <pc:sldLayoutChg chg="del">
          <pc:chgData name="Sara Comstock" userId="d0a3ff57-dfb1-4510-82d0-faf2942eacee" providerId="ADAL" clId="{3E7B5D49-3BF3-496B-9C35-8203C35FE3D0}" dt="2026-04-29T21:08:29.687" v="1"/>
          <pc:sldLayoutMkLst>
            <pc:docMk/>
            <pc:sldMasterMk cId="1600980330" sldId="2147484129"/>
            <pc:sldLayoutMk cId="684696499" sldId="2147484130"/>
          </pc:sldLayoutMkLst>
        </pc:sldLayoutChg>
      </pc:sldMasterChg>
      <pc:sldMasterChg chg="del delSldLayout">
        <pc:chgData name="Sara Comstock" userId="d0a3ff57-dfb1-4510-82d0-faf2942eacee" providerId="ADAL" clId="{3E7B5D49-3BF3-496B-9C35-8203C35FE3D0}" dt="2026-04-29T21:08:29.687" v="1"/>
        <pc:sldMasterMkLst>
          <pc:docMk/>
          <pc:sldMasterMk cId="1729714968" sldId="2147484131"/>
        </pc:sldMasterMkLst>
        <pc:sldLayoutChg chg="del">
          <pc:chgData name="Sara Comstock" userId="d0a3ff57-dfb1-4510-82d0-faf2942eacee" providerId="ADAL" clId="{3E7B5D49-3BF3-496B-9C35-8203C35FE3D0}" dt="2026-04-29T21:08:29.687" v="1"/>
          <pc:sldLayoutMkLst>
            <pc:docMk/>
            <pc:sldMasterMk cId="1729714968" sldId="2147484131"/>
            <pc:sldLayoutMk cId="619060163" sldId="2147484132"/>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3578609491" sldId="2147484133"/>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2136582184" sldId="2147484134"/>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1017524371" sldId="2147484135"/>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254208535" sldId="2147484136"/>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643954453" sldId="2147484137"/>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2867425854" sldId="2147484138"/>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2929323207" sldId="2147484139"/>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3042590404" sldId="2147484140"/>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1485893129" sldId="2147484141"/>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153100767" sldId="2147484142"/>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1908568220" sldId="2147484143"/>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1790743973" sldId="2147484144"/>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1782779180" sldId="2147484145"/>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1889951594" sldId="2147484146"/>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3871766745" sldId="2147484147"/>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1534150906" sldId="2147484148"/>
          </pc:sldLayoutMkLst>
        </pc:sldLayoutChg>
        <pc:sldLayoutChg chg="del">
          <pc:chgData name="Sara Comstock" userId="d0a3ff57-dfb1-4510-82d0-faf2942eacee" providerId="ADAL" clId="{3E7B5D49-3BF3-496B-9C35-8203C35FE3D0}" dt="2026-04-29T21:08:29.687" v="1"/>
          <pc:sldLayoutMkLst>
            <pc:docMk/>
            <pc:sldMasterMk cId="1729714968" sldId="2147484131"/>
            <pc:sldLayoutMk cId="3790131825" sldId="2147484149"/>
          </pc:sldLayoutMkLst>
        </pc:sldLayoutChg>
      </pc:sldMasterChg>
      <pc:sldMasterChg chg="del delSldLayout">
        <pc:chgData name="Sara Comstock" userId="d0a3ff57-dfb1-4510-82d0-faf2942eacee" providerId="ADAL" clId="{3E7B5D49-3BF3-496B-9C35-8203C35FE3D0}" dt="2026-04-29T21:08:29.687" v="1"/>
        <pc:sldMasterMkLst>
          <pc:docMk/>
          <pc:sldMasterMk cId="3863858020" sldId="2147484150"/>
        </pc:sldMasterMkLst>
        <pc:sldLayoutChg chg="del">
          <pc:chgData name="Sara Comstock" userId="d0a3ff57-dfb1-4510-82d0-faf2942eacee" providerId="ADAL" clId="{3E7B5D49-3BF3-496B-9C35-8203C35FE3D0}" dt="2026-04-29T21:08:29.687" v="1"/>
          <pc:sldLayoutMkLst>
            <pc:docMk/>
            <pc:sldMasterMk cId="3863858020" sldId="2147484150"/>
            <pc:sldLayoutMk cId="3207149611" sldId="2147484151"/>
          </pc:sldLayoutMkLst>
        </pc:sldLayoutChg>
        <pc:sldLayoutChg chg="del">
          <pc:chgData name="Sara Comstock" userId="d0a3ff57-dfb1-4510-82d0-faf2942eacee" providerId="ADAL" clId="{3E7B5D49-3BF3-496B-9C35-8203C35FE3D0}" dt="2026-04-29T21:08:29.687" v="1"/>
          <pc:sldLayoutMkLst>
            <pc:docMk/>
            <pc:sldMasterMk cId="3863858020" sldId="2147484150"/>
            <pc:sldLayoutMk cId="3821442930" sldId="2147484152"/>
          </pc:sldLayoutMkLst>
        </pc:sldLayoutChg>
        <pc:sldLayoutChg chg="del">
          <pc:chgData name="Sara Comstock" userId="d0a3ff57-dfb1-4510-82d0-faf2942eacee" providerId="ADAL" clId="{3E7B5D49-3BF3-496B-9C35-8203C35FE3D0}" dt="2026-04-29T21:08:29.687" v="1"/>
          <pc:sldLayoutMkLst>
            <pc:docMk/>
            <pc:sldMasterMk cId="3863858020" sldId="2147484150"/>
            <pc:sldLayoutMk cId="1702660373" sldId="2147484153"/>
          </pc:sldLayoutMkLst>
        </pc:sldLayoutChg>
        <pc:sldLayoutChg chg="del">
          <pc:chgData name="Sara Comstock" userId="d0a3ff57-dfb1-4510-82d0-faf2942eacee" providerId="ADAL" clId="{3E7B5D49-3BF3-496B-9C35-8203C35FE3D0}" dt="2026-04-29T21:08:29.687" v="1"/>
          <pc:sldLayoutMkLst>
            <pc:docMk/>
            <pc:sldMasterMk cId="3863858020" sldId="2147484150"/>
            <pc:sldLayoutMk cId="2085351386" sldId="2147484154"/>
          </pc:sldLayoutMkLst>
        </pc:sldLayoutChg>
        <pc:sldLayoutChg chg="del">
          <pc:chgData name="Sara Comstock" userId="d0a3ff57-dfb1-4510-82d0-faf2942eacee" providerId="ADAL" clId="{3E7B5D49-3BF3-496B-9C35-8203C35FE3D0}" dt="2026-04-29T21:08:29.687" v="1"/>
          <pc:sldLayoutMkLst>
            <pc:docMk/>
            <pc:sldMasterMk cId="3863858020" sldId="2147484150"/>
            <pc:sldLayoutMk cId="2164594664" sldId="2147484155"/>
          </pc:sldLayoutMkLst>
        </pc:sldLayoutChg>
        <pc:sldLayoutChg chg="del">
          <pc:chgData name="Sara Comstock" userId="d0a3ff57-dfb1-4510-82d0-faf2942eacee" providerId="ADAL" clId="{3E7B5D49-3BF3-496B-9C35-8203C35FE3D0}" dt="2026-04-29T21:08:29.687" v="1"/>
          <pc:sldLayoutMkLst>
            <pc:docMk/>
            <pc:sldMasterMk cId="3863858020" sldId="2147484150"/>
            <pc:sldLayoutMk cId="1675147115" sldId="2147484156"/>
          </pc:sldLayoutMkLst>
        </pc:sldLayoutChg>
        <pc:sldLayoutChg chg="del">
          <pc:chgData name="Sara Comstock" userId="d0a3ff57-dfb1-4510-82d0-faf2942eacee" providerId="ADAL" clId="{3E7B5D49-3BF3-496B-9C35-8203C35FE3D0}" dt="2026-04-29T21:08:29.687" v="1"/>
          <pc:sldLayoutMkLst>
            <pc:docMk/>
            <pc:sldMasterMk cId="3863858020" sldId="2147484150"/>
            <pc:sldLayoutMk cId="2335270838" sldId="2147484157"/>
          </pc:sldLayoutMkLst>
        </pc:sldLayoutChg>
        <pc:sldLayoutChg chg="del">
          <pc:chgData name="Sara Comstock" userId="d0a3ff57-dfb1-4510-82d0-faf2942eacee" providerId="ADAL" clId="{3E7B5D49-3BF3-496B-9C35-8203C35FE3D0}" dt="2026-04-29T21:08:29.687" v="1"/>
          <pc:sldLayoutMkLst>
            <pc:docMk/>
            <pc:sldMasterMk cId="3863858020" sldId="2147484150"/>
            <pc:sldLayoutMk cId="6969782" sldId="2147484158"/>
          </pc:sldLayoutMkLst>
        </pc:sldLayoutChg>
      </pc:sldMasterChg>
      <pc:sldMasterChg chg="del delSldLayout">
        <pc:chgData name="Sara Comstock" userId="d0a3ff57-dfb1-4510-82d0-faf2942eacee" providerId="ADAL" clId="{3E7B5D49-3BF3-496B-9C35-8203C35FE3D0}" dt="2026-04-29T21:08:29.687" v="1"/>
        <pc:sldMasterMkLst>
          <pc:docMk/>
          <pc:sldMasterMk cId="4081838741" sldId="2147484159"/>
        </pc:sldMasterMkLst>
        <pc:sldLayoutChg chg="del">
          <pc:chgData name="Sara Comstock" userId="d0a3ff57-dfb1-4510-82d0-faf2942eacee" providerId="ADAL" clId="{3E7B5D49-3BF3-496B-9C35-8203C35FE3D0}" dt="2026-04-29T21:08:29.687" v="1"/>
          <pc:sldLayoutMkLst>
            <pc:docMk/>
            <pc:sldMasterMk cId="4081838741" sldId="2147484159"/>
            <pc:sldLayoutMk cId="2585518657" sldId="2147484160"/>
          </pc:sldLayoutMkLst>
        </pc:sldLayoutChg>
      </pc:sldMasterChg>
      <pc:sldMasterChg chg="del delSldLayout">
        <pc:chgData name="Sara Comstock" userId="d0a3ff57-dfb1-4510-82d0-faf2942eacee" providerId="ADAL" clId="{3E7B5D49-3BF3-496B-9C35-8203C35FE3D0}" dt="2026-04-29T21:08:29.687" v="1"/>
        <pc:sldMasterMkLst>
          <pc:docMk/>
          <pc:sldMasterMk cId="493942853" sldId="2147484161"/>
        </pc:sldMasterMkLst>
        <pc:sldLayoutChg chg="del">
          <pc:chgData name="Sara Comstock" userId="d0a3ff57-dfb1-4510-82d0-faf2942eacee" providerId="ADAL" clId="{3E7B5D49-3BF3-496B-9C35-8203C35FE3D0}" dt="2026-04-29T21:08:29.687" v="1"/>
          <pc:sldLayoutMkLst>
            <pc:docMk/>
            <pc:sldMasterMk cId="493942853" sldId="2147484161"/>
            <pc:sldLayoutMk cId="1079084473" sldId="2147484162"/>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3492547417" sldId="2147484163"/>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2132006138" sldId="2147484164"/>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1220353092" sldId="2147484165"/>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2450827843" sldId="2147484166"/>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3007342670" sldId="2147484167"/>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877264979" sldId="2147484168"/>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2013968206" sldId="2147484169"/>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1658739658" sldId="2147484170"/>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3678006486" sldId="2147484171"/>
          </pc:sldLayoutMkLst>
        </pc:sldLayoutChg>
        <pc:sldLayoutChg chg="del">
          <pc:chgData name="Sara Comstock" userId="d0a3ff57-dfb1-4510-82d0-faf2942eacee" providerId="ADAL" clId="{3E7B5D49-3BF3-496B-9C35-8203C35FE3D0}" dt="2026-04-29T21:08:29.687" v="1"/>
          <pc:sldLayoutMkLst>
            <pc:docMk/>
            <pc:sldMasterMk cId="493942853" sldId="2147484161"/>
            <pc:sldLayoutMk cId="277363390" sldId="2147484172"/>
          </pc:sldLayoutMkLst>
        </pc:sldLayoutChg>
      </pc:sldMasterChg>
      <pc:sldMasterChg chg="del delSldLayout">
        <pc:chgData name="Sara Comstock" userId="d0a3ff57-dfb1-4510-82d0-faf2942eacee" providerId="ADAL" clId="{3E7B5D49-3BF3-496B-9C35-8203C35FE3D0}" dt="2026-04-29T21:08:29.687" v="1"/>
        <pc:sldMasterMkLst>
          <pc:docMk/>
          <pc:sldMasterMk cId="1215743084" sldId="2147484173"/>
        </pc:sldMasterMkLst>
        <pc:sldLayoutChg chg="del">
          <pc:chgData name="Sara Comstock" userId="d0a3ff57-dfb1-4510-82d0-faf2942eacee" providerId="ADAL" clId="{3E7B5D49-3BF3-496B-9C35-8203C35FE3D0}" dt="2026-04-29T21:08:29.687" v="1"/>
          <pc:sldLayoutMkLst>
            <pc:docMk/>
            <pc:sldMasterMk cId="1215743084" sldId="2147484173"/>
            <pc:sldLayoutMk cId="467444176" sldId="2147484174"/>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423183175" sldId="2147484175"/>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4144506454" sldId="2147484176"/>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17440223" sldId="2147484177"/>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3566149059" sldId="2147484178"/>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366318815" sldId="2147484179"/>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1918127115" sldId="2147484180"/>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1723015523" sldId="2147484181"/>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329650494" sldId="2147484182"/>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3407734998" sldId="2147484183"/>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1002633" sldId="2147484184"/>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927618022" sldId="2147484185"/>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034765734" sldId="2147484186"/>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830861585" sldId="2147484187"/>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4020910928" sldId="2147484188"/>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3790518807" sldId="2147484189"/>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318233943" sldId="2147484190"/>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1200500383" sldId="2147484191"/>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371417083" sldId="2147484192"/>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3638115906" sldId="2147484193"/>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3787085418" sldId="2147484194"/>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146899253" sldId="2147484195"/>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1008785949" sldId="2147484196"/>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4204715185" sldId="2147484197"/>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1549850148" sldId="2147484198"/>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447589586" sldId="2147484199"/>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2138869163" sldId="2147484200"/>
          </pc:sldLayoutMkLst>
        </pc:sldLayoutChg>
        <pc:sldLayoutChg chg="del">
          <pc:chgData name="Sara Comstock" userId="d0a3ff57-dfb1-4510-82d0-faf2942eacee" providerId="ADAL" clId="{3E7B5D49-3BF3-496B-9C35-8203C35FE3D0}" dt="2026-04-29T21:08:29.687" v="1"/>
          <pc:sldLayoutMkLst>
            <pc:docMk/>
            <pc:sldMasterMk cId="1215743084" sldId="2147484173"/>
            <pc:sldLayoutMk cId="3371822050" sldId="2147484201"/>
          </pc:sldLayoutMkLst>
        </pc:sldLayoutChg>
      </pc:sldMasterChg>
      <pc:sldMasterChg chg="del delSldLayout">
        <pc:chgData name="Sara Comstock" userId="d0a3ff57-dfb1-4510-82d0-faf2942eacee" providerId="ADAL" clId="{3E7B5D49-3BF3-496B-9C35-8203C35FE3D0}" dt="2026-04-29T21:08:29.687" v="1"/>
        <pc:sldMasterMkLst>
          <pc:docMk/>
          <pc:sldMasterMk cId="1445358789" sldId="2147484202"/>
        </pc:sldMasterMkLst>
        <pc:sldLayoutChg chg="del">
          <pc:chgData name="Sara Comstock" userId="d0a3ff57-dfb1-4510-82d0-faf2942eacee" providerId="ADAL" clId="{3E7B5D49-3BF3-496B-9C35-8203C35FE3D0}" dt="2026-04-29T21:08:29.687" v="1"/>
          <pc:sldLayoutMkLst>
            <pc:docMk/>
            <pc:sldMasterMk cId="1445358789" sldId="2147484202"/>
            <pc:sldLayoutMk cId="1403340469" sldId="2147484203"/>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3976510389" sldId="2147484204"/>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1198732089" sldId="2147484205"/>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1960263399" sldId="2147484206"/>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3628317111" sldId="2147484207"/>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4163910265" sldId="2147484208"/>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2108723170" sldId="2147484209"/>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3362458941" sldId="2147484210"/>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3622487694" sldId="2147484211"/>
          </pc:sldLayoutMkLst>
        </pc:sldLayoutChg>
        <pc:sldLayoutChg chg="del">
          <pc:chgData name="Sara Comstock" userId="d0a3ff57-dfb1-4510-82d0-faf2942eacee" providerId="ADAL" clId="{3E7B5D49-3BF3-496B-9C35-8203C35FE3D0}" dt="2026-04-29T21:08:29.687" v="1"/>
          <pc:sldLayoutMkLst>
            <pc:docMk/>
            <pc:sldMasterMk cId="1445358789" sldId="2147484202"/>
            <pc:sldLayoutMk cId="822290107" sldId="2147484212"/>
          </pc:sldLayoutMkLst>
        </pc:sldLayoutChg>
      </pc:sldMasterChg>
    </pc:docChg>
  </pc:docChgLst>
</pc:chgInfo>
</file>

<file path=ppt/comments/modernComment_103_0.xml><?xml version="1.0" encoding="utf-8"?>
<p188:cmLst xmlns:a="http://schemas.openxmlformats.org/drawingml/2006/main" xmlns:r="http://schemas.openxmlformats.org/officeDocument/2006/relationships" xmlns:p188="http://schemas.microsoft.com/office/powerpoint/2018/8/main">
  <p188:cm id="{AB8CCB81-5039-4644-AF25-E4BAED41997D}" authorId="{581A4B8B-C888-3CB0-1955-2FF4877D4E80}" created="2026-04-28T16:49:18.011">
    <pc:sldMkLst xmlns:pc="http://schemas.microsoft.com/office/powerpoint/2013/main/command">
      <pc:docMk/>
      <pc:sldMk cId="0" sldId="259"/>
    </pc:sldMkLst>
    <p188:txBody>
      <a:bodyPr/>
      <a:lstStyle/>
      <a:p>
        <a:r>
          <a:rPr lang="en-US"/>
          <a:t>If evaluating your training program, include a link to the pre-survey here and give participants time to complete the survey.
Add a QR code with the survey.</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2A46171C-9090-4159-960B-F3C3B5BC292E}" authorId="{581A4B8B-C888-3CB0-1955-2FF4877D4E80}" created="2026-04-28T16:50:15.291">
    <pc:sldMkLst xmlns:pc="http://schemas.microsoft.com/office/powerpoint/2013/main/command">
      <pc:docMk/>
      <pc:sldMk cId="0" sldId="262"/>
    </pc:sldMkLst>
    <p188:txBody>
      <a:bodyPr/>
      <a:lstStyle/>
      <a:p>
        <a:r>
          <a:rPr lang="en-US"/>
          <a:t>Update with statistics from your country. You can use Globocan data (see source in notes)</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8B521B5C-B54C-4DAD-8A64-450B231DE3C6}" authorId="{581A4B8B-C888-3CB0-1955-2FF4877D4E80}" created="2026-04-28T16:50:45.524">
    <pc:sldMkLst xmlns:pc="http://schemas.microsoft.com/office/powerpoint/2013/main/command">
      <pc:docMk/>
      <pc:sldMk cId="0" sldId="263"/>
    </pc:sldMkLst>
    <p188:txBody>
      <a:bodyPr/>
      <a:lstStyle/>
      <a:p>
        <a:r>
          <a:rPr lang="en-US"/>
          <a:t>Update with statistics from your country.</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1F043FC5-156A-4B02-A3CF-AD916EE22760}" authorId="{581A4B8B-C888-3CB0-1955-2FF4877D4E80}" created="2026-04-28T16:51:39.225">
    <pc:sldMkLst xmlns:pc="http://schemas.microsoft.com/office/powerpoint/2013/main/command">
      <pc:docMk/>
      <pc:sldMk cId="0" sldId="269"/>
    </pc:sldMkLst>
    <p188:txBody>
      <a:bodyPr/>
      <a:lstStyle/>
      <a:p>
        <a:r>
          <a:rPr lang="en-US"/>
          <a:t>Update based on statistics used in earlier slides.</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06CA44D7-69A0-4555-ABC5-8A5888E968BF}" authorId="{581A4B8B-C888-3CB0-1955-2FF4877D4E80}" created="2026-04-28T16:58:12.359">
    <pc:sldMkLst xmlns:pc="http://schemas.microsoft.com/office/powerpoint/2013/main/command">
      <pc:docMk/>
      <pc:sldMk cId="0" sldId="270"/>
    </pc:sldMkLst>
    <p188:txBody>
      <a:bodyPr/>
      <a:lstStyle/>
      <a:p>
        <a:r>
          <a:rPr lang="en-US"/>
          <a:t>Update based on statistics used in earlier slides.</a:t>
        </a:r>
      </a:p>
    </p188:txBody>
  </p188:cm>
</p188:cmLst>
</file>

<file path=ppt/comments/modernComment_115_0.xml><?xml version="1.0" encoding="utf-8"?>
<p188:cmLst xmlns:a="http://schemas.openxmlformats.org/drawingml/2006/main" xmlns:r="http://schemas.openxmlformats.org/officeDocument/2006/relationships" xmlns:p188="http://schemas.microsoft.com/office/powerpoint/2018/8/main">
  <p188:cm id="{97611360-8BCA-4D47-A23F-33936A764DC6}" authorId="{581A4B8B-C888-3CB0-1955-2FF4877D4E80}" created="2026-04-28T17:42:50.506">
    <pc:sldMkLst xmlns:pc="http://schemas.microsoft.com/office/powerpoint/2013/main/command">
      <pc:docMk/>
      <pc:sldMk cId="0" sldId="277"/>
    </pc:sldMkLst>
    <p188:txBody>
      <a:bodyPr/>
      <a:lstStyle/>
      <a:p>
        <a:r>
          <a:rPr lang="en-US"/>
          <a:t>Update bullet #1 with data from your country</a:t>
        </a:r>
      </a:p>
    </p188:txBody>
  </p188:cm>
</p188:cmLst>
</file>

<file path=ppt/comments/modernComment_12B_0.xml><?xml version="1.0" encoding="utf-8"?>
<p188:cmLst xmlns:a="http://schemas.openxmlformats.org/drawingml/2006/main" xmlns:r="http://schemas.openxmlformats.org/officeDocument/2006/relationships" xmlns:p188="http://schemas.microsoft.com/office/powerpoint/2018/8/main">
  <p188:cm id="{4D372CE5-1F07-4B16-8E9E-1EC12A8A3179}" authorId="{581A4B8B-C888-3CB0-1955-2FF4877D4E80}" created="2026-04-29T14:23:54.768">
    <pc:sldMkLst xmlns:pc="http://schemas.microsoft.com/office/powerpoint/2013/main/command">
      <pc:docMk/>
      <pc:sldMk cId="0" sldId="299"/>
    </pc:sldMkLst>
    <p188:txBody>
      <a:bodyPr/>
      <a:lstStyle/>
      <a:p>
        <a:r>
          <a:rPr lang="en-US"/>
          <a:t>For other countries, you can replace this with the vaccines licensed in your country, or delete</a:t>
        </a:r>
      </a:p>
    </p188:txBody>
  </p188:cm>
</p188:cmLst>
</file>

<file path=ppt/comments/modernComment_12C_0.xml><?xml version="1.0" encoding="utf-8"?>
<p188:cmLst xmlns:a="http://schemas.openxmlformats.org/drawingml/2006/main" xmlns:r="http://schemas.openxmlformats.org/officeDocument/2006/relationships" xmlns:p188="http://schemas.microsoft.com/office/powerpoint/2018/8/main">
  <p188:cm id="{A2020399-8D77-4CB2-9779-D6A2C3847B25}" authorId="{581A4B8B-C888-3CB0-1955-2FF4877D4E80}" created="2026-04-28T18:47:26.229">
    <ac:txMkLst xmlns:ac="http://schemas.microsoft.com/office/drawing/2013/main/command">
      <pc:docMk xmlns:pc="http://schemas.microsoft.com/office/powerpoint/2013/main/command"/>
      <pc:sldMk xmlns:pc="http://schemas.microsoft.com/office/powerpoint/2013/main/command" cId="0" sldId="300"/>
      <ac:spMk id="1422" creationId="{00000000-0000-0000-0000-000000000000}"/>
      <ac:txMk cp="0" len="22">
        <ac:context len="23" hash="1571714455"/>
      </ac:txMk>
    </ac:txMkLst>
    <p188:pos x="3192405" y="378681"/>
    <p188:txBody>
      <a:bodyPr/>
      <a:lstStyle/>
      <a:p>
        <a:r>
          <a:rPr lang="en-US"/>
          <a:t>Update recommendation sources and ages based on the situation in your country. Don’t forget to update the notes.</a:t>
        </a:r>
      </a:p>
    </p188:txBody>
  </p188:cm>
</p188:cmLst>
</file>

<file path=ppt/comments/modernComment_12D_0.xml><?xml version="1.0" encoding="utf-8"?>
<p188:cmLst xmlns:a="http://schemas.openxmlformats.org/drawingml/2006/main" xmlns:r="http://schemas.openxmlformats.org/officeDocument/2006/relationships" xmlns:p188="http://schemas.microsoft.com/office/powerpoint/2018/8/main">
  <p188:cm id="{4D923A87-1541-4AED-A69C-3173823F3CC6}" authorId="{581A4B8B-C888-3CB0-1955-2FF4877D4E80}" created="2026-04-28T18:49:10.692">
    <pc:sldMkLst xmlns:pc="http://schemas.microsoft.com/office/powerpoint/2013/main/command">
      <pc:docMk/>
      <pc:sldMk cId="0" sldId="301"/>
    </pc:sldMkLst>
    <p188:txBody>
      <a:bodyPr/>
      <a:lstStyle/>
      <a:p>
        <a:r>
          <a:rPr lang="en-US"/>
          <a:t>If there’s a discrepancy between recommended ages (ex: 9-14) and the ages the vaccine is offered for free, use this slide to explain when the vaccine is free. Otherwise, delete.</a:t>
        </a:r>
      </a:p>
    </p188:txBody>
  </p188:cm>
</p188:cmLst>
</file>

<file path=ppt/comments/modernComment_130_0.xml><?xml version="1.0" encoding="utf-8"?>
<p188:cmLst xmlns:a="http://schemas.openxmlformats.org/drawingml/2006/main" xmlns:r="http://schemas.openxmlformats.org/officeDocument/2006/relationships" xmlns:p188="http://schemas.microsoft.com/office/powerpoint/2018/8/main">
  <p188:cm id="{3CB46021-FB6C-4CAA-966F-BF1F3E881212}" authorId="{581A4B8B-C888-3CB0-1955-2FF4877D4E80}" created="2026-04-29T14:25:46.248">
    <pc:sldMkLst xmlns:pc="http://schemas.microsoft.com/office/powerpoint/2013/main/command">
      <pc:docMk/>
      <pc:sldMk cId="0" sldId="304"/>
    </pc:sldMkLst>
    <p188:txBody>
      <a:bodyPr/>
      <a:lstStyle/>
      <a:p>
        <a:r>
          <a:rPr lang="en-US"/>
          <a:t>Replace with question related to recommendations in your country.</a:t>
        </a:r>
      </a:p>
    </p188:txBody>
  </p188:cm>
</p188:cmLst>
</file>

<file path=ppt/comments/modernComment_134_0.xml><?xml version="1.0" encoding="utf-8"?>
<p188:cmLst xmlns:a="http://schemas.openxmlformats.org/drawingml/2006/main" xmlns:r="http://schemas.openxmlformats.org/officeDocument/2006/relationships" xmlns:p188="http://schemas.microsoft.com/office/powerpoint/2018/8/main">
  <p188:cm id="{AFCA7A4A-0566-4389-BC74-23F5551DE475}" authorId="{581A4B8B-C888-3CB0-1955-2FF4877D4E80}" created="2026-04-30T17:58:28.602">
    <pc:sldMkLst xmlns:pc="http://schemas.microsoft.com/office/powerpoint/2013/main/command">
      <pc:docMk/>
      <pc:sldMk cId="0" sldId="308"/>
    </pc:sldMkLst>
    <p188:txBody>
      <a:bodyPr/>
      <a:lstStyle/>
      <a:p>
        <a:r>
          <a:rPr lang="en-US"/>
          <a:t>Replace with quotes and/or data from your country or delete slide</a:t>
        </a:r>
      </a:p>
    </p188:txBody>
  </p188:cm>
</p188:cmLst>
</file>

<file path=ppt/comments/modernComment_136_0.xml><?xml version="1.0" encoding="utf-8"?>
<p188:cmLst xmlns:a="http://schemas.openxmlformats.org/drawingml/2006/main" xmlns:r="http://schemas.openxmlformats.org/officeDocument/2006/relationships" xmlns:p188="http://schemas.microsoft.com/office/powerpoint/2018/8/main">
  <p188:cm id="{0707FCE3-0EF1-4C86-A33B-34EA0FCC0D74}" authorId="{581A4B8B-C888-3CB0-1955-2FF4877D4E80}" created="2026-04-29T14:45:03.286">
    <pc:sldMkLst xmlns:pc="http://schemas.microsoft.com/office/powerpoint/2013/main/command">
      <pc:docMk/>
      <pc:sldMk cId="0" sldId="310"/>
    </pc:sldMkLst>
    <p188:txBody>
      <a:bodyPr/>
      <a:lstStyle/>
      <a:p>
        <a:r>
          <a:rPr lang="en-US"/>
          <a:t>Use an example with the youngest age eligible in your country, or the age when it's free. Change the child's name to something culturally appropriate.</a:t>
        </a:r>
      </a:p>
    </p188:txBody>
  </p188:cm>
</p188:cmLst>
</file>

<file path=ppt/comments/modernComment_137_0.xml><?xml version="1.0" encoding="utf-8"?>
<p188:cmLst xmlns:a="http://schemas.openxmlformats.org/drawingml/2006/main" xmlns:r="http://schemas.openxmlformats.org/officeDocument/2006/relationships" xmlns:p188="http://schemas.microsoft.com/office/powerpoint/2018/8/main">
  <p188:cm id="{5E3130DE-6CF1-46F8-879B-9F89E91DEA63}" authorId="{581A4B8B-C888-3CB0-1955-2FF4877D4E80}" created="2026-04-29T14:45:54.778">
    <pc:sldMkLst xmlns:pc="http://schemas.microsoft.com/office/powerpoint/2013/main/command">
      <pc:docMk/>
      <pc:sldMk cId="0" sldId="311"/>
    </pc:sldMkLst>
    <p188:txBody>
      <a:bodyPr/>
      <a:lstStyle/>
      <a:p>
        <a:r>
          <a:rPr lang="en-US"/>
          <a:t>Use/Adapt this slide if the vaccine is offered for free at one age, but recommended/licensed for a wider age range in your country.</a:t>
        </a:r>
      </a:p>
    </p188:txBody>
  </p188:cm>
</p188:cmLst>
</file>

<file path=ppt/comments/modernComment_142_0.xml><?xml version="1.0" encoding="utf-8"?>
<p188:cmLst xmlns:a="http://schemas.openxmlformats.org/drawingml/2006/main" xmlns:r="http://schemas.openxmlformats.org/officeDocument/2006/relationships" xmlns:p188="http://schemas.microsoft.com/office/powerpoint/2018/8/main">
  <p188:cm id="{2307126F-1D69-46B5-A7C0-4BA2C3CD075C}" authorId="{581A4B8B-C888-3CB0-1955-2FF4877D4E80}" created="2026-04-29T16:25:10.906">
    <pc:sldMkLst xmlns:pc="http://schemas.microsoft.com/office/powerpoint/2013/main/command">
      <pc:docMk/>
      <pc:sldMk cId="0" sldId="322"/>
    </pc:sldMkLst>
    <p188:txBody>
      <a:bodyPr/>
      <a:lstStyle/>
      <a:p>
        <a:r>
          <a:rPr lang="en-US"/>
          <a:t>Update with information for your country</a:t>
        </a:r>
      </a:p>
    </p188:txBody>
  </p188:cm>
</p188:cmLst>
</file>

<file path=ppt/comments/modernComment_14B_0.xml><?xml version="1.0" encoding="utf-8"?>
<p188:cmLst xmlns:a="http://schemas.openxmlformats.org/drawingml/2006/main" xmlns:r="http://schemas.openxmlformats.org/officeDocument/2006/relationships" xmlns:p188="http://schemas.microsoft.com/office/powerpoint/2018/8/main">
  <p188:cm id="{C647F7CF-12C4-4735-8391-C69D17E55DEC}" authorId="{581A4B8B-C888-3CB0-1955-2FF4877D4E80}" created="2026-04-29T16:44:46.882">
    <pc:sldMkLst xmlns:pc="http://schemas.microsoft.com/office/powerpoint/2013/main/command">
      <pc:docMk/>
      <pc:sldMk cId="0" sldId="331"/>
    </pc:sldMkLst>
    <p188:txBody>
      <a:bodyPr/>
      <a:lstStyle/>
      <a:p>
        <a:r>
          <a:rPr lang="en-US"/>
          <a:t>If using pre/post tests for evaluation, link to your post-test here. Otherwise, delete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dn.who.int/media/docs/default-source/cervical-cancer/230519-ccei-brochure.pdf?sfvrsn=8f15a050_5&amp;download=tru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ubmed.ncbi.nlm.nih.gov/22754202/"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ancer.gov/news-events/cancer-currents-blog/2018/hpv-vaccine-parents-prevention-best-messag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rojectsanchar.org/wp-content/uploads/2020/02/Elimination-of-Cervical-Cancer-and-the-Role-of-HPV-Vaccination-Dr-Neerja-Bhatla.pdf" TargetMode="External"/><Relationship Id="rId7" Type="http://schemas.openxmlformats.org/officeDocument/2006/relationships/hyperlink" Target="https://pubmed.ncbi.nlm.nih.gov/29319982/"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who.int/teams/health-product-policy-and-standards/standards-and-specifications/vaccine-standardization/human-papillomavirus" TargetMode="External"/><Relationship Id="rId5" Type="http://schemas.openxmlformats.org/officeDocument/2006/relationships/hyperlink" Target="https://www.cdc.gov/std/treatment-guidelines/hpv.htm" TargetMode="External"/><Relationship Id="rId4" Type="http://schemas.openxmlformats.org/officeDocument/2006/relationships/hyperlink" Target="https://www.cdc.gov/hpv/parents/vaccinesafety.html"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ncbi.nlm.nih.gov/pmc/articles/PMC6745688/" TargetMode="External"/><Relationship Id="rId3" Type="http://schemas.openxmlformats.org/officeDocument/2006/relationships/hyperlink" Target="https://www.cancer.gov/types/cervical/understanding-abnormal-hpv-and-pap-test-results/understanding-cervical-changes.pdf" TargetMode="External"/><Relationship Id="rId7" Type="http://schemas.openxmlformats.org/officeDocument/2006/relationships/hyperlink" Target="https://www.sciencedirect.com/science/article/abs/pii/S0264410X05010182"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sciencedirect.com/science/article/abs/pii/S0030666512000539?via%3Dihub" TargetMode="External"/><Relationship Id="rId5" Type="http://schemas.openxmlformats.org/officeDocument/2006/relationships/hyperlink" Target="https://www.ncbi.nlm.nih.gov/pmc/articles/PMC3385284/#ref3" TargetMode="External"/><Relationship Id="rId4" Type="http://schemas.openxmlformats.org/officeDocument/2006/relationships/hyperlink" Target="https://www.euro.who.int/__data/assets/pdf_file/0009/356841/Q-and-A_HPV_Parents_EN.pdf" TargetMode="External"/><Relationship Id="rId9" Type="http://schemas.openxmlformats.org/officeDocument/2006/relationships/hyperlink" Target="https://journal.waocp.org/article_33037_4ca3d55e1f982fe4e19221b9dacc49f4.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ubmed.ncbi.nlm.nih.gov/3310147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ho.int/news-room/fact-sheets/detail/cervical-cancer"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dc.gov/hpv/parents/cancer.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bi.nlm.nih.gov/pmc/articles/PMC145302/"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journal.waocp.org/article_33037_4ca3d55e1f982fe4e19221b9dacc49f4.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ancer.gov/types/cervical/understanding-abnormal-hpv-and-pap-test-results/understanding-cervical-changes.pdf" TargetMode="External"/><Relationship Id="rId7" Type="http://schemas.openxmlformats.org/officeDocument/2006/relationships/hyperlink" Target="https://www.ncbi.nlm.nih.gov/pmc/articles/PMC9666279/#sec-11titl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sciencedirect.com/science/article/abs/pii/S0030666512000539?via%3Dihub" TargetMode="External"/><Relationship Id="rId5" Type="http://schemas.openxmlformats.org/officeDocument/2006/relationships/hyperlink" Target="https://www.ncbi.nlm.nih.gov/pmc/articles/PMC3385284/#ref3" TargetMode="External"/><Relationship Id="rId4" Type="http://schemas.openxmlformats.org/officeDocument/2006/relationships/hyperlink" Target="https://www.euro.who.int/__data/assets/pdf_file/0009/356841/Q-and-A_HPV_Parents_EN.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ejm.org/doi/full/10.1056/NEJMoa191733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who.int/groups/global-advisory-committee-on-vaccine-safety/topics/human-papillomavirus-vaccines/infertility" TargetMode="External"/><Relationship Id="rId3" Type="http://schemas.openxmlformats.org/officeDocument/2006/relationships/hyperlink" Target="https://iris.who.int/bitstream/handle/10665/365351/WER9750-645-672-eng-fre.pdf?sequence=1&amp;isAllowed=y" TargetMode="External"/><Relationship Id="rId7" Type="http://schemas.openxmlformats.org/officeDocument/2006/relationships/hyperlink" Target="https://www.cochranelibrary.com/cdsr/doi/10.1002/14651858.CD009069.pub3/ful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cancer.org/content/dam/cancer-org/online-documents/en/pdf/flyers/hpv-vacs-just-the-facts-for-providers.pdf" TargetMode="External"/><Relationship Id="rId5" Type="http://schemas.openxmlformats.org/officeDocument/2006/relationships/hyperlink" Target="https://www.ncbi.nlm.nih.gov/pmc/articles/PMC6196376/" TargetMode="External"/><Relationship Id="rId4" Type="http://schemas.openxmlformats.org/officeDocument/2006/relationships/hyperlink" Target="https://www.who.int/groups/global-advisory-committee-on-vaccine-safety/topics/human-papillomavirus-vaccines/safety"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bi.nlm.nih.gov/pmc/articles/PMC6196376/"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cochranelibrary.com/cdsr/doi/10.1002/14651858.CD009069.pub3/full" TargetMode="External"/><Relationship Id="rId4" Type="http://schemas.openxmlformats.org/officeDocument/2006/relationships/hyperlink" Target="https://www.cancer.org/content/dam/cancer-org/online-documents/en/pdf/flyers/hpv-vacs-just-the-facts-for-providers.pdf"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who.int/publications-detail-redirect/who-wer9103-21-32"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cochranelibrary.com/cdsr/doi/10.1002/14651858.CD009069.pub3/full" TargetMode="External"/><Relationship Id="rId4" Type="http://schemas.openxmlformats.org/officeDocument/2006/relationships/hyperlink" Target="https://pubmed.ncbi.nlm.nih.gov/29280070/"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andfonline.com/journals/khvi20/collections/HPV-vaccination-starting-age-9"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iris.who.int/bitstream/handle/10665/365350/WER9750-eng-fre.pdf?sequence=1"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cdn.who.int/media/docs/default-source/immunization/mi4a/who-mi4a-global-market-study-hpv.pdf?sfvrsn=649561b3_1&amp;download=true"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ubmed.ncbi.nlm.nih.gov/31674322/"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thelancet.com/journals/lanonc/issue/vol23no10/PIIS1470-2045(22)X0011-9" TargetMode="External"/><Relationship Id="rId4" Type="http://schemas.openxmlformats.org/officeDocument/2006/relationships/hyperlink" Target="https://cdsco.gov.in/opencms/resources/UploadCDSCOWeb/2018/UploadVaccineImport/Details%20of%20Import%20Permissions%20of%20Human%20Vaccines%20approved%20by%20CDSCO%20(2009%20-%206th%20Oct.%202022).pdf"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mohfw-dohfw.gov.in/static/uploads/2025/12/ebb2ee6cf3a615a8741377d3c3bbd19e.pdf"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thelancet.com/journals/lanam/article/PIIS2667-193X(25)00235-2/fulltext" TargetMode="External"/><Relationship Id="rId5" Type="http://schemas.openxmlformats.org/officeDocument/2006/relationships/hyperlink" Target="https://link.springer.com/article/10.1007/s13312-026-00311-w" TargetMode="External"/><Relationship Id="rId4" Type="http://schemas.openxmlformats.org/officeDocument/2006/relationships/hyperlink" Target="https://www.fogsi.org/fogsi-gcpr-on-prevention-and-management-of-cervical-cancer-june-2023/"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pib.gov.in/PressReleasePage.aspx?PRID=2233906&amp;reg=3&amp;lang=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view-hub.org/topics/single-dose-hpv#:~:text=Of%20the%20165%20countries%20that,after%20the%20updated%20WHO%20recommendation"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who.int/teams/immunization-vaccines-and-biologicals/diseases/human-papillomavirus-vaccines-(HPV)/hpv-clearing-house/hpv-dashboard"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ho.int/news-room/fact-sheets/detail/cervical-canc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reventglobalhpvcancers.org/our-research/"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doi.org/10.3390/ijerph22010069"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hpviq.org/"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cdc.gov/hpv/hcp/answering-questions.html" TargetMode="External"/><Relationship Id="rId4" Type="http://schemas.openxmlformats.org/officeDocument/2006/relationships/hyperlink" Target="https://www.cancer.gov/news-events/cancer-currents-blog/2018/hpv-vaccine-parents-prevention-best-message"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co.iarc.who.int/media/globocan/factsheets/populations/356-india-fact-sheet.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gco.iarc.fr/tomorrow/graphic-isotype?type=0&amp;population=900&amp;mode=population&amp;sex=2&amp;cancer=39&amp;age_group=value&amp;apc_male=0&amp;apc_female=0"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pubmed.ncbi.nlm.nih.gov/35149535/"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cancer.gov/news-events/cancer-currents-blog/2020/hpv-vaccine-prevents-cervical-cancer-sweden-study"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cdn.who.int/media/docs/default-source/pvg/global-vaccine-safety/hpv-vaccine-rates-information-sheet.pdf?sfvrsn=d2f2750_5&amp;download=true"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cochrane.org/about-us/news/new-research-confirms-hpv-vaccination-prevents-cervical-cancer"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who.int/groups/global-advisory-committee-on-vaccine-safety/topics/human-papillomavirus-vaccines/infertility"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pubmed.ncbi.nlm.nih.gov/34741816/"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www.cancer.gov/news-events/cancer-currents-blog/2020/hpv-vaccine-prevents-cervical-cancer-sweden-study" TargetMode="External"/><Relationship Id="rId5" Type="http://schemas.openxmlformats.org/officeDocument/2006/relationships/hyperlink" Target="https://pubmed.ncbi.nlm.nih.gov/35149535/" TargetMode="External"/><Relationship Id="rId4" Type="http://schemas.openxmlformats.org/officeDocument/2006/relationships/hyperlink" Target="https://www.who.int/teams/immunization-vaccines-and-biologicals/policies/position-papers/human-papillomavirus-(hpv"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hpvcentre.net/statistics/reports/IND_FS.pdf"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ncbi.nlm.nih.gov/pmc/articles/PMC3385284/#ref3"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preventglobalhpvcancers.org"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pubmed.ncbi.nlm.nih.gov/34741816/"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www.who.int/teams/immunization-vaccines-and-biologicals/policies/position-papers/human-papillomavirus-(hpv"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pubmed.ncbi.nlm.nih.gov/35149535/"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ww.cancer.gov/news-events/cancer-currents-blog/2020/hpv-vaccine-prevents-cervical-cancer-sweden-study"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915" name="Google Shape;915;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32bf0861a32_0_10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g32bf0861a32_0_102: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181240" lvl="0" indent="-181240" algn="l" rtl="0">
              <a:lnSpc>
                <a:spcPct val="100000"/>
              </a:lnSpc>
              <a:spcBef>
                <a:spcPts val="0"/>
              </a:spcBef>
              <a:spcAft>
                <a:spcPts val="0"/>
              </a:spcAft>
              <a:buClr>
                <a:schemeClr val="dk1"/>
              </a:buClr>
              <a:buSzPts val="1200"/>
              <a:buChar char="•"/>
            </a:pPr>
            <a:r>
              <a:rPr lang="en-US"/>
              <a:t>The WHO Elimination Strategy lays out clear targets toward cervical cancer elimination.</a:t>
            </a:r>
            <a:endParaRPr/>
          </a:p>
          <a:p>
            <a:pPr marL="181240" lvl="0" indent="-181240" algn="l" rtl="0">
              <a:lnSpc>
                <a:spcPct val="100000"/>
              </a:lnSpc>
              <a:spcBef>
                <a:spcPts val="0"/>
              </a:spcBef>
              <a:spcAft>
                <a:spcPts val="0"/>
              </a:spcAft>
              <a:buClr>
                <a:schemeClr val="dk1"/>
              </a:buClr>
              <a:buSzPts val="1200"/>
              <a:buChar char="•"/>
            </a:pPr>
            <a:r>
              <a:rPr lang="en-US"/>
              <a:t>Meeting and maintaining the 90-70-90 targets would yield significant returns in the coming century</a:t>
            </a:r>
            <a:endParaRPr/>
          </a:p>
          <a:p>
            <a:pPr marL="181240" lvl="0" indent="-181240" algn="l" rtl="0">
              <a:lnSpc>
                <a:spcPct val="100000"/>
              </a:lnSpc>
              <a:spcBef>
                <a:spcPts val="0"/>
              </a:spcBef>
              <a:spcAft>
                <a:spcPts val="0"/>
              </a:spcAft>
              <a:buClr>
                <a:schemeClr val="dk1"/>
              </a:buClr>
              <a:buSzPts val="1200"/>
              <a:buChar char="•"/>
            </a:pPr>
            <a:r>
              <a:rPr lang="en-US"/>
              <a:t>the median cervical cancer incidence rate will fall by 42% by 2045, and by 97% by 2120, averting more than 74 million new cases of cervical cancer; and</a:t>
            </a:r>
            <a:endParaRPr/>
          </a:p>
          <a:p>
            <a:pPr marL="181240" lvl="0" indent="-181240" algn="l" rtl="0">
              <a:lnSpc>
                <a:spcPct val="100000"/>
              </a:lnSpc>
              <a:spcBef>
                <a:spcPts val="0"/>
              </a:spcBef>
              <a:spcAft>
                <a:spcPts val="0"/>
              </a:spcAft>
              <a:buClr>
                <a:schemeClr val="dk1"/>
              </a:buClr>
              <a:buSzPts val="1200"/>
              <a:buChar char="•"/>
            </a:pPr>
            <a:r>
              <a:rPr lang="en-US"/>
              <a:t>the median cumulative number of cervical cancer deaths averted will be 300 000 by 2030, over 14 million by 2070, and over 62 million by 2120.</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Source: </a:t>
            </a:r>
            <a:endParaRPr/>
          </a:p>
          <a:p>
            <a:pPr marL="0" lvl="0" indent="0" algn="l" rtl="0">
              <a:lnSpc>
                <a:spcPct val="100000"/>
              </a:lnSpc>
              <a:spcBef>
                <a:spcPts val="0"/>
              </a:spcBef>
              <a:spcAft>
                <a:spcPts val="0"/>
              </a:spcAft>
              <a:buClr>
                <a:schemeClr val="dk1"/>
              </a:buClr>
              <a:buSzPts val="1400"/>
              <a:buFont typeface="Arial"/>
              <a:buNone/>
            </a:pPr>
            <a:r>
              <a:rPr lang="en-US" u="sng">
                <a:solidFill>
                  <a:schemeClr val="hlink"/>
                </a:solidFill>
                <a:hlinkClick r:id="rId3"/>
              </a:rPr>
              <a:t>230519-ccei-brochure.pdf (who.int)</a:t>
            </a:r>
            <a:endParaRPr/>
          </a:p>
          <a:p>
            <a:pPr marL="0" lvl="0" indent="0" algn="l" rtl="0">
              <a:lnSpc>
                <a:spcPct val="100000"/>
              </a:lnSpc>
              <a:spcBef>
                <a:spcPts val="0"/>
              </a:spcBef>
              <a:spcAft>
                <a:spcPts val="0"/>
              </a:spcAft>
              <a:buSzPts val="1400"/>
              <a:buNone/>
            </a:pPr>
            <a:endParaRPr/>
          </a:p>
        </p:txBody>
      </p:sp>
      <p:sp>
        <p:nvSpPr>
          <p:cNvPr id="1025" name="Google Shape;1025;g32bf0861a32_0_102: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20: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10000"/>
              </a:lnSpc>
              <a:spcBef>
                <a:spcPts val="0"/>
              </a:spcBef>
              <a:spcAft>
                <a:spcPts val="0"/>
              </a:spcAft>
              <a:buClr>
                <a:schemeClr val="dk1"/>
              </a:buClr>
              <a:buSzPts val="1200"/>
              <a:buFont typeface="Arial"/>
              <a:buChar char="•"/>
            </a:pPr>
            <a:r>
              <a:rPr lang="en-US"/>
              <a:t>There is no cure for HPV infection which is why preventing it with HPV vaccination is so important.</a:t>
            </a:r>
            <a:endParaRPr/>
          </a:p>
          <a:p>
            <a:pPr marL="302066" lvl="0" indent="-302066" algn="l" rtl="0">
              <a:lnSpc>
                <a:spcPct val="110000"/>
              </a:lnSpc>
              <a:spcBef>
                <a:spcPts val="0"/>
              </a:spcBef>
              <a:spcAft>
                <a:spcPts val="0"/>
              </a:spcAft>
              <a:buClr>
                <a:schemeClr val="dk1"/>
              </a:buClr>
              <a:buSzPts val="1200"/>
              <a:buFont typeface="Arial"/>
              <a:buChar char="•"/>
            </a:pPr>
            <a:r>
              <a:rPr lang="en-US"/>
              <a:t>Currently there are only two ways to </a:t>
            </a:r>
            <a:r>
              <a:rPr lang="en-US" b="1"/>
              <a:t>effectively</a:t>
            </a:r>
            <a:r>
              <a:rPr lang="en-US"/>
              <a:t> prevent cervical cancer.</a:t>
            </a:r>
            <a:endParaRPr/>
          </a:p>
          <a:p>
            <a:pPr marL="302066" lvl="0" indent="-302066" algn="l" rtl="0">
              <a:lnSpc>
                <a:spcPct val="110000"/>
              </a:lnSpc>
              <a:spcBef>
                <a:spcPts val="1340"/>
              </a:spcBef>
              <a:spcAft>
                <a:spcPts val="0"/>
              </a:spcAft>
              <a:buClr>
                <a:schemeClr val="dk1"/>
              </a:buClr>
              <a:buSzPts val="1200"/>
              <a:buFont typeface="Arial"/>
              <a:buChar char="•"/>
            </a:pPr>
            <a:r>
              <a:rPr lang="en-US"/>
              <a:t>These methods work in two different ways and at two different time periods during a woman’s life to prevent cervical cancer.</a:t>
            </a:r>
            <a:endParaRPr/>
          </a:p>
          <a:p>
            <a:pPr marL="302066" lvl="0" indent="-302066" algn="l" rtl="0">
              <a:lnSpc>
                <a:spcPct val="110000"/>
              </a:lnSpc>
              <a:spcBef>
                <a:spcPts val="1340"/>
              </a:spcBef>
              <a:spcAft>
                <a:spcPts val="0"/>
              </a:spcAft>
              <a:buClr>
                <a:schemeClr val="dk1"/>
              </a:buClr>
              <a:buSzPts val="1200"/>
              <a:buFont typeface="Arial"/>
              <a:buChar char="•"/>
            </a:pPr>
            <a:r>
              <a:rPr lang="en-US" u="sng"/>
              <a:t>Primary prevention</a:t>
            </a:r>
            <a:r>
              <a:rPr lang="en-US"/>
              <a:t>: </a:t>
            </a:r>
            <a:endParaRPr/>
          </a:p>
          <a:p>
            <a:pPr marL="302066" lvl="0" indent="-302066" algn="l" rtl="0">
              <a:lnSpc>
                <a:spcPct val="110000"/>
              </a:lnSpc>
              <a:spcBef>
                <a:spcPts val="1340"/>
              </a:spcBef>
              <a:spcAft>
                <a:spcPts val="0"/>
              </a:spcAft>
              <a:buClr>
                <a:schemeClr val="dk1"/>
              </a:buClr>
              <a:buSzPts val="1200"/>
              <a:buFont typeface="Arial"/>
              <a:buChar char="•"/>
            </a:pPr>
            <a:r>
              <a:rPr lang="en-US"/>
              <a:t>Target HPV vaccination of girls ages 9 – 14, which works by protecting them from HPV infection that causes cervical cancer.  </a:t>
            </a:r>
            <a:endParaRPr/>
          </a:p>
          <a:p>
            <a:pPr marL="302066" lvl="0" indent="-302066" algn="l" rtl="0">
              <a:lnSpc>
                <a:spcPct val="110000"/>
              </a:lnSpc>
              <a:spcBef>
                <a:spcPts val="1340"/>
              </a:spcBef>
              <a:spcAft>
                <a:spcPts val="0"/>
              </a:spcAft>
              <a:buClr>
                <a:schemeClr val="dk1"/>
              </a:buClr>
              <a:buSzPts val="1200"/>
              <a:buFont typeface="Arial"/>
              <a:buChar char="•"/>
            </a:pPr>
            <a:r>
              <a:rPr lang="en-US"/>
              <a:t>Extended Age Group: 15 – 26 year old girls should also be vaccinated if they weren't already and cost allows. </a:t>
            </a:r>
            <a:endParaRPr/>
          </a:p>
          <a:p>
            <a:pPr marL="302066" lvl="0" indent="-302066" algn="l" rtl="0">
              <a:lnSpc>
                <a:spcPct val="110000"/>
              </a:lnSpc>
              <a:spcBef>
                <a:spcPts val="1340"/>
              </a:spcBef>
              <a:spcAft>
                <a:spcPts val="0"/>
              </a:spcAft>
              <a:buClr>
                <a:schemeClr val="dk1"/>
              </a:buClr>
              <a:buSzPts val="1200"/>
              <a:buFont typeface="Arial"/>
              <a:buChar char="•"/>
            </a:pPr>
            <a:r>
              <a:rPr lang="en-US"/>
              <a:t>The vaccine is labeled for women up to age 45, but there is little efficacy at older ages and it's not universally recommended.</a:t>
            </a:r>
            <a:endParaRPr/>
          </a:p>
          <a:p>
            <a:pPr marL="302066" lvl="0" indent="-302066" algn="l" rtl="0">
              <a:lnSpc>
                <a:spcPct val="110000"/>
              </a:lnSpc>
              <a:spcBef>
                <a:spcPts val="1340"/>
              </a:spcBef>
              <a:spcAft>
                <a:spcPts val="0"/>
              </a:spcAft>
              <a:buClr>
                <a:schemeClr val="dk1"/>
              </a:buClr>
              <a:buSzPts val="1200"/>
              <a:buFont typeface="Arial"/>
              <a:buChar char="•"/>
            </a:pPr>
            <a:r>
              <a:rPr lang="en-US" u="sng"/>
              <a:t>Secondary prevention</a:t>
            </a:r>
            <a:r>
              <a:rPr lang="en-US"/>
              <a:t>: Screen women twice in their lifetime using a high performance screening test </a:t>
            </a:r>
            <a:endParaRPr/>
          </a:p>
          <a:p>
            <a:pPr marL="0" lvl="0" indent="0" algn="l" rtl="0">
              <a:lnSpc>
                <a:spcPct val="110000"/>
              </a:lnSpc>
              <a:spcBef>
                <a:spcPts val="1340"/>
              </a:spcBef>
              <a:spcAft>
                <a:spcPts val="0"/>
              </a:spcAft>
              <a:buSzPts val="1400"/>
              <a:buNone/>
            </a:pPr>
            <a:r>
              <a:rPr lang="en-US" u="sng"/>
              <a:t>Source</a:t>
            </a:r>
            <a:endParaRPr/>
          </a:p>
          <a:p>
            <a:pPr marL="0" lvl="0" indent="0" algn="l" rtl="0">
              <a:lnSpc>
                <a:spcPct val="110000"/>
              </a:lnSpc>
              <a:spcBef>
                <a:spcPts val="1340"/>
              </a:spcBef>
              <a:spcAft>
                <a:spcPts val="0"/>
              </a:spcAft>
              <a:buSzPts val="1400"/>
              <a:buNone/>
            </a:pPr>
            <a:r>
              <a:rPr lang="en-US" sz="1000"/>
              <a:t>World Health Organization. Cervical Cancer Elimination Initiative. [Internet]. </a:t>
            </a:r>
            <a:r>
              <a:rPr lang="en-US"/>
              <a:t>https://www.who.int/initiatives/cervical-cancer-elimination-initiative</a:t>
            </a:r>
            <a:endParaRPr/>
          </a:p>
          <a:p>
            <a:pPr marL="0" lvl="0" indent="0" algn="l" rtl="0">
              <a:lnSpc>
                <a:spcPct val="110000"/>
              </a:lnSpc>
              <a:spcBef>
                <a:spcPts val="1340"/>
              </a:spcBef>
              <a:spcAft>
                <a:spcPts val="0"/>
              </a:spcAft>
              <a:buSzPts val="1400"/>
              <a:buNone/>
            </a:pPr>
            <a:r>
              <a:rPr lang="en-US" sz="1000"/>
              <a:t>Kaarthigeyan K. Cervical cancer in India and HPV vaccination. Indian J Med </a:t>
            </a:r>
            <a:r>
              <a:rPr lang="en-US" sz="1000" err="1"/>
              <a:t>Paediatr</a:t>
            </a:r>
            <a:r>
              <a:rPr lang="en-US" sz="1000"/>
              <a:t> Oncol. 2012;33(1):7-12. </a:t>
            </a:r>
            <a:r>
              <a:rPr lang="en-US" sz="1000">
                <a:solidFill>
                  <a:srgbClr val="1A1A1A"/>
                </a:solidFill>
                <a:latin typeface="Times New Roman"/>
                <a:ea typeface="Times New Roman"/>
                <a:cs typeface="Times New Roman"/>
                <a:sym typeface="Times New Roman"/>
              </a:rPr>
              <a:t>Available from </a:t>
            </a:r>
            <a:r>
              <a:rPr lang="en-US" sz="1000" u="sng">
                <a:solidFill>
                  <a:srgbClr val="1A1A1A"/>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https://pubmed.ncbi.nlm.nih.gov/22754202/</a:t>
            </a:r>
            <a:endParaRPr sz="1000">
              <a:solidFill>
                <a:srgbClr val="1A1A1A"/>
              </a:solidFill>
              <a:latin typeface="Times New Roman"/>
              <a:ea typeface="Times New Roman"/>
              <a:cs typeface="Times New Roman"/>
              <a:sym typeface="Times New Roman"/>
            </a:endParaRPr>
          </a:p>
          <a:p>
            <a:pPr marL="0" lvl="0" indent="0" algn="l" rtl="0">
              <a:lnSpc>
                <a:spcPct val="110000"/>
              </a:lnSpc>
              <a:spcBef>
                <a:spcPts val="1340"/>
              </a:spcBef>
              <a:spcAft>
                <a:spcPts val="0"/>
              </a:spcAft>
              <a:buSzPts val="1400"/>
              <a:buNone/>
            </a:pPr>
            <a:r>
              <a:rPr lang="en-US" sz="1000"/>
              <a:t>CDC. Human Papillomavirus (HPV). https://www.cdc.gov/hpv/parents/vaccine-for-hpv.html#:~:text=HPV%20vaccination%20is%20not%20recommended,benefits%20of%20vaccination%20for%20them</a:t>
            </a:r>
            <a:endParaRPr sz="1000"/>
          </a:p>
          <a:p>
            <a:pPr marL="0" lvl="0" indent="0" algn="l" rtl="0">
              <a:lnSpc>
                <a:spcPct val="114999"/>
              </a:lnSpc>
              <a:spcBef>
                <a:spcPts val="1269"/>
              </a:spcBef>
              <a:spcAft>
                <a:spcPts val="0"/>
              </a:spcAft>
              <a:buSzPts val="1400"/>
              <a:buNone/>
            </a:pPr>
            <a:r>
              <a:rPr lang="en-US" sz="1000"/>
              <a:t>National Cancer Institute. Cervical Cancer Screening [Internet] . Available from:</a:t>
            </a:r>
            <a:r>
              <a:rPr lang="en-US" sz="1000" u="sng">
                <a:solidFill>
                  <a:schemeClr val="hlink"/>
                </a:solidFill>
                <a:hlinkClick r:id="rId4"/>
              </a:rPr>
              <a:t> </a:t>
            </a:r>
            <a:r>
              <a:rPr lang="en-US" sz="1000" u="sng"/>
              <a:t>https://www.cancer.gov/types/cervical/screening</a:t>
            </a:r>
            <a:endParaRPr sz="1000"/>
          </a:p>
          <a:p>
            <a:pPr marL="0" lvl="0" indent="0" algn="l" rtl="0">
              <a:lnSpc>
                <a:spcPct val="100000"/>
              </a:lnSpc>
              <a:spcBef>
                <a:spcPts val="670"/>
              </a:spcBef>
              <a:spcAft>
                <a:spcPts val="0"/>
              </a:spcAft>
              <a:buSzPts val="1400"/>
              <a:buNone/>
            </a:pPr>
            <a:endParaRPr sz="1000"/>
          </a:p>
        </p:txBody>
      </p:sp>
      <p:sp>
        <p:nvSpPr>
          <p:cNvPr id="1033" name="Google Shape;1033;p20: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11</a:t>
            </a:fld>
            <a:endParaRPr sz="1400">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18: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670"/>
              </a:spcBef>
              <a:spcAft>
                <a:spcPts val="0"/>
              </a:spcAft>
              <a:buSzPts val="1400"/>
              <a:buNone/>
            </a:pPr>
            <a:endParaRPr/>
          </a:p>
        </p:txBody>
      </p:sp>
      <p:sp>
        <p:nvSpPr>
          <p:cNvPr id="1054" name="Google Shape;1054;p18: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12</a:t>
            </a:fld>
            <a:endParaRPr sz="1400">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32bf0861a32_0_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32bf0861a32_0_29: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 How many women </a:t>
            </a:r>
            <a:r>
              <a:rPr lang="en-US" u="sng">
                <a:latin typeface="Arial"/>
                <a:ea typeface="Arial"/>
                <a:cs typeface="Arial"/>
                <a:sym typeface="Arial"/>
              </a:rPr>
              <a:t>die each year </a:t>
            </a:r>
            <a:r>
              <a:rPr lang="en-US">
                <a:latin typeface="Arial"/>
                <a:ea typeface="Arial"/>
                <a:cs typeface="Arial"/>
                <a:sym typeface="Arial"/>
              </a:rPr>
              <a:t>in India from cervical cancer?</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A: 29000</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B:49000</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C: 79000</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b="1">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b="1">
                <a:latin typeface="Arial"/>
                <a:ea typeface="Arial"/>
                <a:cs typeface="Arial"/>
                <a:sym typeface="Arial"/>
              </a:rPr>
              <a:t>ANSWER: C 79000</a:t>
            </a:r>
            <a:endParaRPr b="1"/>
          </a:p>
          <a:p>
            <a:pPr marL="0" lvl="0" indent="0" algn="l" rtl="0">
              <a:lnSpc>
                <a:spcPct val="100000"/>
              </a:lnSpc>
              <a:spcBef>
                <a:spcPts val="0"/>
              </a:spcBef>
              <a:spcAft>
                <a:spcPts val="0"/>
              </a:spcAft>
              <a:buClr>
                <a:schemeClr val="dk1"/>
              </a:buClr>
              <a:buSzPts val="1200"/>
              <a:buFont typeface="Arial"/>
              <a:buNone/>
            </a:pPr>
            <a:endParaRPr/>
          </a:p>
        </p:txBody>
      </p:sp>
      <p:sp>
        <p:nvSpPr>
          <p:cNvPr id="1062" name="Google Shape;1062;g32bf0861a32_0_29: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13</a:t>
            </a:fld>
            <a:endParaRPr sz="150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2bf0861a32_0_5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32bf0861a32_0_51: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 How many women </a:t>
            </a:r>
            <a:r>
              <a:rPr lang="en-US" u="sng">
                <a:latin typeface="Arial"/>
                <a:ea typeface="Arial"/>
                <a:cs typeface="Arial"/>
                <a:sym typeface="Arial"/>
              </a:rPr>
              <a:t>die each year </a:t>
            </a:r>
            <a:r>
              <a:rPr lang="en-US">
                <a:latin typeface="Arial"/>
                <a:ea typeface="Arial"/>
                <a:cs typeface="Arial"/>
                <a:sym typeface="Arial"/>
              </a:rPr>
              <a:t>in India from cervical cancer?</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A: 29000</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B:49000</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C: 79000</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b="1">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b="1">
                <a:latin typeface="Arial"/>
                <a:ea typeface="Arial"/>
                <a:cs typeface="Arial"/>
                <a:sym typeface="Arial"/>
              </a:rPr>
              <a:t>ANSWER: C 79000</a:t>
            </a:r>
            <a:endParaRPr b="1"/>
          </a:p>
          <a:p>
            <a:pPr marL="0" lvl="0" indent="0" algn="l" rtl="0">
              <a:lnSpc>
                <a:spcPct val="100000"/>
              </a:lnSpc>
              <a:spcBef>
                <a:spcPts val="0"/>
              </a:spcBef>
              <a:spcAft>
                <a:spcPts val="0"/>
              </a:spcAft>
              <a:buClr>
                <a:schemeClr val="dk1"/>
              </a:buClr>
              <a:buSzPts val="1200"/>
              <a:buFont typeface="Arial"/>
              <a:buNone/>
            </a:pPr>
            <a:endParaRPr/>
          </a:p>
        </p:txBody>
      </p:sp>
      <p:sp>
        <p:nvSpPr>
          <p:cNvPr id="1070" name="Google Shape;1070;g32bf0861a32_0_51: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14</a:t>
            </a:fld>
            <a:endParaRPr sz="150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12: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181240" lvl="0" indent="-181240" algn="l" rtl="0">
              <a:lnSpc>
                <a:spcPct val="100000"/>
              </a:lnSpc>
              <a:spcBef>
                <a:spcPts val="0"/>
              </a:spcBef>
              <a:spcAft>
                <a:spcPts val="0"/>
              </a:spcAft>
              <a:buClr>
                <a:schemeClr val="dk1"/>
              </a:buClr>
              <a:buSzPts val="1200"/>
              <a:buFont typeface="Arial"/>
              <a:buChar char="•"/>
            </a:pPr>
            <a:r>
              <a:rPr lang="en-US"/>
              <a:t>We've discussed the burden of cervical cancer, now we will review the cause of cervical cancer, the Human Papillomavirus (HPV) infection.</a:t>
            </a:r>
            <a:endParaRPr/>
          </a:p>
        </p:txBody>
      </p:sp>
      <p:sp>
        <p:nvSpPr>
          <p:cNvPr id="1077" name="Google Shape;1077;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13: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Calibri"/>
              <a:buChar char="•"/>
            </a:pPr>
            <a:r>
              <a:rPr lang="en-US"/>
              <a:t>Human papillomavirus (HPV) is a small, non-enveloped deoxyribonucleic acid (DNA) virus that infects skin or mucosal cells. </a:t>
            </a:r>
            <a:endParaRPr/>
          </a:p>
          <a:p>
            <a:pPr marL="302066" lvl="0" indent="-302066" algn="l" rtl="0">
              <a:lnSpc>
                <a:spcPct val="100000"/>
              </a:lnSpc>
              <a:spcBef>
                <a:spcPts val="0"/>
              </a:spcBef>
              <a:spcAft>
                <a:spcPts val="0"/>
              </a:spcAft>
              <a:buClr>
                <a:schemeClr val="dk1"/>
              </a:buClr>
              <a:buSzPts val="1200"/>
              <a:buFont typeface="Calibri"/>
              <a:buChar char="•"/>
            </a:pPr>
            <a:r>
              <a:rPr lang="en-US"/>
              <a:t> At least 14 of more than 200 known HPV genotypes can cause cancer of the:</a:t>
            </a:r>
            <a:endParaRPr/>
          </a:p>
          <a:p>
            <a:pPr marL="0" lvl="0" indent="0" algn="l" rtl="0">
              <a:lnSpc>
                <a:spcPct val="100000"/>
              </a:lnSpc>
              <a:spcBef>
                <a:spcPts val="0"/>
              </a:spcBef>
              <a:spcAft>
                <a:spcPts val="0"/>
              </a:spcAft>
              <a:buClr>
                <a:schemeClr val="dk1"/>
              </a:buClr>
              <a:buSzPts val="1200"/>
              <a:buFont typeface="Calibri"/>
              <a:buChar char="•"/>
            </a:pPr>
            <a:r>
              <a:rPr lang="en-US"/>
              <a:t>Cervix, vagina, and vulva in women</a:t>
            </a:r>
            <a:endParaRPr/>
          </a:p>
          <a:p>
            <a:pPr marL="0" lvl="0" indent="0" algn="l" rtl="0">
              <a:lnSpc>
                <a:spcPct val="100000"/>
              </a:lnSpc>
              <a:spcBef>
                <a:spcPts val="0"/>
              </a:spcBef>
              <a:spcAft>
                <a:spcPts val="0"/>
              </a:spcAft>
              <a:buClr>
                <a:schemeClr val="dk1"/>
              </a:buClr>
              <a:buSzPts val="1200"/>
              <a:buFont typeface="Calibri"/>
              <a:buChar char="•"/>
            </a:pPr>
            <a:r>
              <a:rPr lang="en-US"/>
              <a:t>Penis in men</a:t>
            </a:r>
            <a:endParaRPr/>
          </a:p>
          <a:p>
            <a:pPr marL="0" lvl="0" indent="0" algn="l" rtl="0">
              <a:lnSpc>
                <a:spcPct val="100000"/>
              </a:lnSpc>
              <a:spcBef>
                <a:spcPts val="0"/>
              </a:spcBef>
              <a:spcAft>
                <a:spcPts val="0"/>
              </a:spcAft>
              <a:buClr>
                <a:schemeClr val="dk1"/>
              </a:buClr>
              <a:buSzPts val="1200"/>
              <a:buFont typeface="Calibri"/>
              <a:buChar char="•"/>
            </a:pPr>
            <a:r>
              <a:rPr lang="en-US"/>
              <a:t>Anus in both men and women</a:t>
            </a:r>
            <a:endParaRPr/>
          </a:p>
          <a:p>
            <a:pPr marL="0" lvl="0" indent="0" algn="l" rtl="0">
              <a:lnSpc>
                <a:spcPct val="100000"/>
              </a:lnSpc>
              <a:spcBef>
                <a:spcPts val="0"/>
              </a:spcBef>
              <a:spcAft>
                <a:spcPts val="0"/>
              </a:spcAft>
              <a:buClr>
                <a:schemeClr val="dk1"/>
              </a:buClr>
              <a:buSzPts val="1200"/>
              <a:buFont typeface="Calibri"/>
              <a:buChar char="•"/>
            </a:pPr>
            <a:r>
              <a:rPr lang="en-US"/>
              <a:t>Back of the throat, including the base of the tongue and tonsils (oropharynx), in both men and women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Sources: </a:t>
            </a:r>
            <a:endParaRPr/>
          </a:p>
          <a:p>
            <a:pPr marL="0" lvl="0" indent="0" algn="l" rtl="0">
              <a:lnSpc>
                <a:spcPct val="100000"/>
              </a:lnSpc>
              <a:spcBef>
                <a:spcPts val="0"/>
              </a:spcBef>
              <a:spcAft>
                <a:spcPts val="0"/>
              </a:spcAft>
              <a:buSzPts val="1400"/>
              <a:buNone/>
            </a:pPr>
            <a:r>
              <a:rPr lang="en-US">
                <a:solidFill>
                  <a:srgbClr val="595959"/>
                </a:solidFill>
              </a:rPr>
              <a:t>In India, 84% of cervical cancers caused by HPV 16 and 18 - </a:t>
            </a:r>
            <a:r>
              <a:rPr lang="en-US">
                <a:latin typeface="Times New Roman"/>
                <a:ea typeface="Times New Roman"/>
                <a:cs typeface="Times New Roman"/>
                <a:sym typeface="Times New Roman"/>
              </a:rPr>
              <a:t>Bhatla N. Elimination of Cervical Cancer and the Role of HPV Vaccination [Internet]. 2020 . Available from:</a:t>
            </a:r>
            <a:r>
              <a:rPr lang="en-US">
                <a:solidFill>
                  <a:schemeClr val="hlink"/>
                </a:solidFill>
                <a:uFill>
                  <a:noFill/>
                </a:uFill>
                <a:latin typeface="Times New Roman"/>
                <a:ea typeface="Times New Roman"/>
                <a:cs typeface="Times New Roman"/>
                <a:sym typeface="Times New Roman"/>
                <a:hlinkClick r:id="rId3"/>
              </a:rPr>
              <a:t> </a:t>
            </a:r>
            <a:r>
              <a:rPr lang="en-US" u="sng">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https://projectsanchar.org/wp-content/uploads/2020/02/Elimination-of-Cervical-Cancer-and-the-Role-of-HPV-Vaccination-Dr-Neerja-Bhatla.pdf</a:t>
            </a:r>
            <a:endParaRPr u="sng">
              <a:solidFill>
                <a:srgbClr val="0000FF"/>
              </a:solidFill>
              <a:latin typeface="Times New Roman"/>
              <a:ea typeface="Times New Roman"/>
              <a:cs typeface="Times New Roman"/>
              <a:sym typeface="Times New Roman"/>
            </a:endParaRPr>
          </a:p>
          <a:p>
            <a:pPr marL="0" lvl="0" indent="0" algn="l" rtl="0">
              <a:lnSpc>
                <a:spcPct val="115000"/>
              </a:lnSpc>
              <a:spcBef>
                <a:spcPts val="793"/>
              </a:spcBef>
              <a:spcAft>
                <a:spcPts val="0"/>
              </a:spcAft>
              <a:buSzPts val="1400"/>
              <a:buNone/>
            </a:pPr>
            <a:r>
              <a:rPr lang="en-US">
                <a:solidFill>
                  <a:srgbClr val="595959"/>
                </a:solidFill>
              </a:rPr>
              <a:t>&gt; 150 types - </a:t>
            </a:r>
            <a:r>
              <a:rPr lang="en-US" sz="1100">
                <a:latin typeface="Times New Roman"/>
                <a:ea typeface="Times New Roman"/>
                <a:cs typeface="Times New Roman"/>
                <a:sym typeface="Times New Roman"/>
              </a:rPr>
              <a:t>Centers for Disease Control and Prevention. </a:t>
            </a:r>
            <a:r>
              <a:rPr lang="en-US">
                <a:solidFill>
                  <a:srgbClr val="222222"/>
                </a:solidFill>
                <a:highlight>
                  <a:srgbClr val="FFFFFF"/>
                </a:highlight>
                <a:latin typeface="Arial"/>
                <a:ea typeface="Arial"/>
                <a:cs typeface="Arial"/>
                <a:sym typeface="Arial"/>
              </a:rPr>
              <a:t>Human Papillomavirus (HPV) Infection</a:t>
            </a:r>
            <a:r>
              <a:rPr lang="en-US" sz="1300">
                <a:latin typeface="Times New Roman"/>
                <a:ea typeface="Times New Roman"/>
                <a:cs typeface="Times New Roman"/>
                <a:sym typeface="Times New Roman"/>
              </a:rPr>
              <a:t> [Internet]. 2021. Available from:</a:t>
            </a:r>
            <a:r>
              <a:rPr lang="en-US" sz="1300">
                <a:solidFill>
                  <a:schemeClr val="hlink"/>
                </a:solidFill>
                <a:uFill>
                  <a:noFill/>
                </a:uFill>
                <a:latin typeface="Times New Roman"/>
                <a:ea typeface="Times New Roman"/>
                <a:cs typeface="Times New Roman"/>
                <a:sym typeface="Times New Roman"/>
                <a:hlinkClick r:id="rId4"/>
              </a:rPr>
              <a:t> </a:t>
            </a:r>
            <a:r>
              <a:rPr lang="en-US" u="sng">
                <a:solidFill>
                  <a:schemeClr val="hlink"/>
                </a:solidFill>
                <a:hlinkClick r:id="rId5"/>
              </a:rPr>
              <a:t>https://www.cdc.gov/std/treatment-guidelines/hpv.htm</a:t>
            </a:r>
            <a:endParaRPr/>
          </a:p>
          <a:p>
            <a:pPr marL="0" lvl="0" indent="0" algn="l" rtl="0">
              <a:lnSpc>
                <a:spcPct val="100000"/>
              </a:lnSpc>
              <a:spcBef>
                <a:spcPts val="0"/>
              </a:spcBef>
              <a:spcAft>
                <a:spcPts val="0"/>
              </a:spcAft>
              <a:buSzPts val="1400"/>
              <a:buNone/>
            </a:pPr>
            <a:r>
              <a:rPr lang="en-US" u="sng">
                <a:solidFill>
                  <a:srgbClr val="0563C1"/>
                </a:solidFill>
              </a:rPr>
              <a:t>WHO: </a:t>
            </a:r>
            <a:r>
              <a:rPr lang="en-US" u="sng">
                <a:solidFill>
                  <a:srgbClr val="0000FF"/>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https://www.who.int/teams/health-product-policy-and-standards/standards-and-specifications/vaccine-standardization/human-papillomavirus</a:t>
            </a:r>
            <a:r>
              <a:rPr lang="en-US" u="sng">
                <a:solidFill>
                  <a:srgbClr val="0000FF"/>
                </a:solidFill>
                <a:latin typeface="Times New Roman"/>
                <a:ea typeface="Times New Roman"/>
                <a:cs typeface="Times New Roman"/>
                <a:sym typeface="Times New Roman"/>
              </a:rPr>
              <a:t> </a:t>
            </a:r>
            <a:endParaRPr/>
          </a:p>
          <a:p>
            <a:pPr marL="0" lvl="0" indent="0" algn="l" rtl="0">
              <a:lnSpc>
                <a:spcPct val="100000"/>
              </a:lnSpc>
              <a:spcBef>
                <a:spcPts val="0"/>
              </a:spcBef>
              <a:spcAft>
                <a:spcPts val="0"/>
              </a:spcAft>
              <a:buSzPts val="1400"/>
              <a:buNone/>
            </a:pPr>
            <a:r>
              <a:rPr lang="en-US" sz="1100">
                <a:solidFill>
                  <a:srgbClr val="595959"/>
                </a:solidFill>
              </a:rPr>
              <a:t>About 14 types of HPV can cause cancer- </a:t>
            </a:r>
            <a:r>
              <a:rPr lang="en-US"/>
              <a:t>Klemp Gjertsen M, Nilsen E, Alfsen GC, Feiring B, </a:t>
            </a:r>
            <a:r>
              <a:rPr lang="en-US" err="1"/>
              <a:t>Skjeldestad</a:t>
            </a:r>
            <a:r>
              <a:rPr lang="en-US"/>
              <a:t> FE, Steen R, Sæterdal I. Prophylactic Vaccines Against Human Papillomavirus [Internet]. </a:t>
            </a:r>
            <a:r>
              <a:rPr lang="en-US" u="sng">
                <a:solidFill>
                  <a:schemeClr val="hlink"/>
                </a:solidFill>
                <a:hlinkClick r:id="rId7"/>
              </a:rPr>
              <a:t>https://pubmed.ncbi.nlm.nih.gov/29319982/</a:t>
            </a:r>
            <a:endParaRPr>
              <a:solidFill>
                <a:srgbClr val="000000"/>
              </a:solidFill>
            </a:endParaRPr>
          </a:p>
          <a:p>
            <a:pPr marL="0" lvl="0" indent="0" algn="l" rtl="0">
              <a:lnSpc>
                <a:spcPct val="100000"/>
              </a:lnSpc>
              <a:spcBef>
                <a:spcPts val="0"/>
              </a:spcBef>
              <a:spcAft>
                <a:spcPts val="0"/>
              </a:spcAft>
              <a:buSzPts val="1400"/>
              <a:buNone/>
            </a:pPr>
            <a:endParaRPr/>
          </a:p>
          <a:p>
            <a:pPr marL="0" lvl="0" indent="0" algn="l" rtl="0">
              <a:lnSpc>
                <a:spcPct val="115000"/>
              </a:lnSpc>
              <a:spcBef>
                <a:spcPts val="793"/>
              </a:spcBef>
              <a:spcAft>
                <a:spcPts val="0"/>
              </a:spcAft>
              <a:buSzPts val="1400"/>
              <a:buNone/>
            </a:pPr>
            <a:endParaRPr u="sng">
              <a:solidFill>
                <a:srgbClr val="0000FF"/>
              </a:solidFill>
              <a:latin typeface="Times New Roman"/>
              <a:ea typeface="Times New Roman"/>
              <a:cs typeface="Times New Roman"/>
              <a:sym typeface="Times New Roman"/>
            </a:endParaRPr>
          </a:p>
          <a:p>
            <a:pPr marL="0" lvl="0" indent="0" algn="l" rtl="0">
              <a:lnSpc>
                <a:spcPct val="115000"/>
              </a:lnSpc>
              <a:spcBef>
                <a:spcPts val="793"/>
              </a:spcBef>
              <a:spcAft>
                <a:spcPts val="0"/>
              </a:spcAft>
              <a:buSzPts val="1400"/>
              <a:buNone/>
            </a:pPr>
            <a:endParaRPr u="sng">
              <a:solidFill>
                <a:srgbClr val="0000FF"/>
              </a:solidFill>
              <a:latin typeface="Times New Roman"/>
              <a:ea typeface="Times New Roman"/>
              <a:cs typeface="Times New Roman"/>
              <a:sym typeface="Times New Roman"/>
            </a:endParaRPr>
          </a:p>
        </p:txBody>
      </p:sp>
      <p:sp>
        <p:nvSpPr>
          <p:cNvPr id="1086" name="Google Shape;1086;p13: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14: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441688" lvl="1" indent="-302066" algn="l" rtl="0">
              <a:lnSpc>
                <a:spcPct val="90000"/>
              </a:lnSpc>
              <a:spcBef>
                <a:spcPts val="1744"/>
              </a:spcBef>
              <a:spcAft>
                <a:spcPts val="0"/>
              </a:spcAft>
              <a:buClr>
                <a:schemeClr val="dk1"/>
              </a:buClr>
              <a:buSzPts val="1525"/>
              <a:buFont typeface="Arial"/>
              <a:buChar char="•"/>
            </a:pPr>
            <a:r>
              <a:rPr lang="en-US" sz="1100"/>
              <a:t>HPV infection is very common</a:t>
            </a:r>
            <a:endParaRPr/>
          </a:p>
          <a:p>
            <a:pPr marL="441688" lvl="1" indent="-302066" algn="l" rtl="0">
              <a:lnSpc>
                <a:spcPct val="90000"/>
              </a:lnSpc>
              <a:spcBef>
                <a:spcPts val="1744"/>
              </a:spcBef>
              <a:spcAft>
                <a:spcPts val="0"/>
              </a:spcAft>
              <a:buClr>
                <a:schemeClr val="dk1"/>
              </a:buClr>
              <a:buSzPts val="1525"/>
              <a:buFont typeface="Arial"/>
              <a:buChar char="•"/>
            </a:pPr>
            <a:r>
              <a:rPr lang="en-US" sz="1100"/>
              <a:t>HPV infects both men and women alike.  </a:t>
            </a:r>
            <a:endParaRPr/>
          </a:p>
          <a:p>
            <a:pPr marL="441688" lvl="1" indent="-302066" algn="l" rtl="0">
              <a:lnSpc>
                <a:spcPct val="90000"/>
              </a:lnSpc>
              <a:spcBef>
                <a:spcPts val="1744"/>
              </a:spcBef>
              <a:spcAft>
                <a:spcPts val="0"/>
              </a:spcAft>
              <a:buClr>
                <a:schemeClr val="dk1"/>
              </a:buClr>
              <a:buSzPts val="1525"/>
              <a:buFont typeface="Arial"/>
              <a:buChar char="•"/>
            </a:pPr>
            <a:r>
              <a:rPr lang="en-US"/>
              <a:t>&gt; 50% - 80% (depending on year of study and country), will have at least one type of HPV infection in their lifetime - [NOTE: these figures apply to populations before introduction of vaccine, or to older cohorts who missed the opportunity to be vaccinated]</a:t>
            </a:r>
            <a:endParaRPr/>
          </a:p>
          <a:p>
            <a:pPr marL="441688" lvl="1" indent="-302066" algn="l" rtl="0">
              <a:lnSpc>
                <a:spcPct val="90000"/>
              </a:lnSpc>
              <a:spcBef>
                <a:spcPts val="1744"/>
              </a:spcBef>
              <a:spcAft>
                <a:spcPts val="0"/>
              </a:spcAft>
              <a:buClr>
                <a:schemeClr val="dk1"/>
              </a:buClr>
              <a:buSzPts val="1525"/>
              <a:buFont typeface="Arial"/>
              <a:buChar char="•"/>
            </a:pPr>
            <a:r>
              <a:rPr lang="en-US" sz="1100"/>
              <a:t>Most HPV infections with the types of HPV that can cause cancer do not cause any symptoms until they've progressed to precancer or cancer. </a:t>
            </a:r>
            <a:endParaRPr sz="1100"/>
          </a:p>
          <a:p>
            <a:pPr marL="441688" lvl="1" indent="-302066" algn="l" rtl="0">
              <a:lnSpc>
                <a:spcPct val="90000"/>
              </a:lnSpc>
              <a:spcBef>
                <a:spcPts val="1744"/>
              </a:spcBef>
              <a:spcAft>
                <a:spcPts val="0"/>
              </a:spcAft>
              <a:buClr>
                <a:schemeClr val="dk1"/>
              </a:buClr>
              <a:buSzPts val="1525"/>
              <a:buFont typeface="Arial"/>
              <a:buChar char="•"/>
            </a:pPr>
            <a:r>
              <a:rPr lang="en-US"/>
              <a:t>The body’s immune system will fight off most HPV infections. </a:t>
            </a:r>
            <a:endParaRPr/>
          </a:p>
          <a:p>
            <a:pPr marL="441688" lvl="1" indent="-302066" algn="l" rtl="0">
              <a:lnSpc>
                <a:spcPct val="90000"/>
              </a:lnSpc>
              <a:spcBef>
                <a:spcPts val="1744"/>
              </a:spcBef>
              <a:spcAft>
                <a:spcPts val="0"/>
              </a:spcAft>
              <a:buClr>
                <a:schemeClr val="dk1"/>
              </a:buClr>
              <a:buSzPts val="1525"/>
              <a:buFont typeface="Arial"/>
              <a:buChar char="•"/>
            </a:pPr>
            <a:r>
              <a:rPr lang="en-US" sz="1100"/>
              <a:t>Most people never know they are infected.</a:t>
            </a:r>
            <a:endParaRPr/>
          </a:p>
          <a:p>
            <a:pPr marL="441688" lvl="0" indent="-302066" algn="l" rtl="0">
              <a:lnSpc>
                <a:spcPct val="90000"/>
              </a:lnSpc>
              <a:spcBef>
                <a:spcPts val="1744"/>
              </a:spcBef>
              <a:spcAft>
                <a:spcPts val="0"/>
              </a:spcAft>
              <a:buClr>
                <a:schemeClr val="dk1"/>
              </a:buClr>
              <a:buSzPts val="1525"/>
              <a:buFont typeface="Calibri"/>
              <a:buChar char="•"/>
            </a:pPr>
            <a:r>
              <a:rPr lang="en-US" sz="1100"/>
              <a:t>But if the HPV infection in the cervix does not go away on its own, it causes changes in cervix cells. </a:t>
            </a:r>
            <a:endParaRPr sz="1100"/>
          </a:p>
          <a:p>
            <a:pPr marL="441688" lvl="0" indent="-302066" algn="l" rtl="0">
              <a:lnSpc>
                <a:spcPct val="90000"/>
              </a:lnSpc>
              <a:spcBef>
                <a:spcPts val="1744"/>
              </a:spcBef>
              <a:spcAft>
                <a:spcPts val="0"/>
              </a:spcAft>
              <a:buClr>
                <a:schemeClr val="dk1"/>
              </a:buClr>
              <a:buSzPts val="1525"/>
              <a:buFont typeface="Calibri"/>
              <a:buChar char="•"/>
            </a:pPr>
            <a:r>
              <a:rPr lang="en-US" sz="1100"/>
              <a:t>People will only know they have had HPV infection if they develop precancer, cancer, or anogenital warts, or if they have a positive HPV test</a:t>
            </a:r>
            <a:endParaRPr sz="1100"/>
          </a:p>
          <a:p>
            <a:pPr marL="139622" lvl="0" indent="0" algn="l" rtl="0">
              <a:lnSpc>
                <a:spcPct val="90000"/>
              </a:lnSpc>
              <a:spcBef>
                <a:spcPts val="1744"/>
              </a:spcBef>
              <a:spcAft>
                <a:spcPts val="0"/>
              </a:spcAft>
              <a:buSzPts val="1400"/>
              <a:buNone/>
            </a:pPr>
            <a:endParaRPr sz="1100"/>
          </a:p>
          <a:p>
            <a:pPr marL="138951" lvl="0" indent="0" algn="l" rtl="0">
              <a:lnSpc>
                <a:spcPct val="90000"/>
              </a:lnSpc>
              <a:spcBef>
                <a:spcPts val="1744"/>
              </a:spcBef>
              <a:spcAft>
                <a:spcPts val="0"/>
              </a:spcAft>
              <a:buSzPts val="1400"/>
              <a:buNone/>
            </a:pPr>
            <a:r>
              <a:rPr lang="en-US" sz="1100" u="sng"/>
              <a:t>Source</a:t>
            </a:r>
            <a:endParaRPr sz="1100" u="sng"/>
          </a:p>
          <a:p>
            <a:pPr marL="138951" lvl="0" indent="0" algn="l" rtl="0">
              <a:lnSpc>
                <a:spcPct val="90000"/>
              </a:lnSpc>
              <a:spcBef>
                <a:spcPts val="1744"/>
              </a:spcBef>
              <a:spcAft>
                <a:spcPts val="0"/>
              </a:spcAft>
              <a:buSzPts val="1400"/>
              <a:buNone/>
            </a:pPr>
            <a:r>
              <a:rPr lang="en-US" sz="1100"/>
              <a:t>National Cancer Institute. Understanding Cervical Changes - A Health Guide. Available from </a:t>
            </a:r>
            <a:r>
              <a:rPr lang="en-US" sz="1100" u="sng">
                <a:solidFill>
                  <a:schemeClr val="hlink"/>
                </a:solidFill>
                <a:hlinkClick r:id="rId3"/>
              </a:rPr>
              <a:t>https://www.cancer.gov/types/cervical/understanding-abnormal-hpv-and-pap-test-results/understanding-cervical-changes.pdf</a:t>
            </a:r>
            <a:endParaRPr sz="1100" u="sng">
              <a:solidFill>
                <a:schemeClr val="hlink"/>
              </a:solidFill>
              <a:hlinkClick r:id="rId3"/>
            </a:endParaRPr>
          </a:p>
          <a:p>
            <a:pPr marL="302066" lvl="0" indent="-302066" algn="l" rtl="0">
              <a:lnSpc>
                <a:spcPct val="100000"/>
              </a:lnSpc>
              <a:spcBef>
                <a:spcPts val="0"/>
              </a:spcBef>
              <a:spcAft>
                <a:spcPts val="0"/>
              </a:spcAft>
              <a:buClr>
                <a:schemeClr val="dk1"/>
              </a:buClr>
              <a:buSzPts val="1200"/>
              <a:buFont typeface="Arial"/>
              <a:buChar char="•"/>
            </a:pPr>
            <a:r>
              <a:rPr lang="en-US" u="sng">
                <a:solidFill>
                  <a:schemeClr val="hlink"/>
                </a:solidFill>
                <a:hlinkClick r:id="rId4"/>
              </a:rPr>
              <a:t>https://www.euro.who.int/__data/assets/pdf_file/0009/356841/Q-and-A_HPV_Parents_EN.pdf</a:t>
            </a:r>
            <a:r>
              <a:rPr lang="en-US" u="sng"/>
              <a:t>  </a:t>
            </a:r>
            <a:endParaRPr/>
          </a:p>
          <a:p>
            <a:pPr marL="302066" lvl="0" indent="-302066" algn="l" rtl="0">
              <a:lnSpc>
                <a:spcPct val="100000"/>
              </a:lnSpc>
              <a:spcBef>
                <a:spcPts val="0"/>
              </a:spcBef>
              <a:spcAft>
                <a:spcPts val="0"/>
              </a:spcAft>
              <a:buClr>
                <a:schemeClr val="dk1"/>
              </a:buClr>
              <a:buSzPts val="1200"/>
              <a:buFont typeface="Arial"/>
              <a:buChar char="•"/>
            </a:pPr>
            <a:r>
              <a:rPr lang="en-US"/>
              <a:t>Kaarthigeyan K. Cervical cancer in India and HPV vaccination. Indian J Med </a:t>
            </a:r>
            <a:r>
              <a:rPr lang="en-US" err="1"/>
              <a:t>Paediatr</a:t>
            </a:r>
            <a:r>
              <a:rPr lang="en-US"/>
              <a:t> Oncol. 2012 ;33(1):7-12. Available from</a:t>
            </a:r>
            <a:r>
              <a:rPr lang="en-US" u="sng"/>
              <a:t> </a:t>
            </a:r>
            <a:r>
              <a:rPr lang="en-US" u="sng">
                <a:solidFill>
                  <a:schemeClr val="hlink"/>
                </a:solidFill>
                <a:hlinkClick r:id="rId5"/>
              </a:rPr>
              <a:t>https://www.ncbi.nlm.nih.gov/pmc/articles/PMC3385284/#ref3</a:t>
            </a:r>
            <a:r>
              <a:rPr lang="en-US" u="sng"/>
              <a:t> </a:t>
            </a:r>
            <a:endParaRPr/>
          </a:p>
          <a:p>
            <a:pPr marL="302066" lvl="0" indent="-302066" algn="l" rtl="0">
              <a:lnSpc>
                <a:spcPct val="100000"/>
              </a:lnSpc>
              <a:spcBef>
                <a:spcPts val="0"/>
              </a:spcBef>
              <a:spcAft>
                <a:spcPts val="0"/>
              </a:spcAft>
              <a:buClr>
                <a:schemeClr val="dk1"/>
              </a:buClr>
              <a:buSzPts val="1200"/>
              <a:buFont typeface="Arial"/>
              <a:buChar char="•"/>
            </a:pPr>
            <a:r>
              <a:rPr lang="en-US"/>
              <a:t>Best SR, </a:t>
            </a:r>
            <a:r>
              <a:rPr lang="en-US" err="1"/>
              <a:t>Niparko</a:t>
            </a:r>
            <a:r>
              <a:rPr lang="en-US"/>
              <a:t> KJ, Pai SI. Biology of human papillomavirus infection and immune therapy for HPV-related head and neck cancers. </a:t>
            </a:r>
            <a:r>
              <a:rPr lang="en-US" err="1"/>
              <a:t>Otolaryngol</a:t>
            </a:r>
            <a:r>
              <a:rPr lang="en-US"/>
              <a:t> Clin North Am. 2012;45(4):807-22 Available from </a:t>
            </a:r>
            <a:r>
              <a:rPr lang="en-US" u="sng">
                <a:solidFill>
                  <a:schemeClr val="hlink"/>
                </a:solidFill>
                <a:hlinkClick r:id="rId6"/>
              </a:rPr>
              <a:t>Biology of Human Papillomavirus Infection and Immune Therapy for HPV-Related Head and Neck Cancers - ScienceDirect </a:t>
            </a:r>
            <a:endParaRPr/>
          </a:p>
          <a:p>
            <a:pPr marL="302066" lvl="0" indent="-302066" algn="l" rtl="0">
              <a:lnSpc>
                <a:spcPct val="100000"/>
              </a:lnSpc>
              <a:spcBef>
                <a:spcPts val="0"/>
              </a:spcBef>
              <a:spcAft>
                <a:spcPts val="0"/>
              </a:spcAft>
              <a:buClr>
                <a:schemeClr val="dk1"/>
              </a:buClr>
              <a:buSzPts val="1200"/>
              <a:buFont typeface="Arial"/>
              <a:buChar char="•"/>
            </a:pPr>
            <a:r>
              <a:rPr lang="en-US" u="sng">
                <a:solidFill>
                  <a:schemeClr val="hlink"/>
                </a:solidFill>
                <a:hlinkClick r:id="rId7"/>
              </a:rPr>
              <a:t>The epidemiology of genital human papillomavirus infection - ScienceDirect</a:t>
            </a:r>
            <a:endParaRPr u="sng"/>
          </a:p>
          <a:p>
            <a:pPr marL="302066" lvl="0" indent="-302066" algn="l" rtl="0">
              <a:lnSpc>
                <a:spcPct val="100000"/>
              </a:lnSpc>
              <a:spcBef>
                <a:spcPts val="0"/>
              </a:spcBef>
              <a:spcAft>
                <a:spcPts val="0"/>
              </a:spcAft>
              <a:buClr>
                <a:schemeClr val="dk1"/>
              </a:buClr>
              <a:buSzPts val="1200"/>
              <a:buFont typeface="Arial"/>
              <a:buChar char="•"/>
            </a:pPr>
            <a:r>
              <a:rPr lang="en-US" u="sng">
                <a:solidFill>
                  <a:schemeClr val="hlink"/>
                </a:solidFill>
                <a:hlinkClick r:id="rId8"/>
              </a:rPr>
              <a:t>The Estimated Lifetime Probability of Acquiring Human Papillomavirus in the United States - PMC (nih.gov)</a:t>
            </a:r>
            <a:endParaRPr/>
          </a:p>
          <a:p>
            <a:pPr marL="302066" lvl="0" indent="-302066" algn="l" rtl="0">
              <a:lnSpc>
                <a:spcPct val="100000"/>
              </a:lnSpc>
              <a:spcBef>
                <a:spcPts val="0"/>
              </a:spcBef>
              <a:spcAft>
                <a:spcPts val="0"/>
              </a:spcAft>
              <a:buClr>
                <a:schemeClr val="dk1"/>
              </a:buClr>
              <a:buSzPts val="1200"/>
              <a:buFont typeface="Arial"/>
              <a:buChar char="•"/>
            </a:pPr>
            <a:r>
              <a:rPr lang="en-US" u="sng">
                <a:solidFill>
                  <a:schemeClr val="hlink"/>
                </a:solidFill>
                <a:hlinkClick r:id="rId9"/>
              </a:rPr>
              <a:t>https://journal.waocp.org/article_33037_4ca3d55e1f982fe4e19221b9dacc49f4.pdf</a:t>
            </a:r>
            <a:endParaRPr/>
          </a:p>
          <a:p>
            <a:pPr marL="302066" lvl="0" indent="-225866" algn="l" rtl="0">
              <a:lnSpc>
                <a:spcPct val="100000"/>
              </a:lnSpc>
              <a:spcBef>
                <a:spcPts val="0"/>
              </a:spcBef>
              <a:spcAft>
                <a:spcPts val="0"/>
              </a:spcAft>
              <a:buClr>
                <a:schemeClr val="dk1"/>
              </a:buClr>
              <a:buSzPts val="1200"/>
              <a:buFont typeface="Arial"/>
              <a:buNone/>
            </a:pPr>
            <a:endParaRPr/>
          </a:p>
          <a:p>
            <a:pPr marL="383177" lvl="0" indent="-306251" algn="l" rtl="0">
              <a:lnSpc>
                <a:spcPct val="110000"/>
              </a:lnSpc>
              <a:spcBef>
                <a:spcPts val="1340"/>
              </a:spcBef>
              <a:spcAft>
                <a:spcPts val="0"/>
              </a:spcAft>
              <a:buClr>
                <a:schemeClr val="dk1"/>
              </a:buClr>
              <a:buSzPts val="1000"/>
              <a:buFont typeface="Arial"/>
              <a:buNone/>
            </a:pPr>
            <a:endParaRPr sz="1100"/>
          </a:p>
          <a:p>
            <a:pPr marL="0" lvl="0" indent="0" algn="l" rtl="0">
              <a:lnSpc>
                <a:spcPct val="100000"/>
              </a:lnSpc>
              <a:spcBef>
                <a:spcPts val="670"/>
              </a:spcBef>
              <a:spcAft>
                <a:spcPts val="0"/>
              </a:spcAft>
              <a:buSzPts val="1400"/>
              <a:buNone/>
            </a:pPr>
            <a:endParaRPr/>
          </a:p>
        </p:txBody>
      </p:sp>
      <p:sp>
        <p:nvSpPr>
          <p:cNvPr id="1097" name="Google Shape;1097;p14: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17</a:t>
            </a:fld>
            <a:endParaRPr sz="1400">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2bf0861a32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g32bf0861a32_0_0: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Char char="•"/>
            </a:pPr>
            <a:r>
              <a:rPr lang="en-US"/>
              <a:t>HPV infection is easily spread through skin-to-skin and skin-to-mucosa contact with infected areas, primarily during sexual contact. </a:t>
            </a:r>
            <a:endParaRPr/>
          </a:p>
          <a:p>
            <a:pPr marL="0" lvl="0" indent="0" algn="l" rtl="0">
              <a:lnSpc>
                <a:spcPct val="100000"/>
              </a:lnSpc>
              <a:spcBef>
                <a:spcPts val="0"/>
              </a:spcBef>
              <a:spcAft>
                <a:spcPts val="0"/>
              </a:spcAft>
              <a:buSzPts val="1400"/>
              <a:buChar char="•"/>
            </a:pPr>
            <a:r>
              <a:rPr lang="en-US"/>
              <a:t>However, HPV has also been demonstrated to be spread by non-sexual means, including self-inoculation (from one part of the body to another) and from mother to child during childbirth. </a:t>
            </a:r>
            <a:endParaRPr/>
          </a:p>
          <a:p>
            <a:pPr marL="0" lvl="0" indent="0" algn="l" rtl="0">
              <a:lnSpc>
                <a:spcPct val="100000"/>
              </a:lnSpc>
              <a:spcBef>
                <a:spcPts val="0"/>
              </a:spcBef>
              <a:spcAft>
                <a:spcPts val="0"/>
              </a:spcAft>
              <a:buSzPts val="1400"/>
              <a:buChar char="•"/>
            </a:pPr>
            <a:r>
              <a:rPr lang="en-US"/>
              <a:t>Condoms provide limited protection and cannot completely prevent the spread of HPV infection. This is because HPV is not passed through bodily fluids like HIV. HPV is passed through skin-to-skin mucosal contact. </a:t>
            </a:r>
            <a:endParaRPr/>
          </a:p>
          <a:p>
            <a:pPr marL="0" lvl="0" indent="0" algn="l" rtl="0">
              <a:lnSpc>
                <a:spcPct val="100000"/>
              </a:lnSpc>
              <a:spcBef>
                <a:spcPts val="0"/>
              </a:spcBef>
              <a:spcAft>
                <a:spcPts val="0"/>
              </a:spcAft>
              <a:buSzPts val="1400"/>
              <a:buChar char="•"/>
            </a:pPr>
            <a:r>
              <a:rPr lang="en-US"/>
              <a:t>Because it is so common, HPV can spread even if someone delays sex until marriage, has only one partner, or limits the number of sexual partners.</a:t>
            </a:r>
            <a:endParaRPr/>
          </a:p>
          <a:p>
            <a:pPr marL="0" lvl="0" indent="0" algn="l" rtl="0">
              <a:lnSpc>
                <a:spcPct val="100000"/>
              </a:lnSpc>
              <a:spcBef>
                <a:spcPts val="0"/>
              </a:spcBef>
              <a:spcAft>
                <a:spcPts val="0"/>
              </a:spcAft>
              <a:buSzPts val="1400"/>
              <a:buChar char="•"/>
            </a:pPr>
            <a:r>
              <a:rPr lang="en-US"/>
              <a:t>HPV infection cannot be transmitted by shaking hands, sharing clothes, or using public toilets.</a:t>
            </a:r>
            <a:endParaRPr/>
          </a:p>
          <a:p>
            <a:pPr marL="0" lvl="0" indent="0" algn="l" rtl="0">
              <a:lnSpc>
                <a:spcPct val="100000"/>
              </a:lnSpc>
              <a:spcBef>
                <a:spcPts val="0"/>
              </a:spcBef>
              <a:spcAft>
                <a:spcPts val="0"/>
              </a:spcAft>
              <a:buSzPts val="1400"/>
              <a:buChar char="•"/>
            </a:pPr>
            <a:r>
              <a:rPr lang="en-US"/>
              <a:t>HPV vaccination is the most effective method of prevention. Cervical cancer screening is very effective and important, but HPV vaccination is even more effective when given at the recommended ages.</a:t>
            </a:r>
            <a:endParaRPr/>
          </a:p>
          <a:p>
            <a:pPr marL="0" lvl="0" indent="0" algn="l" rtl="0">
              <a:lnSpc>
                <a:spcPct val="100000"/>
              </a:lnSpc>
              <a:spcBef>
                <a:spcPts val="0"/>
              </a:spcBef>
              <a:spcAft>
                <a:spcPts val="0"/>
              </a:spcAft>
              <a:buClr>
                <a:srgbClr val="008AAB"/>
              </a:buClr>
              <a:buSzPts val="1200"/>
              <a:buFont typeface="Arial"/>
              <a:buNone/>
            </a:pPr>
            <a:endParaRPr/>
          </a:p>
          <a:p>
            <a:pPr marL="0" lvl="0" indent="0" algn="l" rtl="0">
              <a:lnSpc>
                <a:spcPct val="100000"/>
              </a:lnSpc>
              <a:spcBef>
                <a:spcPts val="0"/>
              </a:spcBef>
              <a:spcAft>
                <a:spcPts val="0"/>
              </a:spcAft>
              <a:buSzPts val="1400"/>
              <a:buChar char="•"/>
            </a:pPr>
            <a:r>
              <a:rPr lang="en-US"/>
              <a:t>Skin-to-Skin mucosal contact can include contact or intercourse between any of the following: vagina, vulva, penis, anus, mouth/throat.</a:t>
            </a:r>
            <a:endParaRPr/>
          </a:p>
          <a:p>
            <a:pPr marL="0" lvl="0" indent="0" algn="l" rtl="0">
              <a:lnSpc>
                <a:spcPct val="110000"/>
              </a:lnSpc>
              <a:spcBef>
                <a:spcPts val="0"/>
              </a:spcBef>
              <a:spcAft>
                <a:spcPts val="0"/>
              </a:spcAft>
              <a:buSzPts val="1400"/>
              <a:buNone/>
            </a:pPr>
            <a:endParaRPr/>
          </a:p>
          <a:p>
            <a:pPr marL="0" lvl="0" indent="0" algn="l" rtl="0">
              <a:lnSpc>
                <a:spcPct val="110000"/>
              </a:lnSpc>
              <a:spcBef>
                <a:spcPts val="0"/>
              </a:spcBef>
              <a:spcAft>
                <a:spcPts val="0"/>
              </a:spcAft>
              <a:buSzPts val="1400"/>
              <a:buNone/>
            </a:pPr>
            <a:r>
              <a:rPr lang="en-US" u="sng"/>
              <a:t>Source</a:t>
            </a:r>
            <a:endParaRPr/>
          </a:p>
          <a:p>
            <a:pPr marL="0" lvl="0" indent="0" algn="l" rtl="0">
              <a:lnSpc>
                <a:spcPct val="100000"/>
              </a:lnSpc>
              <a:spcBef>
                <a:spcPts val="0"/>
              </a:spcBef>
              <a:spcAft>
                <a:spcPts val="0"/>
              </a:spcAft>
              <a:buSzPts val="1400"/>
              <a:buNone/>
            </a:pPr>
            <a:r>
              <a:rPr lang="en-US"/>
              <a:t>Liu Z, Rashid T, Nyitray AG. Penises not required: a systematic review of the potential for human papillomavirus horizontal transmission that is non-sexual or does not include penile penetration. Sex Health. 2016 ;13(1):10-21.Available from https://pubmed.ncbi.nlm.nih.gov/26433493/, </a:t>
            </a:r>
            <a:endParaRPr/>
          </a:p>
          <a:p>
            <a:pPr marL="0" lvl="0" indent="0" algn="l" rtl="0">
              <a:lnSpc>
                <a:spcPct val="110000"/>
              </a:lnSpc>
              <a:spcBef>
                <a:spcPts val="0"/>
              </a:spcBef>
              <a:spcAft>
                <a:spcPts val="0"/>
              </a:spcAft>
              <a:buSzPts val="1400"/>
              <a:buNone/>
            </a:pPr>
            <a:endParaRPr>
              <a:solidFill>
                <a:srgbClr val="212121"/>
              </a:solidFill>
              <a:highlight>
                <a:srgbClr val="FFFFFF"/>
              </a:highlight>
              <a:latin typeface="Roboto"/>
              <a:ea typeface="Roboto"/>
              <a:cs typeface="Roboto"/>
              <a:sym typeface="Roboto"/>
            </a:endParaRPr>
          </a:p>
          <a:p>
            <a:pPr marL="0" lvl="0" indent="0" algn="l" rtl="0">
              <a:lnSpc>
                <a:spcPct val="110000"/>
              </a:lnSpc>
              <a:spcBef>
                <a:spcPts val="0"/>
              </a:spcBef>
              <a:spcAft>
                <a:spcPts val="0"/>
              </a:spcAft>
              <a:buSzPts val="1400"/>
              <a:buNone/>
            </a:pPr>
            <a:r>
              <a:rPr lang="en-US" err="1"/>
              <a:t>Petca</a:t>
            </a:r>
            <a:r>
              <a:rPr lang="en-US"/>
              <a:t> A, </a:t>
            </a:r>
            <a:r>
              <a:rPr lang="en-US" err="1"/>
              <a:t>Borislavschi</a:t>
            </a:r>
            <a:r>
              <a:rPr lang="en-US"/>
              <a:t> A, </a:t>
            </a:r>
            <a:r>
              <a:rPr lang="en-US" err="1"/>
              <a:t>Zvanca</a:t>
            </a:r>
            <a:r>
              <a:rPr lang="en-US"/>
              <a:t> ME, </a:t>
            </a:r>
            <a:r>
              <a:rPr lang="en-US" err="1"/>
              <a:t>Petca</a:t>
            </a:r>
            <a:r>
              <a:rPr lang="en-US"/>
              <a:t> RC, Sandru F, Dumitrascu MC. Non-sexual HPV transmission and role of vaccination for a better future (Review). Exp Ther Med. 2020;20(6):186.Available from</a:t>
            </a:r>
            <a:r>
              <a:rPr lang="en-US" sz="1300">
                <a:solidFill>
                  <a:srgbClr val="212121"/>
                </a:solidFill>
                <a:highlight>
                  <a:srgbClr val="FFFFFF"/>
                </a:highlight>
                <a:latin typeface="Roboto"/>
                <a:ea typeface="Roboto"/>
                <a:cs typeface="Roboto"/>
                <a:sym typeface="Roboto"/>
              </a:rPr>
              <a:t> </a:t>
            </a:r>
            <a:r>
              <a:rPr lang="en-US" u="sng">
                <a:solidFill>
                  <a:schemeClr val="hlink"/>
                </a:solidFill>
                <a:hlinkClick r:id="rId3"/>
              </a:rPr>
              <a:t>https://pubmed.ncbi.nlm.nih.gov/33101476/</a:t>
            </a:r>
            <a:r>
              <a:rPr lang="en-US"/>
              <a:t> , </a:t>
            </a:r>
            <a:endParaRPr/>
          </a:p>
          <a:p>
            <a:pPr marL="0" lvl="0" indent="0" algn="l" rtl="0">
              <a:lnSpc>
                <a:spcPct val="100000"/>
              </a:lnSpc>
              <a:spcBef>
                <a:spcPts val="0"/>
              </a:spcBef>
              <a:spcAft>
                <a:spcPts val="0"/>
              </a:spcAft>
              <a:buSzPts val="1400"/>
              <a:buNone/>
            </a:pPr>
            <a:r>
              <a:rPr lang="en-US"/>
              <a:t>Moscicki AB, Schiffman M, Burchell A, Albero G, Giuliano AR, Goodman MT, et al. Updating the natural history of human papillomavirus and anogenital cancers. Vaccine. 2012 ;30 Suppl 5(0 5):F24-33. Available from https://www.ncbi.nlm.nih.gov/pmc/articles/PMC3700362/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Winer RL, Hughes JP, Feng Q, O'Reilly S, Kiviat NB,  Holmes K, Et al. Condom Use and the Risk of Genital Human Papillomavirus Infection in Young Women. N Engl J Med 2006; 354:2645-2654. Available from https://www.nejm.org/doi/full/10.1056/nejmoa053284</a:t>
            </a:r>
            <a:endParaRPr/>
          </a:p>
          <a:p>
            <a:pPr marL="0" lvl="0" indent="0" algn="l" rtl="0">
              <a:lnSpc>
                <a:spcPct val="100000"/>
              </a:lnSpc>
              <a:spcBef>
                <a:spcPts val="670"/>
              </a:spcBef>
              <a:spcAft>
                <a:spcPts val="0"/>
              </a:spcAft>
              <a:buSzPts val="1400"/>
              <a:buNone/>
            </a:pPr>
            <a:endParaRPr/>
          </a:p>
        </p:txBody>
      </p:sp>
      <p:sp>
        <p:nvSpPr>
          <p:cNvPr id="1116" name="Google Shape;1116;g32bf0861a32_0_0: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18</a:t>
            </a:fld>
            <a:endParaRPr sz="1400">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16: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10000"/>
              </a:lnSpc>
              <a:spcBef>
                <a:spcPts val="0"/>
              </a:spcBef>
              <a:spcAft>
                <a:spcPts val="0"/>
              </a:spcAft>
              <a:buSzPts val="1400"/>
              <a:buNone/>
            </a:pPr>
            <a:r>
              <a:rPr lang="en-US" sz="1100"/>
              <a:t>While HPV</a:t>
            </a:r>
            <a:r>
              <a:rPr lang="en-US" sz="1100">
                <a:latin typeface="Calibri"/>
                <a:ea typeface="Calibri"/>
                <a:cs typeface="Calibri"/>
                <a:sym typeface="Calibri"/>
              </a:rPr>
              <a:t> can </a:t>
            </a:r>
            <a:r>
              <a:rPr lang="en-US" sz="1100"/>
              <a:t>cause 6 types of cancers, the focus of remainder of this presentation will focus on the most common HPV-related cancer: cervical cancer.</a:t>
            </a:r>
            <a:endParaRPr/>
          </a:p>
          <a:p>
            <a:pPr marL="302066" lvl="0" indent="-302066" algn="l" rtl="0">
              <a:lnSpc>
                <a:spcPct val="110000"/>
              </a:lnSpc>
              <a:spcBef>
                <a:spcPts val="0"/>
              </a:spcBef>
              <a:spcAft>
                <a:spcPts val="0"/>
              </a:spcAft>
              <a:buClr>
                <a:srgbClr val="008AAB"/>
              </a:buClr>
              <a:buSzPts val="1200"/>
              <a:buFont typeface="Calibri"/>
              <a:buChar char="•"/>
            </a:pPr>
            <a:r>
              <a:rPr lang="en-US" sz="1100"/>
              <a:t>A subset of HPV types is responsible for virtually all cases of cervical cancer.</a:t>
            </a:r>
            <a:endParaRPr/>
          </a:p>
          <a:p>
            <a:pPr marL="302066" lvl="0" indent="-302066" algn="l" rtl="0">
              <a:lnSpc>
                <a:spcPct val="110000"/>
              </a:lnSpc>
              <a:spcBef>
                <a:spcPts val="0"/>
              </a:spcBef>
              <a:spcAft>
                <a:spcPts val="0"/>
              </a:spcAft>
              <a:buClr>
                <a:srgbClr val="008AAB"/>
              </a:buClr>
              <a:buSzPts val="1200"/>
              <a:buFont typeface="Calibri"/>
              <a:buChar char="•"/>
            </a:pPr>
            <a:r>
              <a:rPr lang="en-US" sz="1100"/>
              <a:t>HPV </a:t>
            </a:r>
            <a:r>
              <a:rPr lang="en-US" sz="1100">
                <a:latin typeface="Calibri"/>
                <a:ea typeface="Calibri"/>
                <a:cs typeface="Calibri"/>
                <a:sym typeface="Calibri"/>
              </a:rPr>
              <a:t>infection causes cervical cancer over the course of many years in three general phases:</a:t>
            </a:r>
            <a:endParaRPr/>
          </a:p>
          <a:p>
            <a:pPr marL="483306" lvl="1" indent="0" algn="l" rtl="0">
              <a:lnSpc>
                <a:spcPct val="110000"/>
              </a:lnSpc>
              <a:spcBef>
                <a:spcPts val="1340"/>
              </a:spcBef>
              <a:spcAft>
                <a:spcPts val="0"/>
              </a:spcAft>
              <a:buSzPts val="1400"/>
              <a:buNone/>
            </a:pPr>
            <a:r>
              <a:rPr lang="en-US" sz="1100">
                <a:latin typeface="Calibri"/>
                <a:ea typeface="Calibri"/>
                <a:cs typeface="Calibri"/>
                <a:sym typeface="Calibri"/>
              </a:rPr>
              <a:t>1)High-risk HPV infection leading to abnormal cell development and growth</a:t>
            </a:r>
            <a:endParaRPr/>
          </a:p>
          <a:p>
            <a:pPr marL="483306" lvl="1" indent="0" algn="l" rtl="0">
              <a:lnSpc>
                <a:spcPct val="110000"/>
              </a:lnSpc>
              <a:spcBef>
                <a:spcPts val="1340"/>
              </a:spcBef>
              <a:spcAft>
                <a:spcPts val="0"/>
              </a:spcAft>
              <a:buSzPts val="1400"/>
              <a:buNone/>
            </a:pPr>
            <a:r>
              <a:rPr lang="en-US" sz="1100">
                <a:latin typeface="Calibri"/>
                <a:ea typeface="Calibri"/>
                <a:cs typeface="Calibri"/>
                <a:sym typeface="Calibri"/>
              </a:rPr>
              <a:t>2) infection persistence leading to precancerous lesions,</a:t>
            </a:r>
            <a:r>
              <a:rPr lang="en-US" sz="1100"/>
              <a:t> </a:t>
            </a:r>
            <a:endParaRPr/>
          </a:p>
          <a:p>
            <a:pPr marL="483306" lvl="1" indent="0" algn="l" rtl="0">
              <a:lnSpc>
                <a:spcPct val="110000"/>
              </a:lnSpc>
              <a:spcBef>
                <a:spcPts val="1340"/>
              </a:spcBef>
              <a:spcAft>
                <a:spcPts val="0"/>
              </a:spcAft>
              <a:buSzPts val="1400"/>
              <a:buNone/>
            </a:pPr>
            <a:r>
              <a:rPr lang="en-US" sz="1100">
                <a:latin typeface="Calibri"/>
                <a:ea typeface="Calibri"/>
                <a:cs typeface="Calibri"/>
                <a:sym typeface="Calibri"/>
              </a:rPr>
              <a:t>3) precancer development into cervical cancer</a:t>
            </a:r>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Cervical precancerous cells or precancers are </a:t>
            </a:r>
            <a:r>
              <a:rPr lang="en-US" sz="1100" i="1">
                <a:latin typeface="Calibri"/>
                <a:ea typeface="Calibri"/>
                <a:cs typeface="Calibri"/>
                <a:sym typeface="Calibri"/>
              </a:rPr>
              <a:t>not cancer</a:t>
            </a:r>
            <a:r>
              <a:rPr lang="en-US" sz="1100">
                <a:latin typeface="Calibri"/>
                <a:ea typeface="Calibri"/>
                <a:cs typeface="Calibri"/>
                <a:sym typeface="Calibri"/>
              </a:rPr>
              <a:t> and </a:t>
            </a:r>
            <a:r>
              <a:rPr lang="en-US" sz="1100"/>
              <a:t>usually do</a:t>
            </a:r>
            <a:r>
              <a:rPr lang="en-US" sz="1100">
                <a:latin typeface="Calibri"/>
                <a:ea typeface="Calibri"/>
                <a:cs typeface="Calibri"/>
                <a:sym typeface="Calibri"/>
              </a:rPr>
              <a:t> not have any symptoms.</a:t>
            </a:r>
            <a:r>
              <a:rPr lang="en-US" sz="1100"/>
              <a:t> </a:t>
            </a:r>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If not identified and treated with preventive therapy in time these precancers can become cancer</a:t>
            </a:r>
            <a:endParaRPr sz="1100">
              <a:latin typeface="Calibri"/>
              <a:ea typeface="Calibri"/>
              <a:cs typeface="Calibri"/>
              <a:sym typeface="Calibri"/>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The long time period (usually decades) between HPV infection and the development of cervical cancer provides an opportunity to prevent cervical cancer in women by identifying and treating these precancers. We will discuss this again later in the course during cervical cancer prevention.</a:t>
            </a:r>
            <a:endParaRPr/>
          </a:p>
          <a:p>
            <a:pPr marL="302066" lvl="0" indent="-225866" algn="l" rtl="0">
              <a:lnSpc>
                <a:spcPct val="110000"/>
              </a:lnSpc>
              <a:spcBef>
                <a:spcPts val="1340"/>
              </a:spcBef>
              <a:spcAft>
                <a:spcPts val="0"/>
              </a:spcAft>
              <a:buClr>
                <a:srgbClr val="008AAB"/>
              </a:buClr>
              <a:buSzPts val="1200"/>
              <a:buFont typeface="Calibri"/>
              <a:buNone/>
            </a:pPr>
            <a:endParaRPr sz="1100"/>
          </a:p>
          <a:p>
            <a:pPr marL="302066" lvl="0" indent="-302066" algn="l" rtl="0">
              <a:lnSpc>
                <a:spcPct val="110000"/>
              </a:lnSpc>
              <a:spcBef>
                <a:spcPts val="1340"/>
              </a:spcBef>
              <a:spcAft>
                <a:spcPts val="0"/>
              </a:spcAft>
              <a:buClr>
                <a:srgbClr val="008AAB"/>
              </a:buClr>
              <a:buSzPts val="1200"/>
              <a:buFont typeface="Calibri"/>
              <a:buChar char="•"/>
            </a:pPr>
            <a:r>
              <a:rPr lang="en-US" sz="1100"/>
              <a:t>Citation:</a:t>
            </a:r>
            <a:endParaRPr/>
          </a:p>
          <a:p>
            <a:pPr marL="302066" lvl="0" indent="-302066" algn="l" rtl="0">
              <a:lnSpc>
                <a:spcPct val="110000"/>
              </a:lnSpc>
              <a:spcBef>
                <a:spcPts val="1340"/>
              </a:spcBef>
              <a:spcAft>
                <a:spcPts val="0"/>
              </a:spcAft>
              <a:buClr>
                <a:srgbClr val="008AAB"/>
              </a:buClr>
              <a:buSzPts val="1200"/>
              <a:buFont typeface="Calibri"/>
              <a:buChar char="•"/>
            </a:pPr>
            <a:r>
              <a:rPr lang="en-US" u="sng">
                <a:solidFill>
                  <a:schemeClr val="hlink"/>
                </a:solidFill>
                <a:hlinkClick r:id="rId3"/>
              </a:rPr>
              <a:t>https://www.who.int/news-room/fact-sheets/detail/cervical-cancer</a:t>
            </a:r>
            <a:endParaRPr sz="1100"/>
          </a:p>
          <a:p>
            <a:pPr marL="302066" lvl="0" indent="-302066" algn="l" rtl="0">
              <a:lnSpc>
                <a:spcPct val="110000"/>
              </a:lnSpc>
              <a:spcBef>
                <a:spcPts val="1340"/>
              </a:spcBef>
              <a:spcAft>
                <a:spcPts val="0"/>
              </a:spcAft>
              <a:buClr>
                <a:srgbClr val="008AAB"/>
              </a:buClr>
              <a:buSzPts val="1200"/>
              <a:buFont typeface="Calibri"/>
              <a:buChar char="•"/>
            </a:pPr>
            <a:r>
              <a:rPr lang="en-US" u="sng">
                <a:solidFill>
                  <a:schemeClr val="hlink"/>
                </a:solidFill>
                <a:hlinkClick r:id="rId4"/>
              </a:rPr>
              <a:t>https://www.cdc.gov/hpv/parents/cancer.html</a:t>
            </a:r>
            <a:endParaRPr/>
          </a:p>
          <a:p>
            <a:pPr marL="302066" lvl="0" indent="-225866" algn="l" rtl="0">
              <a:lnSpc>
                <a:spcPct val="110000"/>
              </a:lnSpc>
              <a:spcBef>
                <a:spcPts val="1340"/>
              </a:spcBef>
              <a:spcAft>
                <a:spcPts val="0"/>
              </a:spcAft>
              <a:buClr>
                <a:srgbClr val="008AAB"/>
              </a:buClr>
              <a:buSzPts val="1200"/>
              <a:buFont typeface="Calibri"/>
              <a:buNone/>
            </a:pPr>
            <a:endParaRPr/>
          </a:p>
        </p:txBody>
      </p:sp>
      <p:sp>
        <p:nvSpPr>
          <p:cNvPr id="1135" name="Google Shape;1135;p16: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19</a:t>
            </a:fld>
            <a:endParaRPr sz="140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3d9a7913cdb_0_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g3d9a7913cdb_0_18: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931" name="Google Shape;931;g3d9a7913cdb_0_18: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17: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10000"/>
              </a:lnSpc>
              <a:spcBef>
                <a:spcPts val="0"/>
              </a:spcBef>
              <a:spcAft>
                <a:spcPts val="0"/>
              </a:spcAft>
              <a:buSzPts val="1400"/>
              <a:buNone/>
            </a:pPr>
            <a:r>
              <a:rPr lang="en-US" sz="1100">
                <a:latin typeface="Calibri"/>
                <a:ea typeface="Calibri"/>
                <a:cs typeface="Calibri"/>
                <a:sym typeface="Calibri"/>
              </a:rPr>
              <a:t>Cervical cancer requires two conditions to develop:</a:t>
            </a:r>
            <a:r>
              <a:rPr lang="en-US" sz="1100"/>
              <a:t> </a:t>
            </a:r>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1) Infection with a high-risk</a:t>
            </a:r>
            <a:r>
              <a:rPr lang="en-US" sz="1100"/>
              <a:t> (oncogenic)</a:t>
            </a:r>
            <a:r>
              <a:rPr lang="en-US" sz="1100">
                <a:latin typeface="Calibri"/>
                <a:ea typeface="Calibri"/>
                <a:cs typeface="Calibri"/>
                <a:sym typeface="Calibri"/>
              </a:rPr>
              <a:t> type of HPV and</a:t>
            </a:r>
            <a:r>
              <a:rPr lang="en-US" sz="1100"/>
              <a:t> </a:t>
            </a:r>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2) that high-risk HPV infection must persist over time instead of being </a:t>
            </a:r>
            <a:r>
              <a:rPr lang="en-US" sz="1100"/>
              <a:t>controlled </a:t>
            </a:r>
            <a:r>
              <a:rPr lang="en-US" sz="1100">
                <a:latin typeface="Calibri"/>
                <a:ea typeface="Calibri"/>
                <a:cs typeface="Calibri"/>
                <a:sym typeface="Calibri"/>
              </a:rPr>
              <a:t>by the body’s immune system</a:t>
            </a:r>
            <a:r>
              <a:rPr lang="en-US" sz="1100"/>
              <a:t> </a:t>
            </a:r>
            <a:endParaRPr sz="1100"/>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A “high-risk” type of HPV is a type that can cause cancer. Only about </a:t>
            </a:r>
            <a:r>
              <a:rPr lang="en-US" sz="1100"/>
              <a:t>14</a:t>
            </a:r>
            <a:r>
              <a:rPr lang="en-US" sz="1100">
                <a:latin typeface="Calibri"/>
                <a:ea typeface="Calibri"/>
                <a:cs typeface="Calibri"/>
                <a:sym typeface="Calibri"/>
              </a:rPr>
              <a:t> types out of the over 150 types of HPV </a:t>
            </a:r>
            <a:r>
              <a:rPr lang="en-US" sz="1100"/>
              <a:t>can cause</a:t>
            </a:r>
            <a:r>
              <a:rPr lang="en-US" sz="1100">
                <a:latin typeface="Calibri"/>
                <a:ea typeface="Calibri"/>
                <a:cs typeface="Calibri"/>
                <a:sym typeface="Calibri"/>
              </a:rPr>
              <a:t> cancer</a:t>
            </a:r>
            <a:endParaRPr sz="1100">
              <a:latin typeface="Calibri"/>
              <a:ea typeface="Calibri"/>
              <a:cs typeface="Calibri"/>
              <a:sym typeface="Calibri"/>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Infections with high-risk types of HPV can cause six types of cancers; cervical, vulvar, vaginal, penile, anal, and oropharyngeal.</a:t>
            </a:r>
            <a:r>
              <a:rPr lang="en-US" sz="1100"/>
              <a:t> </a:t>
            </a:r>
            <a:endParaRPr/>
          </a:p>
          <a:p>
            <a:pPr marL="302066" lvl="0" indent="-302066" algn="l" rtl="0">
              <a:lnSpc>
                <a:spcPct val="110000"/>
              </a:lnSpc>
              <a:spcBef>
                <a:spcPts val="1340"/>
              </a:spcBef>
              <a:spcAft>
                <a:spcPts val="0"/>
              </a:spcAft>
              <a:buClr>
                <a:srgbClr val="008AAB"/>
              </a:buClr>
              <a:buSzPts val="1200"/>
              <a:buFont typeface="Calibri"/>
              <a:buChar char="•"/>
            </a:pPr>
            <a:r>
              <a:rPr lang="en-US" sz="1100" i="1">
                <a:latin typeface="Calibri"/>
                <a:ea typeface="Calibri"/>
                <a:cs typeface="Calibri"/>
                <a:sym typeface="Calibri"/>
              </a:rPr>
              <a:t>Persistent</a:t>
            </a:r>
            <a:r>
              <a:rPr lang="en-US" sz="1100">
                <a:latin typeface="Calibri"/>
                <a:ea typeface="Calibri"/>
                <a:cs typeface="Calibri"/>
                <a:sym typeface="Calibri"/>
              </a:rPr>
              <a:t> HPV infections that </a:t>
            </a:r>
            <a:r>
              <a:rPr lang="en-US" sz="1100"/>
              <a:t>are not controlled by body’s immune system</a:t>
            </a:r>
            <a:r>
              <a:rPr lang="en-US" sz="1100">
                <a:latin typeface="Calibri"/>
                <a:ea typeface="Calibri"/>
                <a:cs typeface="Calibri"/>
                <a:sym typeface="Calibri"/>
              </a:rPr>
              <a:t> over many years, even decades, can </a:t>
            </a:r>
            <a:r>
              <a:rPr lang="en-US" sz="1100"/>
              <a:t>lead to</a:t>
            </a:r>
            <a:r>
              <a:rPr lang="en-US" sz="1100">
                <a:latin typeface="Calibri"/>
                <a:ea typeface="Calibri"/>
                <a:cs typeface="Calibri"/>
                <a:sym typeface="Calibri"/>
              </a:rPr>
              <a:t> cancer</a:t>
            </a:r>
            <a:endParaRPr sz="1100">
              <a:latin typeface="Calibri"/>
              <a:ea typeface="Calibri"/>
              <a:cs typeface="Calibri"/>
              <a:sym typeface="Calibri"/>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It is not possible to know which HPV infections will persist and which will not</a:t>
            </a:r>
            <a:endParaRPr sz="1100">
              <a:latin typeface="Calibri"/>
              <a:ea typeface="Calibri"/>
              <a:cs typeface="Calibri"/>
              <a:sym typeface="Calibri"/>
            </a:endParaRPr>
          </a:p>
          <a:p>
            <a:pPr marL="302065" lvl="0" indent="-302065"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However, factors that increase the risk for persistent HPV infection include smoking, alcohol use, and a weakened immune system (for example, due to HIV infection or other immune disease).</a:t>
            </a:r>
            <a:endParaRPr sz="1100"/>
          </a:p>
          <a:p>
            <a:pPr marL="0" lvl="0" indent="0" algn="l" rtl="0">
              <a:lnSpc>
                <a:spcPct val="110000"/>
              </a:lnSpc>
              <a:spcBef>
                <a:spcPts val="1340"/>
              </a:spcBef>
              <a:spcAft>
                <a:spcPts val="0"/>
              </a:spcAft>
              <a:buSzPts val="1400"/>
              <a:buNone/>
            </a:pPr>
            <a:endParaRPr sz="1100"/>
          </a:p>
          <a:p>
            <a:pPr marL="382617" lvl="0" indent="-382617" algn="l" rtl="0">
              <a:lnSpc>
                <a:spcPct val="110000"/>
              </a:lnSpc>
              <a:spcBef>
                <a:spcPts val="1340"/>
              </a:spcBef>
              <a:spcAft>
                <a:spcPts val="0"/>
              </a:spcAft>
              <a:buClr>
                <a:schemeClr val="dk1"/>
              </a:buClr>
              <a:buSzPts val="1200"/>
              <a:buFont typeface="Noto Sans Symbols"/>
              <a:buChar char="✶"/>
            </a:pPr>
            <a:r>
              <a:rPr lang="en-US" sz="1100"/>
              <a:t>Reference: </a:t>
            </a:r>
            <a:r>
              <a:rPr lang="en-US"/>
              <a:t>-</a:t>
            </a:r>
            <a:r>
              <a:rPr lang="en-US" b="1"/>
              <a:t> Burd EM. Human papillomavirus and cervical cancer. Clin </a:t>
            </a:r>
            <a:r>
              <a:rPr lang="en-US" b="1" err="1"/>
              <a:t>Microbiol</a:t>
            </a:r>
            <a:r>
              <a:rPr lang="en-US" b="1"/>
              <a:t> Rev. 2003 ;16(1):1-17. Available from  </a:t>
            </a:r>
            <a:r>
              <a:rPr lang="en-US" u="sng">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https://www.ncbi.nlm.nih.gov/pmc/articles/PMC145302/</a:t>
            </a:r>
            <a:endParaRPr u="sng">
              <a:solidFill>
                <a:srgbClr val="0000FF"/>
              </a:solidFill>
              <a:latin typeface="Times New Roman"/>
              <a:ea typeface="Times New Roman"/>
              <a:cs typeface="Times New Roman"/>
              <a:sym typeface="Times New Roman"/>
            </a:endParaRPr>
          </a:p>
          <a:p>
            <a:pPr marL="382617" lvl="0" indent="-382617" algn="l" rtl="0">
              <a:lnSpc>
                <a:spcPct val="110000"/>
              </a:lnSpc>
              <a:spcBef>
                <a:spcPts val="1340"/>
              </a:spcBef>
              <a:spcAft>
                <a:spcPts val="0"/>
              </a:spcAft>
              <a:buClr>
                <a:srgbClr val="0000FF"/>
              </a:buClr>
              <a:buSzPts val="1200"/>
              <a:buFont typeface="Noto Sans Symbols"/>
              <a:buChar char="✶"/>
            </a:pPr>
            <a:r>
              <a:rPr lang="en-US" u="sng">
                <a:solidFill>
                  <a:srgbClr val="0000FF"/>
                </a:solidFill>
                <a:hlinkClick r:id="rId4">
                  <a:extLst>
                    <a:ext uri="{A12FA001-AC4F-418D-AE19-62706E023703}">
                      <ahyp:hlinkClr xmlns:ahyp="http://schemas.microsoft.com/office/drawing/2018/hyperlinkcolor" val="tx"/>
                    </a:ext>
                  </a:extLst>
                </a:hlinkClick>
              </a:rPr>
              <a:t>https://journal.waocp.org/article_33037_4ca3d55e1f982fe4e19221b9dacc49f4.pdf</a:t>
            </a:r>
            <a:endParaRPr u="sng">
              <a:solidFill>
                <a:srgbClr val="0000FF"/>
              </a:solidFill>
              <a:latin typeface="Times New Roman"/>
              <a:ea typeface="Times New Roman"/>
              <a:cs typeface="Times New Roman"/>
              <a:sym typeface="Times New Roman"/>
            </a:endParaRPr>
          </a:p>
          <a:p>
            <a:pPr marL="543719" lvl="0" indent="-225865" algn="l" rtl="0">
              <a:lnSpc>
                <a:spcPct val="110000"/>
              </a:lnSpc>
              <a:spcBef>
                <a:spcPts val="1340"/>
              </a:spcBef>
              <a:spcAft>
                <a:spcPts val="0"/>
              </a:spcAft>
              <a:buClr>
                <a:schemeClr val="dk1"/>
              </a:buClr>
              <a:buSzPts val="1200"/>
              <a:buFont typeface="Arial"/>
              <a:buNone/>
            </a:pPr>
            <a:endParaRPr/>
          </a:p>
          <a:p>
            <a:pPr marL="382617" lvl="0" indent="-306417" algn="l" rtl="0">
              <a:lnSpc>
                <a:spcPct val="110000"/>
              </a:lnSpc>
              <a:spcBef>
                <a:spcPts val="1340"/>
              </a:spcBef>
              <a:spcAft>
                <a:spcPts val="0"/>
              </a:spcAft>
              <a:buClr>
                <a:srgbClr val="008AAB"/>
              </a:buClr>
              <a:buSzPts val="1200"/>
              <a:buFont typeface="Noto Sans Symbols"/>
              <a:buNone/>
            </a:pPr>
            <a:endParaRPr sz="1100"/>
          </a:p>
        </p:txBody>
      </p:sp>
      <p:sp>
        <p:nvSpPr>
          <p:cNvPr id="1144" name="Google Shape;1144;p17: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20</a:t>
            </a:fld>
            <a:endParaRPr sz="1400">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32a90a56ed0_2_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g32a90a56ed0_2_18: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302065" lvl="0" indent="-302065" algn="l" rtl="0">
              <a:lnSpc>
                <a:spcPct val="100000"/>
              </a:lnSpc>
              <a:spcBef>
                <a:spcPts val="0"/>
              </a:spcBef>
              <a:spcAft>
                <a:spcPts val="0"/>
              </a:spcAft>
              <a:buClr>
                <a:schemeClr val="dk1"/>
              </a:buClr>
              <a:buSzPts val="1200"/>
              <a:buFont typeface="Arial"/>
              <a:buChar char="•"/>
            </a:pPr>
            <a:r>
              <a:rPr lang="en-US"/>
              <a:t>Persistent HPV infection can cause cervical cancer.</a:t>
            </a:r>
            <a:endParaRPr/>
          </a:p>
          <a:p>
            <a:pPr marL="302065" lvl="0" indent="-302065" algn="l" rtl="0">
              <a:lnSpc>
                <a:spcPct val="100000"/>
              </a:lnSpc>
              <a:spcBef>
                <a:spcPts val="0"/>
              </a:spcBef>
              <a:spcAft>
                <a:spcPts val="0"/>
              </a:spcAft>
              <a:buClr>
                <a:schemeClr val="dk1"/>
              </a:buClr>
              <a:buSzPts val="1200"/>
              <a:buFont typeface="Arial"/>
              <a:buChar char="•"/>
            </a:pPr>
            <a:r>
              <a:rPr lang="en-US"/>
              <a:t>In India, 84% of cervical cancers are caused by HPV 16 and 18</a:t>
            </a:r>
            <a:endParaRPr/>
          </a:p>
          <a:p>
            <a:pPr marL="302065" lvl="0" indent="-302065" algn="l" rtl="0">
              <a:lnSpc>
                <a:spcPct val="100000"/>
              </a:lnSpc>
              <a:spcBef>
                <a:spcPts val="0"/>
              </a:spcBef>
              <a:spcAft>
                <a:spcPts val="0"/>
              </a:spcAft>
              <a:buClr>
                <a:schemeClr val="dk1"/>
              </a:buClr>
              <a:buSzPts val="1200"/>
              <a:buFont typeface="Arial"/>
              <a:buChar char="•"/>
            </a:pPr>
            <a:r>
              <a:rPr lang="en-US"/>
              <a:t>The two most common "high-risk" genotypes (HPV 16 and 18) cause approximately 84% of all cervical cancers in India, more than the global average of 70%.</a:t>
            </a:r>
            <a:endParaRPr/>
          </a:p>
          <a:p>
            <a:pPr marL="302065" lvl="0" indent="-302065" algn="l" rtl="0">
              <a:lnSpc>
                <a:spcPct val="100000"/>
              </a:lnSpc>
              <a:spcBef>
                <a:spcPts val="0"/>
              </a:spcBef>
              <a:spcAft>
                <a:spcPts val="0"/>
              </a:spcAft>
              <a:buClr>
                <a:schemeClr val="dk1"/>
              </a:buClr>
              <a:buSzPts val="1200"/>
              <a:buFont typeface="Arial"/>
              <a:buChar char="•"/>
            </a:pPr>
            <a:r>
              <a:rPr lang="en-US"/>
              <a:t>HPV infection is the main cause for cervical cancers with PAF (population attributable fraction) ranging between 93% and 100% in India.</a:t>
            </a:r>
            <a:endParaRPr/>
          </a:p>
          <a:p>
            <a:pPr marL="302065" lvl="0" indent="-225865" algn="l" rtl="0">
              <a:lnSpc>
                <a:spcPct val="100000"/>
              </a:lnSpc>
              <a:spcBef>
                <a:spcPts val="0"/>
              </a:spcBef>
              <a:spcAft>
                <a:spcPts val="0"/>
              </a:spcAft>
              <a:buClr>
                <a:schemeClr val="dk1"/>
              </a:buClr>
              <a:buSzPts val="1200"/>
              <a:buFont typeface="Arial"/>
              <a:buNone/>
            </a:pPr>
            <a:endParaRPr/>
          </a:p>
          <a:p>
            <a:pPr marL="139622" lvl="0" indent="0" algn="l" rtl="0">
              <a:lnSpc>
                <a:spcPct val="90000"/>
              </a:lnSpc>
              <a:spcBef>
                <a:spcPts val="1744"/>
              </a:spcBef>
              <a:spcAft>
                <a:spcPts val="0"/>
              </a:spcAft>
              <a:buSzPts val="1400"/>
              <a:buNone/>
            </a:pPr>
            <a:r>
              <a:rPr lang="en-US" sz="1100"/>
              <a:t>***  Hygiene and cervical cancer  ***</a:t>
            </a:r>
            <a:endParaRPr/>
          </a:p>
          <a:p>
            <a:pPr marL="441688" lvl="0" indent="-302065" algn="l" rtl="0">
              <a:lnSpc>
                <a:spcPct val="90000"/>
              </a:lnSpc>
              <a:spcBef>
                <a:spcPts val="1744"/>
              </a:spcBef>
              <a:spcAft>
                <a:spcPts val="0"/>
              </a:spcAft>
              <a:buClr>
                <a:schemeClr val="dk1"/>
              </a:buClr>
              <a:buSzPts val="1525"/>
              <a:buFont typeface="Arial"/>
              <a:buChar char="•"/>
            </a:pPr>
            <a:r>
              <a:rPr lang="en-US" sz="1100"/>
              <a:t>Good hygiene is important for the overall health and wellbeing of a woman.  </a:t>
            </a:r>
            <a:endParaRPr/>
          </a:p>
          <a:p>
            <a:pPr marL="441688" lvl="0" indent="-302065" algn="l" rtl="0">
              <a:lnSpc>
                <a:spcPct val="90000"/>
              </a:lnSpc>
              <a:spcBef>
                <a:spcPts val="1744"/>
              </a:spcBef>
              <a:spcAft>
                <a:spcPts val="0"/>
              </a:spcAft>
              <a:buClr>
                <a:schemeClr val="dk1"/>
              </a:buClr>
              <a:buSzPts val="1525"/>
              <a:buFont typeface="Arial"/>
              <a:buChar char="•"/>
            </a:pPr>
            <a:r>
              <a:rPr lang="en-US" sz="1100"/>
              <a:t>Almost all c</a:t>
            </a:r>
            <a:r>
              <a:rPr lang="en-US"/>
              <a:t>ervical cancer is caused by persistent HPV infection. </a:t>
            </a:r>
            <a:endParaRPr sz="1100"/>
          </a:p>
          <a:p>
            <a:pPr marL="441688" lvl="0" indent="-302065" algn="l" rtl="0">
              <a:lnSpc>
                <a:spcPct val="90000"/>
              </a:lnSpc>
              <a:spcBef>
                <a:spcPts val="1744"/>
              </a:spcBef>
              <a:spcAft>
                <a:spcPts val="0"/>
              </a:spcAft>
              <a:buClr>
                <a:schemeClr val="dk1"/>
              </a:buClr>
              <a:buSzPts val="1525"/>
              <a:buFont typeface="Arial"/>
              <a:buChar char="•"/>
            </a:pPr>
            <a:r>
              <a:rPr lang="en-US"/>
              <a:t>Even populations with excellent hygiene are at risk of HPV infection and cervical cancer – National HPV vaccination programs and high HPV vaccination rates in countries like Australia, UK are a testament to that.  </a:t>
            </a:r>
            <a:endParaRPr sz="1100"/>
          </a:p>
          <a:p>
            <a:pPr marL="441688" lvl="0" indent="-302065" algn="l" rtl="0">
              <a:lnSpc>
                <a:spcPct val="90000"/>
              </a:lnSpc>
              <a:spcBef>
                <a:spcPts val="1744"/>
              </a:spcBef>
              <a:spcAft>
                <a:spcPts val="0"/>
              </a:spcAft>
              <a:buClr>
                <a:schemeClr val="dk1"/>
              </a:buClr>
              <a:buSzPts val="1525"/>
              <a:buFont typeface="Arial"/>
              <a:buChar char="•"/>
            </a:pPr>
            <a:r>
              <a:rPr lang="en-US"/>
              <a:t>HPV infections are very common. Most people get it at some point in their life, even those with good hygiene. </a:t>
            </a:r>
            <a:endParaRPr sz="1100"/>
          </a:p>
          <a:p>
            <a:pPr marL="441688" lvl="0" indent="-302065" algn="l" rtl="0">
              <a:lnSpc>
                <a:spcPct val="90000"/>
              </a:lnSpc>
              <a:spcBef>
                <a:spcPts val="1744"/>
              </a:spcBef>
              <a:spcAft>
                <a:spcPts val="0"/>
              </a:spcAft>
              <a:buClr>
                <a:schemeClr val="dk1"/>
              </a:buClr>
              <a:buSzPts val="1525"/>
              <a:buFont typeface="Arial"/>
              <a:buChar char="•"/>
            </a:pPr>
            <a:r>
              <a:rPr lang="en-US"/>
              <a:t>HPV vaccination is the best way to prevent HPV infections and cervical cancer.</a:t>
            </a:r>
            <a:endParaRPr sz="1100"/>
          </a:p>
          <a:p>
            <a:pPr marL="441688" lvl="0" indent="-205228" algn="l" rtl="0">
              <a:lnSpc>
                <a:spcPct val="90000"/>
              </a:lnSpc>
              <a:spcBef>
                <a:spcPts val="1744"/>
              </a:spcBef>
              <a:spcAft>
                <a:spcPts val="0"/>
              </a:spcAft>
              <a:buClr>
                <a:schemeClr val="dk1"/>
              </a:buClr>
              <a:buSzPts val="1525"/>
              <a:buFont typeface="Arial"/>
              <a:buNone/>
            </a:pPr>
            <a:endParaRPr sz="1100"/>
          </a:p>
          <a:p>
            <a:pPr marL="138950" lvl="0" indent="0" algn="l" rtl="0">
              <a:lnSpc>
                <a:spcPct val="90000"/>
              </a:lnSpc>
              <a:spcBef>
                <a:spcPts val="1744"/>
              </a:spcBef>
              <a:spcAft>
                <a:spcPts val="0"/>
              </a:spcAft>
              <a:buSzPts val="1400"/>
              <a:buNone/>
            </a:pPr>
            <a:r>
              <a:rPr lang="en-US" sz="1100" u="sng"/>
              <a:t>Source</a:t>
            </a:r>
            <a:endParaRPr sz="1100"/>
          </a:p>
          <a:p>
            <a:pPr marL="457200" lvl="0" indent="-298450" algn="l" rtl="0">
              <a:lnSpc>
                <a:spcPct val="90000"/>
              </a:lnSpc>
              <a:spcBef>
                <a:spcPts val="1744"/>
              </a:spcBef>
              <a:spcAft>
                <a:spcPts val="0"/>
              </a:spcAft>
              <a:buSzPts val="1100"/>
              <a:buChar char="•"/>
            </a:pPr>
            <a:r>
              <a:rPr lang="en-US" sz="1100"/>
              <a:t>National Cancer Institute. Understanding Cervical Changes - A Health Guide. Available from </a:t>
            </a:r>
            <a:r>
              <a:rPr lang="en-US" sz="1100" u="sng">
                <a:solidFill>
                  <a:schemeClr val="hlink"/>
                </a:solidFill>
                <a:hlinkClick r:id="rId3"/>
              </a:rPr>
              <a:t>https://www.cancer.gov/types/cervical/understanding-abnormal-hpv-and-pap-test-results/understanding-cervical-changes.pdf</a:t>
            </a:r>
            <a:endParaRPr sz="1100"/>
          </a:p>
          <a:p>
            <a:pPr marL="302065" lvl="0" indent="-302065" algn="l" rtl="0">
              <a:lnSpc>
                <a:spcPct val="100000"/>
              </a:lnSpc>
              <a:spcBef>
                <a:spcPts val="0"/>
              </a:spcBef>
              <a:spcAft>
                <a:spcPts val="0"/>
              </a:spcAft>
              <a:buClr>
                <a:schemeClr val="dk1"/>
              </a:buClr>
              <a:buSzPts val="1200"/>
              <a:buFont typeface="Arial"/>
              <a:buChar char="•"/>
            </a:pPr>
            <a:r>
              <a:rPr lang="en-US" u="sng">
                <a:solidFill>
                  <a:schemeClr val="hlink"/>
                </a:solidFill>
                <a:hlinkClick r:id="rId4"/>
              </a:rPr>
              <a:t>https://www.euro.who.int/__data/assets/pdf_file/0009/356841/Q-and-A_HPV_Parents_EN.pdf</a:t>
            </a:r>
            <a:r>
              <a:rPr lang="en-US" u="sng"/>
              <a:t>  </a:t>
            </a:r>
            <a:endParaRPr/>
          </a:p>
          <a:p>
            <a:pPr marL="302065" lvl="0" indent="-302065" algn="l" rtl="0">
              <a:lnSpc>
                <a:spcPct val="100000"/>
              </a:lnSpc>
              <a:spcBef>
                <a:spcPts val="0"/>
              </a:spcBef>
              <a:spcAft>
                <a:spcPts val="0"/>
              </a:spcAft>
              <a:buClr>
                <a:schemeClr val="dk1"/>
              </a:buClr>
              <a:buSzPts val="1200"/>
              <a:buFont typeface="Arial"/>
              <a:buChar char="•"/>
            </a:pPr>
            <a:r>
              <a:rPr lang="en-US"/>
              <a:t>Kaarthigeyan K. Cervical cancer in India and HPV vaccination. Indian J Med </a:t>
            </a:r>
            <a:r>
              <a:rPr lang="en-US" err="1"/>
              <a:t>Paediatr</a:t>
            </a:r>
            <a:r>
              <a:rPr lang="en-US"/>
              <a:t> Oncol. 2012 ;33(1):7-12. Available from</a:t>
            </a:r>
            <a:r>
              <a:rPr lang="en-US" u="sng"/>
              <a:t> </a:t>
            </a:r>
            <a:r>
              <a:rPr lang="en-US" u="sng">
                <a:solidFill>
                  <a:schemeClr val="hlink"/>
                </a:solidFill>
                <a:hlinkClick r:id="rId5"/>
              </a:rPr>
              <a:t>https://www.ncbi.nlm.nih.gov/pmc/articles/PMC3385284/#ref3</a:t>
            </a:r>
            <a:r>
              <a:rPr lang="en-US" u="sng"/>
              <a:t> </a:t>
            </a:r>
            <a:endParaRPr/>
          </a:p>
          <a:p>
            <a:pPr marL="302065" lvl="0" indent="-302065" algn="l" rtl="0">
              <a:lnSpc>
                <a:spcPct val="100000"/>
              </a:lnSpc>
              <a:spcBef>
                <a:spcPts val="0"/>
              </a:spcBef>
              <a:spcAft>
                <a:spcPts val="0"/>
              </a:spcAft>
              <a:buClr>
                <a:schemeClr val="dk1"/>
              </a:buClr>
              <a:buSzPts val="1200"/>
              <a:buFont typeface="Arial"/>
              <a:buChar char="•"/>
            </a:pPr>
            <a:r>
              <a:rPr lang="en-US"/>
              <a:t>Best SR, </a:t>
            </a:r>
            <a:r>
              <a:rPr lang="en-US" err="1"/>
              <a:t>Niparko</a:t>
            </a:r>
            <a:r>
              <a:rPr lang="en-US"/>
              <a:t> KJ, Pai SI. Biology of human papillomavirus infection and immune therapy for HPV-related head and neck cancers. </a:t>
            </a:r>
            <a:r>
              <a:rPr lang="en-US" err="1"/>
              <a:t>Otolaryngol</a:t>
            </a:r>
            <a:r>
              <a:rPr lang="en-US"/>
              <a:t> Clin North Am. 2012;45(4):807-22 Available from </a:t>
            </a:r>
            <a:r>
              <a:rPr lang="en-US" u="sng">
                <a:solidFill>
                  <a:schemeClr val="hlink"/>
                </a:solidFill>
                <a:hlinkClick r:id="rId6"/>
              </a:rPr>
              <a:t>Biology of Human Papillomavirus Infection and Immune Therapy for HPV-Related Head and Neck Cancers - ScienceDirect </a:t>
            </a:r>
            <a:endParaRPr/>
          </a:p>
          <a:p>
            <a:pPr marL="302065" lvl="0" indent="-302065" algn="l" rtl="0">
              <a:lnSpc>
                <a:spcPct val="100000"/>
              </a:lnSpc>
              <a:spcBef>
                <a:spcPts val="0"/>
              </a:spcBef>
              <a:spcAft>
                <a:spcPts val="0"/>
              </a:spcAft>
              <a:buClr>
                <a:schemeClr val="dk1"/>
              </a:buClr>
              <a:buSzPts val="1200"/>
              <a:buFont typeface="Arial"/>
              <a:buChar char="•"/>
            </a:pPr>
            <a:r>
              <a:rPr lang="en-US" u="sng">
                <a:solidFill>
                  <a:schemeClr val="hlink"/>
                </a:solidFill>
                <a:hlinkClick r:id="rId7"/>
              </a:rPr>
              <a:t>https://www.ncbi.nlm.nih.gov/pmc/articles/PMC9666279/#sec-11title</a:t>
            </a:r>
            <a:endParaRPr u="sng"/>
          </a:p>
          <a:p>
            <a:pPr marL="302065" lvl="0" indent="-302065" algn="l" rtl="0">
              <a:lnSpc>
                <a:spcPct val="100000"/>
              </a:lnSpc>
              <a:spcBef>
                <a:spcPts val="0"/>
              </a:spcBef>
              <a:spcAft>
                <a:spcPts val="0"/>
              </a:spcAft>
              <a:buClr>
                <a:schemeClr val="dk1"/>
              </a:buClr>
              <a:buSzPts val="1200"/>
              <a:buFont typeface="Arial"/>
              <a:buChar char="•"/>
            </a:pPr>
            <a:r>
              <a:rPr lang="en-US"/>
              <a:t>https://journal.waocp.org/article_33037_4ca3d55e1f982fe4e19221b9dacc49f4.pdf</a:t>
            </a:r>
            <a:endParaRPr/>
          </a:p>
          <a:p>
            <a:pPr marL="382616" lvl="0" indent="-305691" algn="l" rtl="0">
              <a:lnSpc>
                <a:spcPct val="110000"/>
              </a:lnSpc>
              <a:spcBef>
                <a:spcPts val="1340"/>
              </a:spcBef>
              <a:spcAft>
                <a:spcPts val="0"/>
              </a:spcAft>
              <a:buClr>
                <a:schemeClr val="dk1"/>
              </a:buClr>
              <a:buSzPts val="1000"/>
              <a:buFont typeface="Arial"/>
              <a:buNone/>
            </a:pPr>
            <a:endParaRPr sz="1100"/>
          </a:p>
          <a:p>
            <a:pPr marL="0" lvl="0" indent="0" algn="l" rtl="0">
              <a:lnSpc>
                <a:spcPct val="100000"/>
              </a:lnSpc>
              <a:spcBef>
                <a:spcPts val="670"/>
              </a:spcBef>
              <a:spcAft>
                <a:spcPts val="0"/>
              </a:spcAft>
              <a:buSzPts val="1400"/>
              <a:buNone/>
            </a:pPr>
            <a:endParaRPr/>
          </a:p>
        </p:txBody>
      </p:sp>
      <p:sp>
        <p:nvSpPr>
          <p:cNvPr id="1163" name="Google Shape;1163;g32a90a56ed0_2_18: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21</a:t>
            </a:fld>
            <a:endParaRPr sz="1400">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32bf0861a32_0_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g32bf0861a32_0_37: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 Persistent HPV infection can cause what type of cancer:</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b="1">
                <a:latin typeface="Arial"/>
                <a:ea typeface="Arial"/>
                <a:cs typeface="Arial"/>
                <a:sym typeface="Arial"/>
              </a:rPr>
              <a:t>Answer: </a:t>
            </a:r>
            <a:r>
              <a:rPr lang="en-US">
                <a:latin typeface="Arial"/>
                <a:ea typeface="Arial"/>
                <a:cs typeface="Arial"/>
                <a:sym typeface="Arial"/>
              </a:rPr>
              <a:t>All of the above: </a:t>
            </a:r>
            <a:r>
              <a:rPr lang="en-US" b="1">
                <a:solidFill>
                  <a:srgbClr val="262626"/>
                </a:solidFill>
                <a:latin typeface="Arial"/>
                <a:ea typeface="Arial"/>
                <a:cs typeface="Arial"/>
                <a:sym typeface="Arial"/>
              </a:rPr>
              <a:t>cancer of the cervix, vulva, vagina, penis, anus, and oropharynx</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p>
        </p:txBody>
      </p:sp>
      <p:sp>
        <p:nvSpPr>
          <p:cNvPr id="1172" name="Google Shape;1172;g32bf0861a32_0_37: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22</a:t>
            </a:fld>
            <a:endParaRPr sz="1500">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32bf0861a32_0_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g32bf0861a32_0_44: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 Persistent HPV infection can cause what type of cancer:</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b="1">
                <a:latin typeface="Arial"/>
                <a:ea typeface="Arial"/>
                <a:cs typeface="Arial"/>
                <a:sym typeface="Arial"/>
              </a:rPr>
              <a:t>Answer: </a:t>
            </a:r>
            <a:r>
              <a:rPr lang="en-US">
                <a:latin typeface="Arial"/>
                <a:ea typeface="Arial"/>
                <a:cs typeface="Arial"/>
                <a:sym typeface="Arial"/>
              </a:rPr>
              <a:t>All of the above: </a:t>
            </a:r>
            <a:r>
              <a:rPr lang="en-US" b="1">
                <a:solidFill>
                  <a:srgbClr val="262626"/>
                </a:solidFill>
                <a:latin typeface="Arial"/>
                <a:ea typeface="Arial"/>
                <a:cs typeface="Arial"/>
                <a:sym typeface="Arial"/>
              </a:rPr>
              <a:t>cancer of the cervix, vulva, vagina, penis, anus, and oropharynx</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p>
        </p:txBody>
      </p:sp>
      <p:sp>
        <p:nvSpPr>
          <p:cNvPr id="1180" name="Google Shape;1180;g32bf0861a32_0_44: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23</a:t>
            </a:fld>
            <a:endParaRPr sz="1500">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p3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302066" lvl="0" indent="-302066" algn="l" rtl="0">
              <a:lnSpc>
                <a:spcPct val="110000"/>
              </a:lnSpc>
              <a:spcBef>
                <a:spcPts val="0"/>
              </a:spcBef>
              <a:spcAft>
                <a:spcPts val="0"/>
              </a:spcAft>
              <a:buClr>
                <a:srgbClr val="008AAB"/>
              </a:buClr>
              <a:buSzPts val="1200"/>
              <a:buFont typeface="Calibri"/>
              <a:buChar char="•"/>
            </a:pPr>
            <a:r>
              <a:rPr lang="en-US" sz="1300">
                <a:latin typeface="Calibri"/>
                <a:ea typeface="Calibri"/>
                <a:cs typeface="Calibri"/>
                <a:sym typeface="Calibri"/>
              </a:rPr>
              <a:t>We cannot treat our way out of the </a:t>
            </a:r>
            <a:r>
              <a:rPr lang="en-US" sz="1300"/>
              <a:t>cervical cancer</a:t>
            </a:r>
            <a:r>
              <a:rPr lang="en-US" sz="1300">
                <a:latin typeface="Calibri"/>
                <a:ea typeface="Calibri"/>
                <a:cs typeface="Calibri"/>
                <a:sym typeface="Calibri"/>
              </a:rPr>
              <a:t> epidemic: </a:t>
            </a:r>
            <a:r>
              <a:rPr lang="en-US" sz="1300"/>
              <a:t>we must work to prevent cervical cancer.</a:t>
            </a:r>
            <a:endParaRPr/>
          </a:p>
          <a:p>
            <a:pPr marL="302066" lvl="0" indent="-302066" algn="l" rtl="0">
              <a:lnSpc>
                <a:spcPct val="110000"/>
              </a:lnSpc>
              <a:spcBef>
                <a:spcPts val="0"/>
              </a:spcBef>
              <a:spcAft>
                <a:spcPts val="0"/>
              </a:spcAft>
              <a:buClr>
                <a:schemeClr val="dk1"/>
              </a:buClr>
              <a:buSzPts val="1200"/>
              <a:buFont typeface="Calibri"/>
              <a:buChar char="•"/>
            </a:pPr>
            <a:r>
              <a:rPr lang="en-US" sz="1300"/>
              <a:t>We're going to cover basic facts about the HPV vaccine, which is the most effective</a:t>
            </a:r>
            <a:r>
              <a:rPr lang="en-US" sz="1300">
                <a:latin typeface="Calibri"/>
                <a:ea typeface="Calibri"/>
                <a:cs typeface="Calibri"/>
                <a:sym typeface="Calibri"/>
              </a:rPr>
              <a:t> </a:t>
            </a:r>
            <a:r>
              <a:rPr lang="en-US" sz="1300"/>
              <a:t>method</a:t>
            </a:r>
            <a:r>
              <a:rPr lang="en-US" sz="1300">
                <a:latin typeface="Calibri"/>
                <a:ea typeface="Calibri"/>
                <a:cs typeface="Calibri"/>
                <a:sym typeface="Calibri"/>
              </a:rPr>
              <a:t> for cervical cancer prevention</a:t>
            </a:r>
            <a:endParaRPr/>
          </a:p>
        </p:txBody>
      </p:sp>
      <p:sp>
        <p:nvSpPr>
          <p:cNvPr id="1188" name="Google Shape;1188;p32: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24</a:t>
            </a:fld>
            <a:endParaRPr sz="1400">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p33: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5" lvl="0" indent="-302065" algn="l" rtl="0">
              <a:lnSpc>
                <a:spcPct val="100000"/>
              </a:lnSpc>
              <a:spcBef>
                <a:spcPts val="240"/>
              </a:spcBef>
              <a:spcAft>
                <a:spcPts val="0"/>
              </a:spcAft>
              <a:buClr>
                <a:schemeClr val="dk1"/>
              </a:buClr>
              <a:buSzPts val="1200"/>
              <a:buFont typeface="Arial"/>
              <a:buChar char="•"/>
            </a:pPr>
            <a:r>
              <a:rPr lang="en-US"/>
              <a:t>First introduced in 2006, current HPV vaccines are prophylactic, i.e., to be administered prior to exposure with HPV</a:t>
            </a:r>
            <a:endParaRPr/>
          </a:p>
          <a:p>
            <a:pPr marL="302065" lvl="0" indent="-302065" algn="l" rtl="0">
              <a:lnSpc>
                <a:spcPct val="100000"/>
              </a:lnSpc>
              <a:spcBef>
                <a:spcPts val="240"/>
              </a:spcBef>
              <a:spcAft>
                <a:spcPts val="0"/>
              </a:spcAft>
              <a:buClr>
                <a:schemeClr val="dk1"/>
              </a:buClr>
              <a:buSzPts val="1200"/>
              <a:buFont typeface="Arial"/>
              <a:buChar char="•"/>
            </a:pPr>
            <a:r>
              <a:rPr lang="en-US"/>
              <a:t>HPV vaccines are made from virus-like particles that cannot cause infection with HPV or cause cancer.  HPV vaccines produce a better immune response than an HPV infection.</a:t>
            </a:r>
            <a:endParaRPr/>
          </a:p>
        </p:txBody>
      </p:sp>
      <p:sp>
        <p:nvSpPr>
          <p:cNvPr id="1197" name="Google Shape;1197;p33: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25</a:t>
            </a:fld>
            <a:endParaRPr sz="1400">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34: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This chart demonstrates the HPV types targeted by three different HPV vaccine types. </a:t>
            </a:r>
            <a:endParaRPr/>
          </a:p>
          <a:p>
            <a:pPr marL="0" lvl="0" indent="0" algn="l" rtl="0">
              <a:lnSpc>
                <a:spcPct val="100000"/>
              </a:lnSpc>
              <a:spcBef>
                <a:spcPts val="0"/>
              </a:spcBef>
              <a:spcAft>
                <a:spcPts val="0"/>
              </a:spcAft>
              <a:buClr>
                <a:schemeClr val="dk1"/>
              </a:buClr>
              <a:buSzPts val="1200"/>
              <a:buFont typeface="Calibri"/>
              <a:buChar char="•"/>
            </a:pPr>
            <a:r>
              <a:rPr lang="en-US"/>
              <a:t>Bivalent HPV vaccine targets two types of HPV</a:t>
            </a:r>
            <a:endParaRPr/>
          </a:p>
          <a:p>
            <a:pPr marL="0" lvl="0" indent="0" algn="l" rtl="0">
              <a:lnSpc>
                <a:spcPct val="100000"/>
              </a:lnSpc>
              <a:spcBef>
                <a:spcPts val="0"/>
              </a:spcBef>
              <a:spcAft>
                <a:spcPts val="0"/>
              </a:spcAft>
              <a:buClr>
                <a:schemeClr val="dk1"/>
              </a:buClr>
              <a:buSzPts val="1200"/>
              <a:buFont typeface="Calibri"/>
              <a:buChar char="•"/>
            </a:pPr>
            <a:r>
              <a:rPr lang="en-US"/>
              <a:t>quadrivalent HPV vaccine targets four types of HPV</a:t>
            </a:r>
            <a:endParaRPr/>
          </a:p>
          <a:p>
            <a:pPr marL="0" lvl="0" indent="0" algn="l" rtl="0">
              <a:lnSpc>
                <a:spcPct val="100000"/>
              </a:lnSpc>
              <a:spcBef>
                <a:spcPts val="0"/>
              </a:spcBef>
              <a:spcAft>
                <a:spcPts val="0"/>
              </a:spcAft>
              <a:buClr>
                <a:schemeClr val="dk1"/>
              </a:buClr>
              <a:buSzPts val="1200"/>
              <a:buFont typeface="Calibri"/>
              <a:buChar char="•"/>
            </a:pPr>
            <a:r>
              <a:rPr lang="en-US"/>
              <a:t>9-valent HPV vaccine targets nine types of HPV. </a:t>
            </a:r>
            <a:endParaRPr/>
          </a:p>
          <a:p>
            <a:pPr marL="0" lvl="0" indent="0" algn="l" rtl="0">
              <a:lnSpc>
                <a:spcPct val="100000"/>
              </a:lnSpc>
              <a:spcBef>
                <a:spcPts val="0"/>
              </a:spcBef>
              <a:spcAft>
                <a:spcPts val="0"/>
              </a:spcAft>
              <a:buClr>
                <a:schemeClr val="dk1"/>
              </a:buClr>
              <a:buSzPts val="1200"/>
              <a:buFont typeface="Calibri"/>
              <a:buChar char="•"/>
            </a:pPr>
            <a:r>
              <a:rPr lang="en-US"/>
              <a:t>Bivalent, quadrivalent, and 9-valent HPV vaccines all protect against HPV 16 and 18, the HPV types that cause about 70% globally</a:t>
            </a:r>
            <a:endParaRPr/>
          </a:p>
          <a:p>
            <a:pPr marL="241653"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200"/>
              <a:buFont typeface="Calibri"/>
              <a:buChar char="•"/>
            </a:pPr>
            <a:r>
              <a:rPr lang="en-US"/>
              <a:t>Quadrivalent and 9-valent HPV vaccines also protect against HPV 6 and 11, HPV types that cause anogenital warts. </a:t>
            </a:r>
            <a:endParaRPr/>
          </a:p>
          <a:p>
            <a:pPr marL="0" lvl="0" indent="0" algn="l" rtl="0">
              <a:lnSpc>
                <a:spcPct val="100000"/>
              </a:lnSpc>
              <a:spcBef>
                <a:spcPts val="0"/>
              </a:spcBef>
              <a:spcAft>
                <a:spcPts val="0"/>
              </a:spcAft>
              <a:buClr>
                <a:schemeClr val="dk1"/>
              </a:buClr>
              <a:buSzPts val="1200"/>
              <a:buFont typeface="Calibri"/>
              <a:buChar char="•"/>
            </a:pPr>
            <a:r>
              <a:rPr lang="en-US"/>
              <a:t>In addition, 9-valent HPV vaccine targets five additional cancer-causing types, which account for another 15 – 20% of cervical cancers worldwide. The additional five types in 9-valent HPV vaccine account for a higher proportion of HPV-associated cancers in women compared with men.  </a:t>
            </a:r>
            <a:endParaRPr/>
          </a:p>
          <a:p>
            <a:pPr marL="0" lvl="0" indent="0" algn="l" rtl="0">
              <a:lnSpc>
                <a:spcPct val="100000"/>
              </a:lnSpc>
              <a:spcBef>
                <a:spcPts val="0"/>
              </a:spcBef>
              <a:spcAft>
                <a:spcPts val="0"/>
              </a:spcAft>
              <a:buClr>
                <a:schemeClr val="dk1"/>
              </a:buClr>
              <a:buSzPts val="1200"/>
              <a:buFont typeface="Calibri"/>
              <a:buNone/>
            </a:pPr>
            <a:endParaRPr/>
          </a:p>
          <a:p>
            <a:pPr marL="241653" lvl="0" indent="0" algn="l" rtl="0">
              <a:lnSpc>
                <a:spcPct val="100000"/>
              </a:lnSpc>
              <a:spcBef>
                <a:spcPts val="0"/>
              </a:spcBef>
              <a:spcAft>
                <a:spcPts val="0"/>
              </a:spcAft>
              <a:buSzPts val="1400"/>
              <a:buNone/>
            </a:pPr>
            <a:r>
              <a:rPr lang="en-US" u="sng"/>
              <a:t>Sources:</a:t>
            </a:r>
            <a:r>
              <a:rPr lang="en-US"/>
              <a:t> </a:t>
            </a:r>
            <a:endParaRPr/>
          </a:p>
          <a:p>
            <a:pPr marL="0" lvl="0" indent="0" algn="l" rtl="0">
              <a:lnSpc>
                <a:spcPct val="100000"/>
              </a:lnSpc>
              <a:spcBef>
                <a:spcPts val="0"/>
              </a:spcBef>
              <a:spcAft>
                <a:spcPts val="0"/>
              </a:spcAft>
              <a:buClr>
                <a:schemeClr val="dk1"/>
              </a:buClr>
              <a:buSzPts val="1200"/>
              <a:buFont typeface="Calibri"/>
              <a:buChar char="•"/>
            </a:pPr>
            <a:r>
              <a:rPr lang="en-US" err="1"/>
              <a:t>Feixue</a:t>
            </a:r>
            <a:r>
              <a:rPr lang="en-US"/>
              <a:t> Wei, et al, Lancet https://www.sciencedirect.com/science/article/abs/pii/S0140673624010973#:~:text=In%20this%20study%2C%20we%20present,an%20additional%2015%E2%80%9320%25.</a:t>
            </a:r>
          </a:p>
          <a:p>
            <a:pPr marL="0" lvl="0" indent="0" algn="l" rtl="0">
              <a:lnSpc>
                <a:spcPct val="100000"/>
              </a:lnSpc>
              <a:spcBef>
                <a:spcPts val="0"/>
              </a:spcBef>
              <a:spcAft>
                <a:spcPts val="0"/>
              </a:spcAft>
              <a:buClr>
                <a:schemeClr val="dk1"/>
              </a:buClr>
              <a:buSzPts val="1200"/>
              <a:buFont typeface="Calibri"/>
              <a:buChar char="•"/>
            </a:pPr>
            <a:r>
              <a:rPr lang="en-US"/>
              <a:t>Douglas E. Lowy, J Clin Invest DOI: 10.1172/JCI85446</a:t>
            </a:r>
            <a:endParaRPr/>
          </a:p>
          <a:p>
            <a:pPr marL="0" lvl="0" indent="0" algn="l" rtl="0">
              <a:lnSpc>
                <a:spcPct val="100000"/>
              </a:lnSpc>
              <a:spcBef>
                <a:spcPts val="0"/>
              </a:spcBef>
              <a:spcAft>
                <a:spcPts val="0"/>
              </a:spcAft>
              <a:buClr>
                <a:schemeClr val="dk1"/>
              </a:buClr>
              <a:buSzPts val="1200"/>
              <a:buFont typeface="Calibri"/>
              <a:buChar char="•"/>
            </a:pPr>
            <a:r>
              <a:rPr lang="en-US"/>
              <a:t>National Cancer Institute. https://www.cancer.gov/about-cancer/causes-prevention/risk/infectious-agents/hpv-vaccine-fact-sheet#:~:text=The%20trials%20that%20led%20to,that%20it%20targets%20(10).</a:t>
            </a:r>
            <a:endParaRPr b="1"/>
          </a:p>
          <a:p>
            <a:pPr marL="0" lvl="0" indent="0" algn="l" rtl="0">
              <a:lnSpc>
                <a:spcPct val="100000"/>
              </a:lnSpc>
              <a:spcBef>
                <a:spcPts val="0"/>
              </a:spcBef>
              <a:spcAft>
                <a:spcPts val="0"/>
              </a:spcAft>
              <a:buClr>
                <a:schemeClr val="dk1"/>
              </a:buClr>
              <a:buSzPts val="1200"/>
              <a:buFont typeface="Calibri"/>
              <a:buNone/>
            </a:pPr>
            <a:endParaRPr/>
          </a:p>
        </p:txBody>
      </p:sp>
      <p:sp>
        <p:nvSpPr>
          <p:cNvPr id="1209" name="Google Shape;1209;p34: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26</a:t>
            </a:fld>
            <a:endParaRPr sz="1400">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35: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rgbClr val="008AAB"/>
              </a:buClr>
              <a:buSzPts val="1200"/>
              <a:buFont typeface="Arial"/>
              <a:buChar char="•"/>
            </a:pPr>
            <a:r>
              <a:rPr lang="en-US"/>
              <a:t>The HPV Vaccine is cervical cancer prevention</a:t>
            </a:r>
            <a:endParaRPr sz="1100"/>
          </a:p>
          <a:p>
            <a:pPr marL="0" lvl="0" indent="0" algn="l" rtl="0">
              <a:lnSpc>
                <a:spcPct val="100000"/>
              </a:lnSpc>
              <a:spcBef>
                <a:spcPts val="0"/>
              </a:spcBef>
              <a:spcAft>
                <a:spcPts val="0"/>
              </a:spcAft>
              <a:buClr>
                <a:schemeClr val="dk1"/>
              </a:buClr>
              <a:buSzPts val="1200"/>
              <a:buFont typeface="Arial"/>
              <a:buChar char="•"/>
            </a:pPr>
            <a:r>
              <a:rPr lang="en-US"/>
              <a:t>In addition to preventing cervical cancer...</a:t>
            </a:r>
            <a:endParaRPr/>
          </a:p>
          <a:p>
            <a:pPr marL="0" lvl="0" indent="0" algn="l" rtl="0">
              <a:lnSpc>
                <a:spcPct val="100000"/>
              </a:lnSpc>
              <a:spcBef>
                <a:spcPts val="0"/>
              </a:spcBef>
              <a:spcAft>
                <a:spcPts val="0"/>
              </a:spcAft>
              <a:buClr>
                <a:schemeClr val="dk1"/>
              </a:buClr>
              <a:buSzPts val="1200"/>
              <a:buFont typeface="Arial"/>
              <a:buChar char="•"/>
            </a:pPr>
            <a:r>
              <a:rPr lang="en-US"/>
              <a:t>HPV vaccine works well and provides protection against cervical cancer well into adulthood</a:t>
            </a:r>
            <a:endParaRPr/>
          </a:p>
          <a:p>
            <a:pPr marL="0" lvl="0" indent="0" algn="l" rtl="0">
              <a:lnSpc>
                <a:spcPct val="100000"/>
              </a:lnSpc>
              <a:spcBef>
                <a:spcPts val="0"/>
              </a:spcBef>
              <a:spcAft>
                <a:spcPts val="0"/>
              </a:spcAft>
              <a:buClr>
                <a:schemeClr val="dk1"/>
              </a:buClr>
              <a:buSzPts val="1200"/>
              <a:buFont typeface="Arial"/>
              <a:buChar char="•"/>
            </a:pPr>
            <a:r>
              <a:rPr lang="en-US"/>
              <a:t>HPV vaccine is extremely safe </a:t>
            </a:r>
            <a:endParaRPr/>
          </a:p>
          <a:p>
            <a:pPr marL="0" lvl="0" indent="0" algn="l" rtl="0">
              <a:lnSpc>
                <a:spcPct val="100000"/>
              </a:lnSpc>
              <a:spcBef>
                <a:spcPts val="0"/>
              </a:spcBef>
              <a:spcAft>
                <a:spcPts val="0"/>
              </a:spcAft>
              <a:buClr>
                <a:schemeClr val="dk1"/>
              </a:buClr>
              <a:buSzPts val="1200"/>
              <a:buFont typeface="Arial"/>
              <a:buChar char="•"/>
            </a:pPr>
            <a:r>
              <a:rPr lang="en-US"/>
              <a:t>HPV vaccines are  licensed to start at age 9</a:t>
            </a:r>
            <a:endParaRPr/>
          </a:p>
          <a:p>
            <a:pPr marL="0" lvl="0" indent="0" algn="l" rtl="0">
              <a:lnSpc>
                <a:spcPct val="100000"/>
              </a:lnSpc>
              <a:spcBef>
                <a:spcPts val="0"/>
              </a:spcBef>
              <a:spcAft>
                <a:spcPts val="0"/>
              </a:spcAft>
              <a:buClr>
                <a:schemeClr val="dk1"/>
              </a:buClr>
              <a:buSzPts val="1200"/>
              <a:buFont typeface="Arial"/>
              <a:buChar char="•"/>
            </a:pPr>
            <a:r>
              <a:rPr lang="en-US"/>
              <a:t>You are a valued and trusted source of information for parents</a:t>
            </a:r>
            <a:endParaRPr/>
          </a:p>
          <a:p>
            <a:pPr marL="382617" lvl="0" indent="-306417" algn="l" rtl="0">
              <a:lnSpc>
                <a:spcPct val="110000"/>
              </a:lnSpc>
              <a:spcBef>
                <a:spcPts val="1340"/>
              </a:spcBef>
              <a:spcAft>
                <a:spcPts val="0"/>
              </a:spcAft>
              <a:buClr>
                <a:srgbClr val="008AAB"/>
              </a:buClr>
              <a:buSzPts val="1200"/>
              <a:buFont typeface="Noto Sans Symbols"/>
              <a:buNone/>
            </a:pPr>
            <a:endParaRPr sz="1100">
              <a:latin typeface="Calibri"/>
              <a:ea typeface="Calibri"/>
              <a:cs typeface="Calibri"/>
              <a:sym typeface="Calibri"/>
            </a:endParaRPr>
          </a:p>
          <a:p>
            <a:pPr marL="0" lvl="0" indent="0" algn="l" rtl="0">
              <a:lnSpc>
                <a:spcPct val="100000"/>
              </a:lnSpc>
              <a:spcBef>
                <a:spcPts val="670"/>
              </a:spcBef>
              <a:spcAft>
                <a:spcPts val="0"/>
              </a:spcAft>
              <a:buSzPts val="1400"/>
              <a:buNone/>
            </a:pPr>
            <a:endParaRPr/>
          </a:p>
        </p:txBody>
      </p:sp>
      <p:sp>
        <p:nvSpPr>
          <p:cNvPr id="1224" name="Google Shape;1224;p35: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27</a:t>
            </a:fld>
            <a:endParaRPr sz="1400">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36: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181240" lvl="0" indent="-181240" algn="l" rtl="0">
              <a:lnSpc>
                <a:spcPct val="100000"/>
              </a:lnSpc>
              <a:spcBef>
                <a:spcPts val="0"/>
              </a:spcBef>
              <a:spcAft>
                <a:spcPts val="0"/>
              </a:spcAft>
              <a:buClr>
                <a:schemeClr val="dk1"/>
              </a:buClr>
              <a:buSzPts val="1200"/>
              <a:buFont typeface="Calibri"/>
              <a:buChar char="•"/>
            </a:pPr>
            <a:r>
              <a:rPr lang="en-US"/>
              <a:t>HPV vaccination is effective at preventing cancer as well as precancer and HPV infections</a:t>
            </a:r>
            <a:endParaRPr/>
          </a:p>
        </p:txBody>
      </p:sp>
      <p:sp>
        <p:nvSpPr>
          <p:cNvPr id="1233" name="Google Shape;1233;p36: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28</a:t>
            </a:fld>
            <a:endParaRPr sz="1500">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0" name="Google Shape;1240;p37: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Calibri"/>
              <a:buChar char="•"/>
            </a:pPr>
            <a:r>
              <a:rPr lang="en-US"/>
              <a:t>This study used quadrivalent vaccine.</a:t>
            </a:r>
            <a:endParaRPr/>
          </a:p>
          <a:p>
            <a:pPr marL="302066" lvl="0" indent="-302066" algn="l" rtl="0">
              <a:lnSpc>
                <a:spcPct val="100000"/>
              </a:lnSpc>
              <a:spcBef>
                <a:spcPts val="0"/>
              </a:spcBef>
              <a:spcAft>
                <a:spcPts val="0"/>
              </a:spcAft>
              <a:buClr>
                <a:schemeClr val="dk1"/>
              </a:buClr>
              <a:buSzPts val="1200"/>
              <a:buFont typeface="Calibri"/>
              <a:buChar char="•"/>
            </a:pPr>
            <a:r>
              <a:rPr lang="en-US" b="1"/>
              <a:t>Sweden, 2020: </a:t>
            </a:r>
            <a:r>
              <a:rPr lang="en-US"/>
              <a:t>1.7 million females who were 10-30 yrs. of age between 2006 through 2017 were followed and evaluated until their 31st birthday.</a:t>
            </a:r>
            <a:endParaRPr/>
          </a:p>
          <a:p>
            <a:pPr marL="302066" lvl="0" indent="-302066" algn="l" rtl="0">
              <a:lnSpc>
                <a:spcPct val="100000"/>
              </a:lnSpc>
              <a:spcBef>
                <a:spcPts val="0"/>
              </a:spcBef>
              <a:spcAft>
                <a:spcPts val="0"/>
              </a:spcAft>
              <a:buClr>
                <a:schemeClr val="dk1"/>
              </a:buClr>
              <a:buSzPts val="1200"/>
              <a:buFont typeface="Calibri"/>
              <a:buChar char="•"/>
            </a:pPr>
            <a:r>
              <a:rPr lang="en-US"/>
              <a:t>Most of the 10-16 year olds were vaccinated close to age 12 and most of the 17 – 30 year olds were vaccinated close to age 17. </a:t>
            </a:r>
            <a:endParaRPr/>
          </a:p>
          <a:p>
            <a:pPr marL="0" lvl="0" indent="0" algn="l" rtl="0">
              <a:lnSpc>
                <a:spcPct val="100000"/>
              </a:lnSpc>
              <a:spcBef>
                <a:spcPts val="0"/>
              </a:spcBef>
              <a:spcAft>
                <a:spcPts val="0"/>
              </a:spcAft>
              <a:buSzPts val="1400"/>
              <a:buNone/>
            </a:pPr>
            <a:r>
              <a:rPr lang="en-US"/>
              <a:t>Key findings:</a:t>
            </a:r>
            <a:endParaRPr/>
          </a:p>
          <a:p>
            <a:pPr marL="302066" lvl="0" indent="-302066" algn="l" rtl="0">
              <a:lnSpc>
                <a:spcPct val="100000"/>
              </a:lnSpc>
              <a:spcBef>
                <a:spcPts val="423"/>
              </a:spcBef>
              <a:spcAft>
                <a:spcPts val="0"/>
              </a:spcAft>
              <a:buClr>
                <a:schemeClr val="dk1"/>
              </a:buClr>
              <a:buSzPts val="1200"/>
              <a:buFont typeface="Calibri"/>
              <a:buChar char="•"/>
            </a:pPr>
            <a:r>
              <a:rPr lang="en-US"/>
              <a:t>538 cases in 528,000 unvaccinated </a:t>
            </a:r>
            <a:endParaRPr/>
          </a:p>
          <a:p>
            <a:pPr marL="302066" lvl="0" indent="-302066" algn="l" rtl="0">
              <a:lnSpc>
                <a:spcPct val="100000"/>
              </a:lnSpc>
              <a:spcBef>
                <a:spcPts val="423"/>
              </a:spcBef>
              <a:spcAft>
                <a:spcPts val="0"/>
              </a:spcAft>
              <a:buClr>
                <a:schemeClr val="dk1"/>
              </a:buClr>
              <a:buSzPts val="1200"/>
              <a:buFont typeface="Calibri"/>
              <a:buChar char="•"/>
            </a:pPr>
            <a:r>
              <a:rPr lang="en-US"/>
              <a:t>19 cases in 518 vaccinated</a:t>
            </a:r>
            <a:endParaRPr/>
          </a:p>
          <a:p>
            <a:pPr marL="457200" lvl="1" indent="-76200" algn="l" rtl="0">
              <a:lnSpc>
                <a:spcPct val="100000"/>
              </a:lnSpc>
              <a:spcBef>
                <a:spcPts val="423"/>
              </a:spcBef>
              <a:spcAft>
                <a:spcPts val="0"/>
              </a:spcAft>
              <a:buClr>
                <a:schemeClr val="dk1"/>
              </a:buClr>
              <a:buSzPts val="1200"/>
              <a:buFont typeface="Calibri"/>
              <a:buChar char="•"/>
            </a:pPr>
            <a:r>
              <a:rPr lang="en-US"/>
              <a:t>2 cases in 439,000 vax age 10 – 16 yrs</a:t>
            </a:r>
            <a:endParaRPr/>
          </a:p>
          <a:p>
            <a:pPr marL="457200" lvl="1" indent="-76200" algn="l" rtl="0">
              <a:lnSpc>
                <a:spcPct val="100000"/>
              </a:lnSpc>
              <a:spcBef>
                <a:spcPts val="423"/>
              </a:spcBef>
              <a:spcAft>
                <a:spcPts val="0"/>
              </a:spcAft>
              <a:buClr>
                <a:schemeClr val="dk1"/>
              </a:buClr>
              <a:buSzPts val="1200"/>
              <a:buFont typeface="Calibri"/>
              <a:buChar char="•"/>
            </a:pPr>
            <a:r>
              <a:rPr lang="en-US"/>
              <a:t>17 cases in 90,000 vaccinated age 17 - 30 </a:t>
            </a:r>
            <a:endParaRPr/>
          </a:p>
          <a:p>
            <a:pPr marL="302066" lvl="0" indent="-225866" algn="l" rtl="0">
              <a:lnSpc>
                <a:spcPct val="100000"/>
              </a:lnSpc>
              <a:spcBef>
                <a:spcPts val="423"/>
              </a:spcBef>
              <a:spcAft>
                <a:spcPts val="0"/>
              </a:spcAft>
              <a:buClr>
                <a:schemeClr val="dk1"/>
              </a:buClr>
              <a:buSzPts val="1200"/>
              <a:buFont typeface="Calibri"/>
              <a:buNone/>
            </a:pPr>
            <a:endParaRPr/>
          </a:p>
          <a:p>
            <a:pPr marL="0" lvl="0" indent="0" algn="l" rtl="0">
              <a:lnSpc>
                <a:spcPct val="100000"/>
              </a:lnSpc>
              <a:spcBef>
                <a:spcPts val="423"/>
              </a:spcBef>
              <a:spcAft>
                <a:spcPts val="0"/>
              </a:spcAft>
              <a:buSzPts val="1400"/>
              <a:buNone/>
            </a:pPr>
            <a:endParaRPr/>
          </a:p>
          <a:p>
            <a:pPr marL="0" lvl="0" indent="0" algn="l" rtl="0">
              <a:lnSpc>
                <a:spcPct val="100000"/>
              </a:lnSpc>
              <a:spcBef>
                <a:spcPts val="0"/>
              </a:spcBef>
              <a:spcAft>
                <a:spcPts val="0"/>
              </a:spcAft>
              <a:buSzPts val="1400"/>
              <a:buNone/>
            </a:pPr>
            <a:r>
              <a:rPr lang="en-US"/>
              <a:t>Reference : </a:t>
            </a:r>
            <a:r>
              <a:rPr lang="en-US" err="1">
                <a:solidFill>
                  <a:srgbClr val="666666"/>
                </a:solidFill>
                <a:highlight>
                  <a:srgbClr val="FFFFFF"/>
                </a:highlight>
                <a:latin typeface="Arial"/>
                <a:ea typeface="Arial"/>
                <a:cs typeface="Arial"/>
                <a:sym typeface="Arial"/>
              </a:rPr>
              <a:t>Jiayao</a:t>
            </a:r>
            <a:r>
              <a:rPr lang="en-US">
                <a:solidFill>
                  <a:srgbClr val="666666"/>
                </a:solidFill>
                <a:highlight>
                  <a:srgbClr val="FFFFFF"/>
                </a:highlight>
                <a:latin typeface="Arial"/>
                <a:ea typeface="Arial"/>
                <a:cs typeface="Arial"/>
                <a:sym typeface="Arial"/>
              </a:rPr>
              <a:t> Lei J,  </a:t>
            </a:r>
            <a:r>
              <a:rPr lang="en-US" err="1">
                <a:solidFill>
                  <a:srgbClr val="666666"/>
                </a:solidFill>
                <a:highlight>
                  <a:srgbClr val="FFFFFF"/>
                </a:highlight>
                <a:latin typeface="Arial"/>
                <a:ea typeface="Arial"/>
                <a:cs typeface="Arial"/>
                <a:sym typeface="Arial"/>
              </a:rPr>
              <a:t>Ploner</a:t>
            </a:r>
            <a:r>
              <a:rPr lang="en-US">
                <a:solidFill>
                  <a:srgbClr val="666666"/>
                </a:solidFill>
                <a:highlight>
                  <a:srgbClr val="FFFFFF"/>
                </a:highlight>
                <a:latin typeface="Arial"/>
                <a:ea typeface="Arial"/>
                <a:cs typeface="Arial"/>
                <a:sym typeface="Arial"/>
              </a:rPr>
              <a:t> A, </a:t>
            </a:r>
            <a:r>
              <a:rPr lang="en-US" err="1">
                <a:solidFill>
                  <a:srgbClr val="666666"/>
                </a:solidFill>
                <a:highlight>
                  <a:srgbClr val="FFFFFF"/>
                </a:highlight>
                <a:latin typeface="Arial"/>
                <a:ea typeface="Arial"/>
                <a:cs typeface="Arial"/>
                <a:sym typeface="Arial"/>
              </a:rPr>
              <a:t>Elfström</a:t>
            </a:r>
            <a:r>
              <a:rPr lang="en-US">
                <a:solidFill>
                  <a:srgbClr val="666666"/>
                </a:solidFill>
                <a:highlight>
                  <a:srgbClr val="FFFFFF"/>
                </a:highlight>
                <a:latin typeface="Arial"/>
                <a:ea typeface="Arial"/>
                <a:cs typeface="Arial"/>
                <a:sym typeface="Arial"/>
              </a:rPr>
              <a:t> KM,  Wang J,  Roth </a:t>
            </a:r>
            <a:r>
              <a:rPr lang="en-US" err="1">
                <a:solidFill>
                  <a:srgbClr val="666666"/>
                </a:solidFill>
                <a:highlight>
                  <a:srgbClr val="FFFFFF"/>
                </a:highlight>
                <a:latin typeface="Arial"/>
                <a:ea typeface="Arial"/>
                <a:cs typeface="Arial"/>
                <a:sym typeface="Arial"/>
              </a:rPr>
              <a:t>A,Fang</a:t>
            </a:r>
            <a:r>
              <a:rPr lang="en-US">
                <a:solidFill>
                  <a:srgbClr val="666666"/>
                </a:solidFill>
                <a:highlight>
                  <a:srgbClr val="FFFFFF"/>
                </a:highlight>
                <a:latin typeface="Arial"/>
                <a:ea typeface="Arial"/>
                <a:cs typeface="Arial"/>
                <a:sym typeface="Arial"/>
              </a:rPr>
              <a:t> et al. </a:t>
            </a:r>
            <a:r>
              <a:rPr lang="en-US" sz="1100">
                <a:solidFill>
                  <a:srgbClr val="1A1A1A"/>
                </a:solidFill>
                <a:highlight>
                  <a:srgbClr val="FFFFFF"/>
                </a:highlight>
                <a:latin typeface="Times New Roman"/>
                <a:ea typeface="Times New Roman"/>
                <a:cs typeface="Times New Roman"/>
                <a:sym typeface="Times New Roman"/>
              </a:rPr>
              <a:t>HPV Vaccination and the Risk of Invasive Cervical Cancer</a:t>
            </a:r>
            <a:endParaRPr sz="1100">
              <a:solidFill>
                <a:srgbClr val="1A1A1A"/>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solidFill>
                  <a:srgbClr val="666666"/>
                </a:solidFill>
                <a:highlight>
                  <a:srgbClr val="FFFFFF"/>
                </a:highlight>
                <a:latin typeface="Arial"/>
                <a:ea typeface="Arial"/>
                <a:cs typeface="Arial"/>
                <a:sym typeface="Arial"/>
              </a:rPr>
              <a:t>N Engl J Med 2020; 383:1340-1348. Available from </a:t>
            </a:r>
            <a:r>
              <a:rPr lang="en-US" u="sng">
                <a:solidFill>
                  <a:schemeClr val="hlink"/>
                </a:solidFill>
                <a:hlinkClick r:id="rId3"/>
              </a:rPr>
              <a:t>https://www.nejm.org/doi/full/10.1056/NEJMoa1917338</a:t>
            </a:r>
            <a:endParaRPr/>
          </a:p>
          <a:p>
            <a:pPr marL="0" lvl="0" indent="0" algn="l" rtl="0">
              <a:lnSpc>
                <a:spcPct val="100000"/>
              </a:lnSpc>
              <a:spcBef>
                <a:spcPts val="0"/>
              </a:spcBef>
              <a:spcAft>
                <a:spcPts val="0"/>
              </a:spcAft>
              <a:buSzPts val="1400"/>
              <a:buNone/>
            </a:pPr>
            <a:endParaRPr/>
          </a:p>
          <a:p>
            <a:pPr marL="0" lvl="0" indent="0" algn="l" rtl="0">
              <a:lnSpc>
                <a:spcPct val="93000"/>
              </a:lnSpc>
              <a:spcBef>
                <a:spcPts val="0"/>
              </a:spcBef>
              <a:spcAft>
                <a:spcPts val="0"/>
              </a:spcAft>
              <a:buSzPts val="1400"/>
              <a:buNone/>
            </a:pPr>
            <a:endParaRPr sz="1300">
              <a:latin typeface="Arimo"/>
              <a:ea typeface="Arimo"/>
              <a:cs typeface="Arimo"/>
              <a:sym typeface="Arimo"/>
            </a:endParaRPr>
          </a:p>
        </p:txBody>
      </p:sp>
      <p:sp>
        <p:nvSpPr>
          <p:cNvPr id="1241" name="Google Shape;1241;p37: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29</a:t>
            </a:fld>
            <a:endParaRPr sz="150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5: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180975" indent="-104775">
              <a:buSzPts val="1200"/>
            </a:pPr>
            <a:r>
              <a:rPr lang="en-US"/>
              <a:t>For ideas on question you can include in pre- and post-surveys, reference the surveys used with</a:t>
            </a:r>
          </a:p>
          <a:p>
            <a:pPr marL="0" indent="0"/>
            <a:endParaRPr lang="en-US"/>
          </a:p>
          <a:p>
            <a:pPr marL="0" indent="0"/>
            <a:endParaRPr lang="en-US"/>
          </a:p>
          <a:p>
            <a:pPr marL="0" lvl="0" indent="0" algn="l">
              <a:lnSpc>
                <a:spcPct val="100000"/>
              </a:lnSpc>
              <a:spcBef>
                <a:spcPts val="0"/>
              </a:spcBef>
              <a:spcAft>
                <a:spcPts val="0"/>
              </a:spcAft>
              <a:buSzPts val="1400"/>
              <a:buNone/>
            </a:pPr>
            <a:r>
              <a:rPr lang="en-US"/>
              <a:t>Trainers – for virtual trainings please pause and copy the URL into the chat box for participants.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50" name="Google Shape;950;p5: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32683e11a4f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32683e11a4f_0_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Highlights findings from the IARC study, which has consistently reported on the immunogenicity and efficacy of the HPV Vaccine over the past 15 years.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The study compared the efficacy of 1, 2, and 3 doses of the vaccine against persistent HPV 16 and 18 infections.</a:t>
            </a:r>
            <a:endParaRPr sz="10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There was no significant difference in efficacy between receiving 1 dose or more.</a:t>
            </a:r>
            <a:endParaRPr sz="10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000">
                <a:latin typeface="Arial"/>
                <a:ea typeface="Arial"/>
                <a:cs typeface="Arial"/>
                <a:sym typeface="Arial"/>
              </a:rPr>
              <a:t>Specifically, vaccine efficacy, adjusted for the number of infections with HPV types was:</a:t>
            </a:r>
            <a:endParaRPr sz="1000">
              <a:latin typeface="Arial"/>
              <a:ea typeface="Arial"/>
              <a:cs typeface="Arial"/>
              <a:sym typeface="Arial"/>
            </a:endParaRPr>
          </a:p>
          <a:p>
            <a:pPr marL="457200" lvl="0" indent="-292100" algn="l" rtl="0">
              <a:lnSpc>
                <a:spcPct val="115000"/>
              </a:lnSpc>
              <a:spcBef>
                <a:spcPts val="1200"/>
              </a:spcBef>
              <a:spcAft>
                <a:spcPts val="0"/>
              </a:spcAft>
              <a:buClr>
                <a:schemeClr val="dk1"/>
              </a:buClr>
              <a:buSzPts val="1000"/>
              <a:buChar char="●"/>
            </a:pPr>
            <a:r>
              <a:rPr lang="en-US" sz="1000" b="1">
                <a:latin typeface="Arial"/>
                <a:ea typeface="Arial"/>
                <a:cs typeface="Arial"/>
                <a:sym typeface="Arial"/>
              </a:rPr>
              <a:t>92.0% (95% CI = 87.0% to 95.0%)</a:t>
            </a:r>
            <a:r>
              <a:rPr lang="en-US" sz="1000">
                <a:latin typeface="Arial"/>
                <a:ea typeface="Arial"/>
                <a:cs typeface="Arial"/>
                <a:sym typeface="Arial"/>
              </a:rPr>
              <a:t> for 1 dose.</a:t>
            </a:r>
            <a:endParaRPr sz="1000">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000" b="1">
                <a:latin typeface="Arial"/>
                <a:ea typeface="Arial"/>
                <a:cs typeface="Arial"/>
                <a:sym typeface="Arial"/>
              </a:rPr>
              <a:t>94.8% (95% CI = 90.0% to 97.3%)</a:t>
            </a:r>
            <a:r>
              <a:rPr lang="en-US" sz="1000">
                <a:latin typeface="Arial"/>
                <a:ea typeface="Arial"/>
                <a:cs typeface="Arial"/>
                <a:sym typeface="Arial"/>
              </a:rPr>
              <a:t> for 2 doses.</a:t>
            </a:r>
            <a:endParaRPr sz="1000">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Char char="●"/>
            </a:pPr>
            <a:r>
              <a:rPr lang="en-US" sz="1000" b="1">
                <a:latin typeface="Arial"/>
                <a:ea typeface="Arial"/>
                <a:cs typeface="Arial"/>
                <a:sym typeface="Arial"/>
              </a:rPr>
              <a:t>95.3% (95% CI = 90.9% to 97.5%)</a:t>
            </a:r>
            <a:r>
              <a:rPr lang="en-US" sz="1000">
                <a:latin typeface="Arial"/>
                <a:ea typeface="Arial"/>
                <a:cs typeface="Arial"/>
                <a:sym typeface="Arial"/>
              </a:rPr>
              <a:t> for 3 doses.</a:t>
            </a:r>
            <a:endParaRPr sz="10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1254" name="Google Shape;1254;g32683e11a4f_0_0: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268d8ef550_1_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g3268d8ef550_1_1: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181240" lvl="0" indent="-181240" algn="l" rtl="0">
              <a:lnSpc>
                <a:spcPct val="100000"/>
              </a:lnSpc>
              <a:spcBef>
                <a:spcPts val="0"/>
              </a:spcBef>
              <a:spcAft>
                <a:spcPts val="0"/>
              </a:spcAft>
              <a:buClr>
                <a:schemeClr val="dk1"/>
              </a:buClr>
              <a:buSzPts val="1200"/>
              <a:buChar char="•"/>
            </a:pPr>
            <a:r>
              <a:rPr lang="en-US"/>
              <a:t>Data from the WHO-IARC HPV Vaccine trial, which became an observational study in 2010, show the vaccine is effective in preventing cervical cancer.</a:t>
            </a:r>
            <a:endParaRPr/>
          </a:p>
          <a:p>
            <a:pPr marL="181240" lvl="0" indent="-10504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b="1"/>
              <a:t>Results:</a:t>
            </a:r>
            <a:br>
              <a:rPr lang="en-US" b="1"/>
            </a:br>
            <a:r>
              <a:rPr lang="en-US" b="1"/>
              <a:t>- </a:t>
            </a:r>
            <a:r>
              <a:rPr lang="en-US"/>
              <a:t>At 4 years post-vaccination - no persistent HPV 16 or 18 infections were detected (when participants were 14–22 years).</a:t>
            </a:r>
            <a:endParaRPr/>
          </a:p>
          <a:p>
            <a:pPr marL="0" lvl="0" indent="0" algn="l" rtl="0">
              <a:lnSpc>
                <a:spcPct val="100000"/>
              </a:lnSpc>
              <a:spcBef>
                <a:spcPts val="0"/>
              </a:spcBef>
              <a:spcAft>
                <a:spcPts val="0"/>
              </a:spcAft>
              <a:buClr>
                <a:schemeClr val="dk1"/>
              </a:buClr>
              <a:buSzPts val="1400"/>
              <a:buFont typeface="Arial"/>
              <a:buNone/>
            </a:pPr>
            <a:r>
              <a:rPr lang="en-US"/>
              <a:t>- At 7 years post-vaccination - The rates of persistent HPV16 or HPV18 infection were 0.2% (95%CI 0.0–0.9%) in the three-dose arm, 0% each in two-dose and single-dose arms and 1.2% (95% CI 0.7–2.1%) in the unvaccinated women.</a:t>
            </a:r>
            <a:endParaRPr/>
          </a:p>
          <a:p>
            <a:pPr marL="0" lvl="0" indent="0" algn="l" rtl="0">
              <a:lnSpc>
                <a:spcPct val="100000"/>
              </a:lnSpc>
              <a:spcBef>
                <a:spcPts val="0"/>
              </a:spcBef>
              <a:spcAft>
                <a:spcPts val="0"/>
              </a:spcAft>
              <a:buSzPts val="1400"/>
              <a:buNone/>
            </a:pPr>
            <a:r>
              <a:rPr lang="en-US"/>
              <a:t>- After 10 years post-vaccination: The rates of persistent HPV16 or HPV18 infection is 0.1% in all three vaccinated arms compared to 2.7% in unvaccinated arm</a:t>
            </a:r>
            <a:endParaRPr/>
          </a:p>
          <a:p>
            <a:pPr marL="0" lvl="0" indent="0" algn="l" rtl="0">
              <a:lnSpc>
                <a:spcPct val="100000"/>
              </a:lnSpc>
              <a:spcBef>
                <a:spcPts val="0"/>
              </a:spcBef>
              <a:spcAft>
                <a:spcPts val="0"/>
              </a:spcAft>
              <a:buSzPts val="1400"/>
              <a:buNone/>
            </a:pPr>
            <a:r>
              <a:rPr lang="en-US"/>
              <a:t>- HPV vaccination is effective in preventing cervical cancer.  </a:t>
            </a:r>
            <a:endParaRPr/>
          </a:p>
          <a:p>
            <a:pPr marL="0" lvl="0" indent="0" algn="l" rtl="0">
              <a:lnSpc>
                <a:spcPct val="100000"/>
              </a:lnSpc>
              <a:spcBef>
                <a:spcPts val="0"/>
              </a:spcBef>
              <a:spcAft>
                <a:spcPts val="0"/>
              </a:spcAft>
              <a:buClr>
                <a:schemeClr val="dk1"/>
              </a:buClr>
              <a:buSzPts val="1400"/>
              <a:buFont typeface="Arial"/>
              <a:buNone/>
            </a:pPr>
            <a:endParaRPr/>
          </a:p>
          <a:p>
            <a:pPr marL="181240" lvl="0" indent="-10504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400"/>
              <a:buFont typeface="Arial"/>
              <a:buNone/>
            </a:pPr>
            <a:r>
              <a:rPr lang="en-US" b="1"/>
              <a:t>More Background:</a:t>
            </a:r>
            <a:endParaRPr/>
          </a:p>
          <a:p>
            <a:pPr marL="181240" lvl="0" indent="-181240" algn="l" rtl="0">
              <a:lnSpc>
                <a:spcPct val="100000"/>
              </a:lnSpc>
              <a:spcBef>
                <a:spcPts val="0"/>
              </a:spcBef>
              <a:spcAft>
                <a:spcPts val="0"/>
              </a:spcAft>
              <a:buClr>
                <a:schemeClr val="dk1"/>
              </a:buClr>
              <a:buSzPts val="1200"/>
              <a:buFont typeface="Calibri"/>
              <a:buChar char="-"/>
            </a:pPr>
            <a:r>
              <a:rPr lang="en-US"/>
              <a:t>In April 2010, when the Indian government suspended all HPV vaccine trials for reasons not related to the WHO-IARC HPV Vaccine Trial, 17,729 participants (88.6% of the targeted recruitment of 20,000 girls) had been recruited;  many had not yet completed their full dose schedules – some had received only one, some two, and some all three.   </a:t>
            </a:r>
            <a:endParaRPr/>
          </a:p>
          <a:p>
            <a:pPr marL="181240" lvl="0" indent="-181240" algn="l" rtl="0">
              <a:lnSpc>
                <a:spcPct val="100000"/>
              </a:lnSpc>
              <a:spcBef>
                <a:spcPts val="0"/>
              </a:spcBef>
              <a:spcAft>
                <a:spcPts val="0"/>
              </a:spcAft>
              <a:buClr>
                <a:schemeClr val="dk1"/>
              </a:buClr>
              <a:buSzPts val="1200"/>
              <a:buFont typeface="Calibri"/>
              <a:buChar char="-"/>
            </a:pPr>
            <a:r>
              <a:rPr lang="en-US"/>
              <a:t>The trial became an observational study!</a:t>
            </a:r>
            <a:endParaRPr/>
          </a:p>
          <a:p>
            <a:pPr marL="181240" lvl="0" indent="-181240" algn="l" rtl="0">
              <a:lnSpc>
                <a:spcPct val="100000"/>
              </a:lnSpc>
              <a:spcBef>
                <a:spcPts val="0"/>
              </a:spcBef>
              <a:spcAft>
                <a:spcPts val="0"/>
              </a:spcAft>
              <a:buClr>
                <a:schemeClr val="dk1"/>
              </a:buClr>
              <a:buSzPts val="1200"/>
              <a:buFont typeface="Calibri"/>
              <a:buChar char="-"/>
            </a:pPr>
            <a:r>
              <a:rPr lang="en-US"/>
              <a:t>A supplementary cohort of married, unvaccinated females aged 18–23 years (corresponding to the age of the married vaccinated females at the time of follow up) was recruited from different study sites in India during 2012 to 2015, allowing comparison of HPV infection data between participants vaccinated with one, two or three doses and those who had not received any vaccine doses</a:t>
            </a:r>
            <a:endParaRPr/>
          </a:p>
          <a:p>
            <a:pPr marL="0" lvl="0" indent="0" algn="l" rtl="0">
              <a:lnSpc>
                <a:spcPct val="115000"/>
              </a:lnSpc>
              <a:spcBef>
                <a:spcPts val="1400"/>
              </a:spcBef>
              <a:spcAft>
                <a:spcPts val="0"/>
              </a:spcAft>
              <a:buSzPts val="1400"/>
              <a:buNone/>
            </a:pPr>
            <a:r>
              <a:rPr lang="en-US"/>
              <a:t>Collection of cervical samples commenced six months after delivery of a baby or 12 months after marriage, whichever was earlier</a:t>
            </a:r>
            <a:endParaRPr sz="1100" b="1">
              <a:latin typeface="Arial"/>
              <a:ea typeface="Arial"/>
              <a:cs typeface="Arial"/>
              <a:sym typeface="Arial"/>
            </a:endParaRPr>
          </a:p>
          <a:p>
            <a:pPr marL="0" lvl="0" indent="0" algn="l" rtl="0">
              <a:lnSpc>
                <a:spcPct val="115000"/>
              </a:lnSpc>
              <a:spcBef>
                <a:spcPts val="1400"/>
              </a:spcBef>
              <a:spcAft>
                <a:spcPts val="0"/>
              </a:spcAft>
              <a:buSzPts val="1400"/>
              <a:buNone/>
            </a:pPr>
            <a:endParaRPr sz="900">
              <a:latin typeface="Arial"/>
              <a:ea typeface="Arial"/>
              <a:cs typeface="Arial"/>
              <a:sym typeface="Arial"/>
            </a:endParaRPr>
          </a:p>
          <a:p>
            <a:pPr marL="0" lvl="0" indent="0" algn="l" rtl="0">
              <a:lnSpc>
                <a:spcPct val="115000"/>
              </a:lnSpc>
              <a:spcBef>
                <a:spcPts val="1200"/>
              </a:spcBef>
              <a:spcAft>
                <a:spcPts val="0"/>
              </a:spcAft>
              <a:buSzPts val="1400"/>
              <a:buNone/>
            </a:pP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1266" name="Google Shape;1266;g3268d8ef550_1_1: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7: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181240" lvl="0" indent="-181240" algn="l" rtl="0">
              <a:lnSpc>
                <a:spcPct val="100000"/>
              </a:lnSpc>
              <a:spcBef>
                <a:spcPts val="0"/>
              </a:spcBef>
              <a:spcAft>
                <a:spcPts val="0"/>
              </a:spcAft>
              <a:buClr>
                <a:schemeClr val="dk1"/>
              </a:buClr>
              <a:buSzPts val="1200"/>
              <a:buFont typeface="Calibri"/>
              <a:buChar char="•"/>
            </a:pPr>
            <a:r>
              <a:rPr lang="en-US"/>
              <a:t>HPV vaccination is effective at preventing cancer as well as precancer and HPV infections</a:t>
            </a:r>
            <a:endParaRPr/>
          </a:p>
        </p:txBody>
      </p:sp>
      <p:sp>
        <p:nvSpPr>
          <p:cNvPr id="1276" name="Google Shape;1276;p7: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32</a:t>
            </a:fld>
            <a:endParaRPr sz="1500">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42: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181240" lvl="0" indent="-181240" algn="l" rtl="0">
              <a:lnSpc>
                <a:spcPct val="100000"/>
              </a:lnSpc>
              <a:spcBef>
                <a:spcPts val="0"/>
              </a:spcBef>
              <a:spcAft>
                <a:spcPts val="0"/>
              </a:spcAft>
              <a:buClr>
                <a:schemeClr val="dk1"/>
              </a:buClr>
              <a:buSzPts val="1200"/>
              <a:buFont typeface="Arial"/>
              <a:buChar char="•"/>
            </a:pPr>
            <a:r>
              <a:rPr lang="en-US"/>
              <a:t>(WHO SAGE Position Paper 2022)Since licensure in 2006, over 500 million doses of HPV vaccines have been distributed. Post-licensure surveillance has detected no serious safety issues to date except rare reports of anaphylaxis</a:t>
            </a:r>
            <a:endParaRPr/>
          </a:p>
          <a:p>
            <a:pPr marL="181240" lvl="0" indent="-181240" algn="l" rtl="0">
              <a:lnSpc>
                <a:spcPct val="100000"/>
              </a:lnSpc>
              <a:spcBef>
                <a:spcPts val="0"/>
              </a:spcBef>
              <a:spcAft>
                <a:spcPts val="0"/>
              </a:spcAft>
              <a:buClr>
                <a:schemeClr val="dk1"/>
              </a:buClr>
              <a:buSzPts val="1200"/>
              <a:buFont typeface="Arial"/>
              <a:buChar char="•"/>
            </a:pPr>
            <a:r>
              <a:rPr lang="en-US"/>
              <a:t>Since the first marketing authorization in 2006, post-licensure monitoring and research have been conducted for the 3 vaccines (bivalent by GlaxoSmithKline, quadrivalent and 9-valent by Merck and Co.), with over 109 studies completed in several countries. </a:t>
            </a:r>
            <a:endParaRPr/>
          </a:p>
          <a:p>
            <a:pPr marL="181240" lvl="0" indent="-181240" algn="l" rtl="0">
              <a:lnSpc>
                <a:spcPct val="100000"/>
              </a:lnSpc>
              <a:spcBef>
                <a:spcPts val="0"/>
              </a:spcBef>
              <a:spcAft>
                <a:spcPts val="0"/>
              </a:spcAft>
              <a:buClr>
                <a:schemeClr val="dk1"/>
              </a:buClr>
              <a:buSzPts val="1200"/>
              <a:buFont typeface="Arial"/>
              <a:buChar char="•"/>
            </a:pPr>
            <a:r>
              <a:rPr lang="en-US"/>
              <a:t>HPV vaccines were found to have a favourable safety profile, with no confirmed clinically serious signals about safety. Anaphylaxis and syncope are known AEs.</a:t>
            </a:r>
            <a:endParaRPr/>
          </a:p>
          <a:p>
            <a:pPr marL="181240" lvl="0" indent="-181240" algn="l" rtl="0">
              <a:lnSpc>
                <a:spcPct val="100000"/>
              </a:lnSpc>
              <a:spcBef>
                <a:spcPts val="0"/>
              </a:spcBef>
              <a:spcAft>
                <a:spcPts val="0"/>
              </a:spcAft>
              <a:buClr>
                <a:schemeClr val="dk1"/>
              </a:buClr>
              <a:buSzPts val="1200"/>
              <a:buFont typeface="Arial"/>
              <a:buChar char="•"/>
            </a:pPr>
            <a:r>
              <a:rPr lang="en-US"/>
              <a:t>We know that we can expect HPV vaccination to cause some injection site reactions, possibly fever, and headache. </a:t>
            </a:r>
            <a:endParaRPr/>
          </a:p>
          <a:p>
            <a:pPr marL="181240" lvl="0" indent="-181240" algn="l" rtl="0">
              <a:lnSpc>
                <a:spcPct val="100000"/>
              </a:lnSpc>
              <a:spcBef>
                <a:spcPts val="0"/>
              </a:spcBef>
              <a:spcAft>
                <a:spcPts val="0"/>
              </a:spcAft>
              <a:buClr>
                <a:schemeClr val="dk1"/>
              </a:buClr>
              <a:buSzPts val="1200"/>
              <a:buFont typeface="Arial"/>
              <a:buChar char="•"/>
            </a:pPr>
            <a:r>
              <a:rPr lang="en-US"/>
              <a:t>We know that anyone who has any severe allergies, including an allergy to yeast, anyone who has ever had a life-threatening allergic reaction to any component of HPV vaccine or to a previous dose of HPV vaccine, should not be vaccinated.</a:t>
            </a:r>
            <a:endParaRPr/>
          </a:p>
          <a:p>
            <a:pPr marL="181240" lvl="0" indent="-181240" algn="l" rtl="0">
              <a:lnSpc>
                <a:spcPct val="100000"/>
              </a:lnSpc>
              <a:spcBef>
                <a:spcPts val="0"/>
              </a:spcBef>
              <a:spcAft>
                <a:spcPts val="0"/>
              </a:spcAft>
              <a:buClr>
                <a:schemeClr val="dk1"/>
              </a:buClr>
              <a:buSzPts val="1200"/>
              <a:buFont typeface="Arial"/>
              <a:buChar char="•"/>
            </a:pPr>
            <a:r>
              <a:rPr lang="en-US"/>
              <a:t>We also know that fainting spells, or syncope, is very common with adolescents when they receive injections.</a:t>
            </a:r>
            <a:endParaRPr/>
          </a:p>
          <a:p>
            <a:pPr marL="181240" lvl="0" indent="-181240" algn="l" rtl="0">
              <a:lnSpc>
                <a:spcPct val="100000"/>
              </a:lnSpc>
              <a:spcBef>
                <a:spcPts val="0"/>
              </a:spcBef>
              <a:spcAft>
                <a:spcPts val="0"/>
              </a:spcAft>
              <a:buClr>
                <a:schemeClr val="dk1"/>
              </a:buClr>
              <a:buSzPts val="1200"/>
              <a:buFont typeface="Arial"/>
              <a:buChar char="•"/>
            </a:pPr>
            <a:r>
              <a:rPr lang="en-US"/>
              <a:t>To reduce the risk of syncope, patients should be seated while vaccinated and remain in that position or should lay down for 15 minutes. </a:t>
            </a:r>
            <a:br>
              <a:rPr lang="en-US"/>
            </a:br>
            <a:endParaRPr/>
          </a:p>
          <a:p>
            <a:pPr marL="0" lvl="0" indent="0" algn="l" rtl="0">
              <a:lnSpc>
                <a:spcPct val="100000"/>
              </a:lnSpc>
              <a:spcBef>
                <a:spcPts val="0"/>
              </a:spcBef>
              <a:spcAft>
                <a:spcPts val="0"/>
              </a:spcAft>
              <a:buSzPts val="1400"/>
              <a:buNone/>
            </a:pPr>
            <a:r>
              <a:rPr lang="en-US"/>
              <a:t>Sources:</a:t>
            </a:r>
            <a:endParaRPr/>
          </a:p>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WER9750-645-672-eng-fre.pdf</a:t>
            </a:r>
            <a:endParaRPr sz="1100"/>
          </a:p>
          <a:p>
            <a:pPr marL="457200" lvl="0" indent="-298450" algn="l" rtl="0">
              <a:lnSpc>
                <a:spcPct val="100000"/>
              </a:lnSpc>
              <a:spcBef>
                <a:spcPts val="0"/>
              </a:spcBef>
              <a:spcAft>
                <a:spcPts val="0"/>
              </a:spcAft>
              <a:buSzPts val="1100"/>
              <a:buFont typeface="Roboto"/>
              <a:buChar char="●"/>
            </a:pPr>
            <a:r>
              <a:rPr lang="en-US" sz="1100" u="sng">
                <a:solidFill>
                  <a:schemeClr val="hlink"/>
                </a:solidFill>
                <a:latin typeface="Arial"/>
                <a:ea typeface="Arial"/>
                <a:cs typeface="Arial"/>
                <a:sym typeface="Arial"/>
                <a:hlinkClick r:id="rId4"/>
              </a:rPr>
              <a:t>WHO Global Advisory Committee on Vaccine Safety Statement on HPV vaccination 2017</a:t>
            </a:r>
            <a:endParaRPr sz="1100">
              <a:highlight>
                <a:schemeClr val="lt1"/>
              </a:highlight>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sz="1100">
                <a:highlight>
                  <a:schemeClr val="lt1"/>
                </a:highlight>
                <a:latin typeface="Roboto"/>
                <a:ea typeface="Roboto"/>
                <a:cs typeface="Roboto"/>
                <a:sym typeface="Roboto"/>
              </a:rPr>
              <a:t>Genovese C, LA Fauci V, Squeri A, Trimarchi G, Squeri R. HPV vaccine and autoimmune diseases: systematic review and meta-analysis of the literature. J Prev Med Hyg. 2018 Sep 28;59(3):E194-E199. Available from </a:t>
            </a:r>
            <a:r>
              <a:rPr lang="en-US" sz="1100" u="sng">
                <a:solidFill>
                  <a:schemeClr val="hlink"/>
                </a:solidFill>
                <a:highlight>
                  <a:schemeClr val="lt1"/>
                </a:highlight>
                <a:latin typeface="Roboto"/>
                <a:ea typeface="Roboto"/>
                <a:cs typeface="Roboto"/>
                <a:sym typeface="Roboto"/>
                <a:hlinkClick r:id="rId5"/>
              </a:rPr>
              <a:t>https://www.ncbi.nlm.nih.gov/pmc/articles/PMC6196376/</a:t>
            </a:r>
            <a:endParaRPr sz="1100">
              <a:highlight>
                <a:schemeClr val="lt1"/>
              </a:highlight>
              <a:latin typeface="Roboto"/>
              <a:ea typeface="Roboto"/>
              <a:cs typeface="Roboto"/>
              <a:sym typeface="Roboto"/>
            </a:endParaRPr>
          </a:p>
          <a:p>
            <a:pPr marL="457200" lvl="0" indent="-298450" algn="l" rtl="0">
              <a:lnSpc>
                <a:spcPct val="100000"/>
              </a:lnSpc>
              <a:spcBef>
                <a:spcPts val="0"/>
              </a:spcBef>
              <a:spcAft>
                <a:spcPts val="0"/>
              </a:spcAft>
              <a:buSzPts val="1100"/>
              <a:buFont typeface="Roboto"/>
              <a:buChar char="●"/>
            </a:pPr>
            <a:r>
              <a:rPr lang="en-US" sz="1100">
                <a:highlight>
                  <a:schemeClr val="lt1"/>
                </a:highlight>
                <a:latin typeface="Roboto"/>
                <a:ea typeface="Roboto"/>
                <a:cs typeface="Roboto"/>
                <a:sym typeface="Roboto"/>
              </a:rPr>
              <a:t>HPV Vacs . Vaccinate adolescents against cancer . Available from </a:t>
            </a:r>
            <a:r>
              <a:rPr lang="en-US" sz="1100" u="sng">
                <a:solidFill>
                  <a:schemeClr val="hlink"/>
                </a:solidFill>
                <a:highlight>
                  <a:schemeClr val="lt1"/>
                </a:highlight>
                <a:latin typeface="Roboto"/>
                <a:ea typeface="Roboto"/>
                <a:cs typeface="Roboto"/>
                <a:sym typeface="Roboto"/>
                <a:hlinkClick r:id="rId6"/>
              </a:rPr>
              <a:t>https://www.cancer.org/content/dam/cancer-org/online-documents/en/pdf/flyers/hpv-vacs-just-the-facts-for-providers.pdf</a:t>
            </a:r>
            <a:endParaRPr sz="1100">
              <a:highlight>
                <a:schemeClr val="lt1"/>
              </a:highlight>
              <a:latin typeface="Arial"/>
              <a:ea typeface="Arial"/>
              <a:cs typeface="Arial"/>
              <a:sym typeface="Arial"/>
            </a:endParaRPr>
          </a:p>
          <a:p>
            <a:pPr marL="457200" lvl="0" indent="-298450" algn="l" rtl="0">
              <a:lnSpc>
                <a:spcPct val="100000"/>
              </a:lnSpc>
              <a:spcBef>
                <a:spcPts val="0"/>
              </a:spcBef>
              <a:spcAft>
                <a:spcPts val="0"/>
              </a:spcAft>
              <a:buSzPts val="1100"/>
              <a:buFont typeface="Roboto"/>
              <a:buChar char="●"/>
            </a:pPr>
            <a:r>
              <a:rPr lang="en-US" sz="1100">
                <a:highlight>
                  <a:schemeClr val="lt1"/>
                </a:highlight>
                <a:latin typeface="Arial"/>
                <a:ea typeface="Arial"/>
                <a:cs typeface="Arial"/>
                <a:sym typeface="Arial"/>
              </a:rPr>
              <a:t>Arbyn M, Xu L, Simoens C, Martin‐Hirsch PP. Prophylactic vaccination against human papillomaviruses to prevent cervical cancer and its precursors. Cochrane Database of Systematic Reviews [Internet]. 2018 ;(5). Available from: </a:t>
            </a:r>
            <a:r>
              <a:rPr lang="en-US" sz="1100" u="sng">
                <a:solidFill>
                  <a:schemeClr val="hlink"/>
                </a:solidFill>
                <a:highlight>
                  <a:schemeClr val="lt1"/>
                </a:highlight>
                <a:latin typeface="Arial"/>
                <a:ea typeface="Arial"/>
                <a:cs typeface="Arial"/>
                <a:sym typeface="Arial"/>
                <a:hlinkClick r:id="rId7"/>
              </a:rPr>
              <a:t>https://www.cochranelibrary.com/cdsr/doi/10.1002/14651858.CD009069.pub3/full</a:t>
            </a:r>
            <a:endParaRPr/>
          </a:p>
          <a:p>
            <a:pPr marL="457200" lvl="0" indent="-298450" algn="l" rtl="0">
              <a:lnSpc>
                <a:spcPct val="100000"/>
              </a:lnSpc>
              <a:spcBef>
                <a:spcPts val="0"/>
              </a:spcBef>
              <a:spcAft>
                <a:spcPts val="0"/>
              </a:spcAft>
              <a:buSzPts val="1100"/>
              <a:buFont typeface="Roboto"/>
              <a:buChar char="●"/>
            </a:pPr>
            <a:r>
              <a:rPr lang="en-US" sz="1100" u="sng">
                <a:solidFill>
                  <a:schemeClr val="hlink"/>
                </a:solidFill>
                <a:hlinkClick r:id="rId8"/>
              </a:rPr>
              <a:t>https://www.who.int/groups/global-advisory-committee-on-vaccine-safety/topics/human-papillomavirus-vaccines/infertility</a:t>
            </a:r>
            <a:r>
              <a:rPr lang="en-US" sz="1100"/>
              <a:t> </a:t>
            </a:r>
            <a:endParaRPr sz="11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84" name="Google Shape;1284;p42: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33</a:t>
            </a:fld>
            <a:endParaRPr sz="1500">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p44: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457200" lvl="0" indent="-317500" algn="l" rtl="0">
              <a:lnSpc>
                <a:spcPct val="100000"/>
              </a:lnSpc>
              <a:spcBef>
                <a:spcPts val="0"/>
              </a:spcBef>
              <a:spcAft>
                <a:spcPts val="0"/>
              </a:spcAft>
              <a:buSzPts val="1400"/>
              <a:buChar char="●"/>
            </a:pPr>
            <a:r>
              <a:rPr lang="en-US"/>
              <a:t>HPV vaccine safety is better studied than most vaccines. </a:t>
            </a:r>
            <a:endParaRPr/>
          </a:p>
          <a:p>
            <a:pPr indent="-317500">
              <a:buChar char="●"/>
            </a:pPr>
            <a:r>
              <a:rPr lang="en-US"/>
              <a:t>Data from all sources continue to show that HPV vaccines currently in global use are very safe</a:t>
            </a:r>
            <a:endParaRPr/>
          </a:p>
          <a:p>
            <a:pPr marL="457200" lvl="0" indent="-298450" algn="l" rtl="0">
              <a:lnSpc>
                <a:spcPct val="100000"/>
              </a:lnSpc>
              <a:spcBef>
                <a:spcPts val="0"/>
              </a:spcBef>
              <a:spcAft>
                <a:spcPts val="0"/>
              </a:spcAft>
              <a:buSzPts val="1100"/>
              <a:buFont typeface="Arial"/>
              <a:buChar char="●"/>
            </a:pPr>
            <a:r>
              <a:rPr lang="en-US" sz="1100">
                <a:latin typeface="Arial"/>
                <a:ea typeface="Arial"/>
                <a:cs typeface="Arial"/>
                <a:sym typeface="Arial"/>
              </a:rPr>
              <a:t>Data are reassuring that HPV vaccine does not increase risk of Guillain-Barré syndrome, Bell’s palsy, complex regional pain syndrome (CRPS), or postural orthostatic tachycardia syndrome (POTS).</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Char char="●"/>
            </a:pPr>
            <a:r>
              <a:rPr lang="en-US" sz="1100">
                <a:latin typeface="Arial"/>
                <a:ea typeface="Arial"/>
                <a:cs typeface="Arial"/>
                <a:sym typeface="Arial"/>
              </a:rPr>
              <a:t>No association was found between HPV vaccination and infertility</a:t>
            </a:r>
            <a:endParaRPr/>
          </a:p>
          <a:p>
            <a:pPr marL="457200" lvl="0" indent="-298450" algn="l" rtl="0">
              <a:lnSpc>
                <a:spcPct val="100000"/>
              </a:lnSpc>
              <a:spcBef>
                <a:spcPts val="0"/>
              </a:spcBef>
              <a:spcAft>
                <a:spcPts val="0"/>
              </a:spcAft>
              <a:buSzPts val="1100"/>
              <a:buFont typeface="Arial"/>
              <a:buChar char="●"/>
            </a:pPr>
            <a:r>
              <a:rPr lang="en-US"/>
              <a:t>Studies with almost 4 million people showed no relationship between the HPV vaccine and autoimmune disorders, blood clots, or other serious disorders. </a:t>
            </a:r>
            <a:endParaRPr/>
          </a:p>
          <a:p>
            <a:pPr marL="457200" lvl="0" indent="-298450" algn="l" rtl="0">
              <a:lnSpc>
                <a:spcPct val="100000"/>
              </a:lnSpc>
              <a:spcBef>
                <a:spcPts val="0"/>
              </a:spcBef>
              <a:spcAft>
                <a:spcPts val="0"/>
              </a:spcAft>
              <a:buSzPts val="1100"/>
              <a:buFont typeface="Arial"/>
              <a:buChar char="●"/>
            </a:pPr>
            <a:r>
              <a:rPr lang="en-US"/>
              <a:t>Monitoring systems are in place in more than 80 countries to ensure that HPV vaccine, and all vaccines recommended for children and adolescents, are safe.</a:t>
            </a:r>
            <a:endParaRPr/>
          </a:p>
          <a:p>
            <a:pPr marL="0" lvl="0" indent="0" algn="l" rtl="0">
              <a:lnSpc>
                <a:spcPct val="100000"/>
              </a:lnSpc>
              <a:spcBef>
                <a:spcPts val="0"/>
              </a:spcBef>
              <a:spcAft>
                <a:spcPts val="0"/>
              </a:spcAft>
            </a:pPr>
            <a:endParaRPr lang="en-US"/>
          </a:p>
          <a:p>
            <a:pPr marL="0" lvl="0" indent="0" algn="l" rtl="0">
              <a:lnSpc>
                <a:spcPct val="100000"/>
              </a:lnSpc>
              <a:spcBef>
                <a:spcPts val="0"/>
              </a:spcBef>
              <a:spcAft>
                <a:spcPts val="0"/>
              </a:spcAft>
              <a:buSzPts val="1400"/>
              <a:buNone/>
            </a:pPr>
            <a:r>
              <a:rPr lang="en-US" u="sng"/>
              <a:t>Sources</a:t>
            </a:r>
            <a:endParaRPr u="sng"/>
          </a:p>
          <a:p>
            <a:pPr marL="0" lvl="0" indent="0" algn="l" rtl="0">
              <a:lnSpc>
                <a:spcPct val="100000"/>
              </a:lnSpc>
              <a:spcBef>
                <a:spcPts val="0"/>
              </a:spcBef>
              <a:spcAft>
                <a:spcPts val="0"/>
              </a:spcAft>
              <a:buSzPts val="1400"/>
              <a:buNone/>
            </a:pPr>
            <a:r>
              <a:rPr lang="en-US" sz="800">
                <a:solidFill>
                  <a:srgbClr val="212121"/>
                </a:solidFill>
                <a:highlight>
                  <a:srgbClr val="FFFFFF"/>
                </a:highlight>
                <a:latin typeface="Roboto"/>
                <a:ea typeface="Roboto"/>
                <a:cs typeface="Roboto"/>
                <a:sym typeface="Roboto"/>
              </a:rPr>
              <a:t>Genovese C, LA Fauci V, Squeri A, Trimarchi G, Squeri R. HPV vaccine and autoimmune diseases: systematic review and meta-analysis of the literature. J Prev Med </a:t>
            </a:r>
            <a:r>
              <a:rPr lang="en-US" sz="800" err="1">
                <a:solidFill>
                  <a:srgbClr val="212121"/>
                </a:solidFill>
                <a:highlight>
                  <a:srgbClr val="FFFFFF"/>
                </a:highlight>
                <a:latin typeface="Roboto"/>
                <a:ea typeface="Roboto"/>
                <a:cs typeface="Roboto"/>
                <a:sym typeface="Roboto"/>
              </a:rPr>
              <a:t>Hyg</a:t>
            </a:r>
            <a:r>
              <a:rPr lang="en-US" sz="800">
                <a:solidFill>
                  <a:srgbClr val="212121"/>
                </a:solidFill>
                <a:highlight>
                  <a:srgbClr val="FFFFFF"/>
                </a:highlight>
                <a:latin typeface="Roboto"/>
                <a:ea typeface="Roboto"/>
                <a:cs typeface="Roboto"/>
                <a:sym typeface="Roboto"/>
              </a:rPr>
              <a:t>. 2018 Sep 28;59(3):E194-E199. Available from </a:t>
            </a:r>
            <a:r>
              <a:rPr lang="en-US" sz="800" u="sng">
                <a:solidFill>
                  <a:schemeClr val="hlink"/>
                </a:solidFill>
                <a:highlight>
                  <a:srgbClr val="FFFFFF"/>
                </a:highlight>
                <a:latin typeface="Roboto"/>
                <a:ea typeface="Roboto"/>
                <a:cs typeface="Roboto"/>
                <a:sym typeface="Roboto"/>
                <a:hlinkClick r:id="rId3"/>
              </a:rPr>
              <a:t>https://www.ncbi.nlm.nih.gov/pmc/articles/PMC6196376/</a:t>
            </a:r>
            <a:endParaRPr sz="800">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800">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800">
                <a:solidFill>
                  <a:srgbClr val="212121"/>
                </a:solidFill>
                <a:highlight>
                  <a:srgbClr val="FFFFFF"/>
                </a:highlight>
                <a:latin typeface="Roboto"/>
                <a:ea typeface="Roboto"/>
                <a:cs typeface="Roboto"/>
                <a:sym typeface="Roboto"/>
              </a:rPr>
              <a:t>HPV Vacs . Vaccinate adolescents against cancer . Available from </a:t>
            </a:r>
            <a:r>
              <a:rPr lang="en-US" sz="800" u="sng">
                <a:solidFill>
                  <a:schemeClr val="hlink"/>
                </a:solidFill>
                <a:highlight>
                  <a:srgbClr val="FFFFFF"/>
                </a:highlight>
                <a:latin typeface="Roboto"/>
                <a:ea typeface="Roboto"/>
                <a:cs typeface="Roboto"/>
                <a:sym typeface="Roboto"/>
                <a:hlinkClick r:id="rId4"/>
              </a:rPr>
              <a:t>https://www.cancer.org/content/dam/cancer-org/online-documents/en/pdf/flyers/hpv-vacs-just-the-facts-for-providers.pdf</a:t>
            </a:r>
            <a:br>
              <a:rPr lang="en-US"/>
            </a:br>
            <a:endParaRPr/>
          </a:p>
          <a:p>
            <a:pPr marL="0" lvl="0" indent="0" algn="l" rtl="0">
              <a:lnSpc>
                <a:spcPct val="100000"/>
              </a:lnSpc>
              <a:spcBef>
                <a:spcPts val="0"/>
              </a:spcBef>
              <a:spcAft>
                <a:spcPts val="0"/>
              </a:spcAft>
              <a:buSzPts val="1400"/>
              <a:buNone/>
            </a:pPr>
            <a:r>
              <a:rPr lang="en-US" err="1">
                <a:solidFill>
                  <a:srgbClr val="222222"/>
                </a:solidFill>
                <a:highlight>
                  <a:srgbClr val="FFFFFF"/>
                </a:highlight>
                <a:latin typeface="Arial"/>
                <a:ea typeface="Arial"/>
                <a:cs typeface="Arial"/>
                <a:sym typeface="Arial"/>
              </a:rPr>
              <a:t>Arbyn</a:t>
            </a:r>
            <a:r>
              <a:rPr lang="en-US">
                <a:solidFill>
                  <a:srgbClr val="222222"/>
                </a:solidFill>
                <a:highlight>
                  <a:srgbClr val="FFFFFF"/>
                </a:highlight>
                <a:latin typeface="Arial"/>
                <a:ea typeface="Arial"/>
                <a:cs typeface="Arial"/>
                <a:sym typeface="Arial"/>
              </a:rPr>
              <a:t> M, Xu L, Simoens C, Martin‐Hirsch PP. Prophylactic vaccination against human papillomaviruses to prevent cervical cancer and its precursors. Cochrane Database of Systematic Reviews [Internet]. 2018 ;(5). Available from: </a:t>
            </a:r>
            <a:r>
              <a:rPr lang="en-US" u="sng">
                <a:solidFill>
                  <a:srgbClr val="1155CC"/>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https://www.cochranelibrary.com/cdsr/doi/10.1002/14651858.CD009069.pub3/full</a:t>
            </a:r>
            <a:endParaRPr u="sng">
              <a:solidFill>
                <a:srgbClr val="1155CC"/>
              </a:solidFill>
              <a:highlight>
                <a:srgbClr val="FFFFFF"/>
              </a:highlight>
              <a:latin typeface="Arial"/>
              <a:ea typeface="Arial"/>
              <a:cs typeface="Arial"/>
              <a:sym typeface="Arial"/>
            </a:endParaRPr>
          </a:p>
          <a:p>
            <a:pPr marL="0" lvl="0" indent="0" algn="l" rtl="0">
              <a:lnSpc>
                <a:spcPct val="115000"/>
              </a:lnSpc>
              <a:spcBef>
                <a:spcPts val="0"/>
              </a:spcBef>
              <a:spcAft>
                <a:spcPts val="0"/>
              </a:spcAft>
              <a:buSzPts val="1400"/>
              <a:buNone/>
            </a:pPr>
            <a:r>
              <a:rPr lang="en-US">
                <a:solidFill>
                  <a:srgbClr val="222222"/>
                </a:solidFill>
                <a:highlight>
                  <a:srgbClr val="FFFFFF"/>
                </a:highlight>
                <a:latin typeface="Arial"/>
                <a:ea typeface="Arial"/>
                <a:cs typeface="Arial"/>
                <a:sym typeface="Arial"/>
              </a:rPr>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sz="600"/>
          </a:p>
          <a:p>
            <a:pPr marL="0" lvl="0" indent="0" algn="l" rtl="0">
              <a:lnSpc>
                <a:spcPct val="100000"/>
              </a:lnSpc>
              <a:spcBef>
                <a:spcPts val="0"/>
              </a:spcBef>
              <a:spcAft>
                <a:spcPts val="0"/>
              </a:spcAft>
              <a:buSzPts val="1400"/>
              <a:buNone/>
            </a:pPr>
            <a:endParaRPr/>
          </a:p>
        </p:txBody>
      </p:sp>
      <p:sp>
        <p:nvSpPr>
          <p:cNvPr id="1295" name="Google Shape;1295;p44: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34</a:t>
            </a:fld>
            <a:endParaRPr sz="1500">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32bf0861a32_0_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g32bf0861a32_0_1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10000"/>
              </a:lnSpc>
              <a:spcBef>
                <a:spcPts val="1300"/>
              </a:spcBef>
              <a:spcAft>
                <a:spcPts val="0"/>
              </a:spcAft>
              <a:buClr>
                <a:schemeClr val="dk1"/>
              </a:buClr>
              <a:buSzPts val="1100"/>
              <a:buFont typeface="Arial"/>
              <a:buNone/>
            </a:pPr>
            <a:r>
              <a:rPr lang="en-US">
                <a:latin typeface="Arial"/>
                <a:ea typeface="Arial"/>
                <a:cs typeface="Arial"/>
                <a:sym typeface="Arial"/>
              </a:rPr>
              <a:t>•</a:t>
            </a:r>
            <a:r>
              <a:rPr lang="en-US">
                <a:solidFill>
                  <a:srgbClr val="3C4245"/>
                </a:solidFill>
                <a:latin typeface="Arial"/>
                <a:ea typeface="Arial"/>
                <a:cs typeface="Arial"/>
                <a:sym typeface="Arial"/>
              </a:rPr>
              <a:t>To respond to the concern raised in some countries that have recently introduced HPV vaccine, the literature on HPV vaccination and </a:t>
            </a:r>
            <a:r>
              <a:rPr lang="en-US" b="1">
                <a:solidFill>
                  <a:srgbClr val="3C4245"/>
                </a:solidFill>
                <a:latin typeface="Arial"/>
                <a:ea typeface="Arial"/>
                <a:cs typeface="Arial"/>
                <a:sym typeface="Arial"/>
              </a:rPr>
              <a:t>infertility </a:t>
            </a:r>
            <a:r>
              <a:rPr lang="en-US">
                <a:solidFill>
                  <a:srgbClr val="3C4245"/>
                </a:solidFill>
                <a:latin typeface="Arial"/>
                <a:ea typeface="Arial"/>
                <a:cs typeface="Arial"/>
                <a:sym typeface="Arial"/>
              </a:rPr>
              <a:t>was reviewed.</a:t>
            </a:r>
            <a:endParaRPr>
              <a:solidFill>
                <a:srgbClr val="3C4245"/>
              </a:solidFill>
              <a:latin typeface="Arial"/>
              <a:ea typeface="Arial"/>
              <a:cs typeface="Arial"/>
              <a:sym typeface="Arial"/>
            </a:endParaRPr>
          </a:p>
          <a:p>
            <a:pPr marL="0" lvl="0" indent="0" algn="l" rtl="0">
              <a:lnSpc>
                <a:spcPct val="110000"/>
              </a:lnSpc>
              <a:spcBef>
                <a:spcPts val="1300"/>
              </a:spcBef>
              <a:spcAft>
                <a:spcPts val="0"/>
              </a:spcAft>
              <a:buClr>
                <a:schemeClr val="dk1"/>
              </a:buClr>
              <a:buSzPts val="1100"/>
              <a:buFont typeface="Arial"/>
              <a:buNone/>
            </a:pPr>
            <a:r>
              <a:rPr lang="en-US">
                <a:latin typeface="Arial"/>
                <a:ea typeface="Arial"/>
                <a:cs typeface="Arial"/>
                <a:sym typeface="Arial"/>
              </a:rPr>
              <a:t>•</a:t>
            </a:r>
            <a:r>
              <a:rPr lang="en-US"/>
              <a:t>The Global Advisory Committee on Vaccine Safety (</a:t>
            </a:r>
            <a:r>
              <a:rPr lang="en-US">
                <a:solidFill>
                  <a:srgbClr val="3C4245"/>
                </a:solidFill>
                <a:latin typeface="Arial"/>
                <a:ea typeface="Arial"/>
                <a:cs typeface="Arial"/>
                <a:sym typeface="Arial"/>
              </a:rPr>
              <a:t>GACVS)  concluded that the available data do not support an association between HPV vaccination and infertility. The current safety profile continues to be extremely favourable, as discussed at 7 previous GACVS meetings, and consistent with the pre-licensure safety profile.</a:t>
            </a:r>
            <a:r>
              <a:rPr lang="en-US" sz="2000" baseline="30000">
                <a:solidFill>
                  <a:srgbClr val="3C4245"/>
                </a:solidFill>
                <a:latin typeface="Arial"/>
                <a:ea typeface="Arial"/>
                <a:cs typeface="Arial"/>
                <a:sym typeface="Arial"/>
              </a:rPr>
              <a:t>21 </a:t>
            </a:r>
            <a:r>
              <a:rPr lang="en-US">
                <a:solidFill>
                  <a:srgbClr val="3C4245"/>
                </a:solidFill>
                <a:latin typeface="Arial"/>
                <a:ea typeface="Arial"/>
                <a:cs typeface="Arial"/>
                <a:sym typeface="Arial"/>
              </a:rPr>
              <a:t>HPV vaccine safety will continue to be monitored and will be reviewed by GACVS as appropriate. GACVS recommends that communications strategies about vaccine safety ensure appropriate understanding of the safety profile.</a:t>
            </a:r>
            <a:endParaRPr>
              <a:solidFill>
                <a:srgbClr val="3C4245"/>
              </a:solidFill>
              <a:latin typeface="Arial"/>
              <a:ea typeface="Arial"/>
              <a:cs typeface="Arial"/>
              <a:sym typeface="Arial"/>
            </a:endParaRPr>
          </a:p>
          <a:p>
            <a:pPr marL="0" lvl="0" indent="0" algn="l" rtl="0">
              <a:lnSpc>
                <a:spcPct val="110000"/>
              </a:lnSpc>
              <a:spcBef>
                <a:spcPts val="1300"/>
              </a:spcBef>
              <a:spcAft>
                <a:spcPts val="0"/>
              </a:spcAft>
              <a:buClr>
                <a:schemeClr val="dk1"/>
              </a:buClr>
              <a:buSzPts val="1100"/>
              <a:buFont typeface="Arial"/>
              <a:buNone/>
            </a:pPr>
            <a:r>
              <a:rPr lang="en-US">
                <a:latin typeface="Arial"/>
                <a:ea typeface="Arial"/>
                <a:cs typeface="Arial"/>
                <a:sym typeface="Arial"/>
              </a:rPr>
              <a:t>•</a:t>
            </a:r>
            <a:r>
              <a:rPr lang="en-US"/>
              <a:t>The HPV vaccine is very safe and prevents cervical cancer.</a:t>
            </a:r>
            <a:endParaRPr/>
          </a:p>
          <a:p>
            <a:pPr marL="0" lvl="0" indent="0" algn="l" rtl="0">
              <a:lnSpc>
                <a:spcPct val="110000"/>
              </a:lnSpc>
              <a:spcBef>
                <a:spcPts val="1300"/>
              </a:spcBef>
              <a:spcAft>
                <a:spcPts val="0"/>
              </a:spcAft>
              <a:buClr>
                <a:schemeClr val="dk1"/>
              </a:buClr>
              <a:buSzPts val="1100"/>
              <a:buFont typeface="Arial"/>
              <a:buNone/>
            </a:pPr>
            <a:r>
              <a:rPr lang="en-US">
                <a:latin typeface="Arial"/>
                <a:ea typeface="Arial"/>
                <a:cs typeface="Arial"/>
                <a:sym typeface="Arial"/>
              </a:rPr>
              <a:t>•</a:t>
            </a:r>
            <a:r>
              <a:rPr lang="en-US" b="1">
                <a:solidFill>
                  <a:srgbClr val="007C88"/>
                </a:solidFill>
              </a:rPr>
              <a:t>HPV vaccine can protect, not harm, fertility.</a:t>
            </a:r>
            <a:endParaRPr b="1">
              <a:solidFill>
                <a:srgbClr val="007C88"/>
              </a:solidFill>
            </a:endParaRPr>
          </a:p>
          <a:p>
            <a:pPr marL="0" lvl="0" indent="0" algn="l" rtl="0">
              <a:lnSpc>
                <a:spcPct val="110000"/>
              </a:lnSpc>
              <a:spcBef>
                <a:spcPts val="1300"/>
              </a:spcBef>
              <a:spcAft>
                <a:spcPts val="0"/>
              </a:spcAft>
              <a:buClr>
                <a:schemeClr val="dk1"/>
              </a:buClr>
              <a:buSzPts val="1100"/>
              <a:buFont typeface="Arial"/>
              <a:buNone/>
            </a:pPr>
            <a:r>
              <a:rPr lang="en-US">
                <a:latin typeface="Arial"/>
                <a:ea typeface="Arial"/>
                <a:cs typeface="Arial"/>
                <a:sym typeface="Arial"/>
              </a:rPr>
              <a:t>•</a:t>
            </a:r>
            <a:r>
              <a:rPr lang="en-US"/>
              <a:t>There is no credible evidence that HPV vaccination leads to issues with fertility. </a:t>
            </a:r>
            <a:endParaRPr/>
          </a:p>
          <a:p>
            <a:pPr marL="0" lvl="0" indent="0" algn="l" rtl="0">
              <a:lnSpc>
                <a:spcPct val="110000"/>
              </a:lnSpc>
              <a:spcBef>
                <a:spcPts val="1300"/>
              </a:spcBef>
              <a:spcAft>
                <a:spcPts val="0"/>
              </a:spcAft>
              <a:buClr>
                <a:schemeClr val="dk1"/>
              </a:buClr>
              <a:buSzPts val="1100"/>
              <a:buFont typeface="Arial"/>
              <a:buNone/>
            </a:pPr>
            <a:r>
              <a:rPr lang="en-US">
                <a:latin typeface="Arial"/>
                <a:ea typeface="Arial"/>
                <a:cs typeface="Arial"/>
                <a:sym typeface="Arial"/>
              </a:rPr>
              <a:t>•</a:t>
            </a:r>
            <a:endParaRPr>
              <a:latin typeface="Arial"/>
              <a:ea typeface="Arial"/>
              <a:cs typeface="Arial"/>
              <a:sym typeface="Arial"/>
            </a:endParaRPr>
          </a:p>
          <a:p>
            <a:pPr marL="0" lvl="0" indent="0" algn="l" rtl="0">
              <a:lnSpc>
                <a:spcPct val="110000"/>
              </a:lnSpc>
              <a:spcBef>
                <a:spcPts val="1300"/>
              </a:spcBef>
              <a:spcAft>
                <a:spcPts val="0"/>
              </a:spcAft>
              <a:buClr>
                <a:schemeClr val="dk1"/>
              </a:buClr>
              <a:buSzPts val="1100"/>
              <a:buFont typeface="Arial"/>
              <a:buNone/>
            </a:pPr>
            <a:r>
              <a:rPr lang="en-US"/>
              <a:t>References:</a:t>
            </a:r>
            <a:endParaRPr/>
          </a:p>
          <a:p>
            <a:pPr marL="0" lvl="0" indent="0" algn="l" rtl="0">
              <a:lnSpc>
                <a:spcPct val="110000"/>
              </a:lnSpc>
              <a:spcBef>
                <a:spcPts val="1300"/>
              </a:spcBef>
              <a:spcAft>
                <a:spcPts val="0"/>
              </a:spcAft>
              <a:buClr>
                <a:schemeClr val="dk1"/>
              </a:buClr>
              <a:buSzPts val="1100"/>
              <a:buFont typeface="Arial"/>
              <a:buNone/>
            </a:pPr>
            <a:r>
              <a:rPr lang="en-US"/>
              <a:t>WHO The Global Advisory Committee on Vaccine Safety (GVACS):  GACVS concluded that the available data do not support an association between HPV vaccination and infertility.</a:t>
            </a:r>
            <a:endParaRPr/>
          </a:p>
          <a:p>
            <a:pPr marL="0" lvl="0" indent="0" algn="l" rtl="0">
              <a:lnSpc>
                <a:spcPct val="110000"/>
              </a:lnSpc>
              <a:spcBef>
                <a:spcPts val="1300"/>
              </a:spcBef>
              <a:spcAft>
                <a:spcPts val="0"/>
              </a:spcAft>
              <a:buClr>
                <a:schemeClr val="dk1"/>
              </a:buClr>
              <a:buSzPts val="1100"/>
              <a:buFont typeface="Arial"/>
              <a:buNone/>
            </a:pPr>
            <a:r>
              <a:rPr lang="en-US" u="sng">
                <a:solidFill>
                  <a:srgbClr val="1155CC"/>
                </a:solidFill>
                <a:highlight>
                  <a:srgbClr val="FFFFFF"/>
                </a:highlight>
                <a:latin typeface="Arial"/>
                <a:ea typeface="Arial"/>
                <a:cs typeface="Arial"/>
                <a:sym typeface="Arial"/>
              </a:rPr>
              <a:t>https://www.who.int/groups/global-advisory-committee-on-vaccine-safety/topics/human-papillomavirus-vaccines/infertility </a:t>
            </a:r>
            <a:endParaRPr u="sng">
              <a:solidFill>
                <a:srgbClr val="1155CC"/>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334" name="Google Shape;1334;g32bf0861a32_0_17: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p62: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b="1" i="1"/>
              <a:t>*Post-licensure safety data is based on </a:t>
            </a:r>
            <a:r>
              <a:rPr lang="en-US" b="1" i="1" err="1"/>
              <a:t>Cervarix</a:t>
            </a:r>
            <a:r>
              <a:rPr lang="en-US" b="1" i="1"/>
              <a:t> and Gardasil vaccines. Clinical trial data from </a:t>
            </a:r>
            <a:r>
              <a:rPr lang="en-US" b="1" i="1" err="1"/>
              <a:t>Cervavac</a:t>
            </a:r>
            <a:r>
              <a:rPr lang="en-US" b="1" i="1"/>
              <a:t> (Serum Institute) appear to be in line with these findings</a:t>
            </a:r>
            <a:endParaRPr/>
          </a:p>
          <a:p>
            <a:pPr marL="0" lvl="0" indent="0" algn="l" rtl="0">
              <a:lnSpc>
                <a:spcPct val="100000"/>
              </a:lnSpc>
              <a:spcBef>
                <a:spcPts val="0"/>
              </a:spcBef>
              <a:spcAft>
                <a:spcPts val="0"/>
              </a:spcAft>
              <a:buSzPts val="1400"/>
              <a:buNone/>
            </a:pPr>
            <a:endParaRPr/>
          </a:p>
          <a:p>
            <a:pPr marL="302066" lvl="0" indent="-302066" algn="l" rtl="0">
              <a:lnSpc>
                <a:spcPct val="100000"/>
              </a:lnSpc>
              <a:spcBef>
                <a:spcPts val="0"/>
              </a:spcBef>
              <a:spcAft>
                <a:spcPts val="0"/>
              </a:spcAft>
              <a:buClr>
                <a:schemeClr val="dk1"/>
              </a:buClr>
              <a:buSzPts val="1200"/>
              <a:buFont typeface="Arial"/>
              <a:buChar char="•"/>
            </a:pPr>
            <a:r>
              <a:rPr lang="en-US"/>
              <a:t>A parent may ask you a version of "is the vaccine safe"</a:t>
            </a:r>
            <a:endParaRPr/>
          </a:p>
          <a:p>
            <a:pPr marL="543719" lvl="0" indent="-302066" algn="l" rtl="0">
              <a:lnSpc>
                <a:spcPct val="114999"/>
              </a:lnSpc>
              <a:spcBef>
                <a:spcPts val="0"/>
              </a:spcBef>
              <a:spcAft>
                <a:spcPts val="0"/>
              </a:spcAft>
              <a:buClr>
                <a:schemeClr val="dk1"/>
              </a:buClr>
              <a:buSzPts val="1200"/>
              <a:buFont typeface="Arial"/>
              <a:buChar char="•"/>
            </a:pPr>
            <a:r>
              <a:rPr lang="en-US"/>
              <a:t>Sample response</a:t>
            </a:r>
            <a:r>
              <a:rPr lang="en-US" b="0"/>
              <a:t> </a:t>
            </a:r>
            <a:r>
              <a:rPr lang="en-US" b="0" i="1"/>
              <a:t>Yes. The HPV vaccine is very safe. Millions of children have safely received the HPV vaccine in over 150 countries. These vaccines are some of the most studied vaccines on the market and these studies show that they are very safe.</a:t>
            </a:r>
            <a:endParaRPr b="0"/>
          </a:p>
          <a:p>
            <a:pPr marL="241653" lvl="0" indent="0" algn="l" rtl="0">
              <a:lnSpc>
                <a:spcPct val="114999"/>
              </a:lnSpc>
              <a:spcBef>
                <a:spcPts val="0"/>
              </a:spcBef>
              <a:spcAft>
                <a:spcPts val="0"/>
              </a:spcAft>
              <a:buSzPts val="1400"/>
              <a:buNone/>
            </a:pPr>
            <a:endParaRPr b="1" i="1"/>
          </a:p>
          <a:p>
            <a:pPr marL="0" lvl="0" indent="0" algn="l" rtl="0">
              <a:lnSpc>
                <a:spcPct val="100000"/>
              </a:lnSpc>
              <a:spcBef>
                <a:spcPts val="0"/>
              </a:spcBef>
              <a:spcAft>
                <a:spcPts val="0"/>
              </a:spcAft>
              <a:buSzPts val="1400"/>
              <a:buNone/>
            </a:pPr>
            <a:r>
              <a:rPr lang="en-US"/>
              <a:t>Reference:</a:t>
            </a:r>
            <a:endParaRPr/>
          </a:p>
          <a:p>
            <a:pPr marL="0" lvl="0" indent="0" algn="l" rtl="0">
              <a:lnSpc>
                <a:spcPct val="115000"/>
              </a:lnSpc>
              <a:spcBef>
                <a:spcPts val="1269"/>
              </a:spcBef>
              <a:spcAft>
                <a:spcPts val="0"/>
              </a:spcAft>
              <a:buSzPts val="1400"/>
              <a:buNone/>
            </a:pPr>
            <a:r>
              <a:rPr lang="en-US">
                <a:latin typeface="Times New Roman"/>
                <a:ea typeface="Times New Roman"/>
                <a:cs typeface="Times New Roman"/>
                <a:sym typeface="Times New Roman"/>
              </a:rPr>
              <a:t>World Health Organization. Global Advisory Committee on Vaccine Safety, 2–3 December 2015 [Internet]. 2016 . Available</a:t>
            </a:r>
            <a:r>
              <a:rPr lang="en-US"/>
              <a:t> from:</a:t>
            </a:r>
            <a:r>
              <a:rPr lang="en-US" u="sng">
                <a:solidFill>
                  <a:schemeClr val="hlink"/>
                </a:solidFill>
                <a:hlinkClick r:id="rId3"/>
              </a:rPr>
              <a:t> https://www.who.int/publications-detail-redirect/who-wer9103-21-32</a:t>
            </a:r>
            <a:br>
              <a:rPr lang="en-US"/>
            </a:br>
            <a:endParaRPr/>
          </a:p>
          <a:p>
            <a:pPr marL="0" lvl="0" indent="0" algn="l" rtl="0">
              <a:lnSpc>
                <a:spcPct val="100000"/>
              </a:lnSpc>
              <a:spcBef>
                <a:spcPts val="0"/>
              </a:spcBef>
              <a:spcAft>
                <a:spcPts val="0"/>
              </a:spcAft>
              <a:buSzPts val="1400"/>
              <a:buNone/>
            </a:pPr>
            <a:r>
              <a:rPr lang="en-US"/>
              <a:t>Phillips A, Patel C, Pillsbury A, Brotherton J, Macartney K. Safety of Human Papillomavirus Vaccines: An Updated Review. Drug Saf [Internet]. 2018 ;41(4):329–46. Available from: </a:t>
            </a:r>
            <a:r>
              <a:rPr lang="en-US" u="sng">
                <a:solidFill>
                  <a:schemeClr val="hlink"/>
                </a:solidFill>
                <a:hlinkClick r:id="rId4"/>
              </a:rPr>
              <a:t>https://pubmed.ncbi.nlm.nih.gov/29280070/</a:t>
            </a:r>
            <a:br>
              <a:rPr lang="en-US"/>
            </a:br>
            <a:endParaRPr/>
          </a:p>
          <a:p>
            <a:pPr marL="0" lvl="0" indent="0" algn="l" rtl="0">
              <a:lnSpc>
                <a:spcPct val="100000"/>
              </a:lnSpc>
              <a:spcBef>
                <a:spcPts val="0"/>
              </a:spcBef>
              <a:spcAft>
                <a:spcPts val="0"/>
              </a:spcAft>
              <a:buSzPts val="1400"/>
              <a:buNone/>
            </a:pPr>
            <a:r>
              <a:rPr lang="en-US" err="1"/>
              <a:t>Arbyn</a:t>
            </a:r>
            <a:r>
              <a:rPr lang="en-US"/>
              <a:t> M, Xu L, Simoens C, Martin‐Hirsch PP. Prophylactic vaccination against human papillomaviruses to prevent cervical cancer and its precursors. Cochrane Database of Systematic Reviews [Internet]. 2018;(5). Available from: </a:t>
            </a:r>
            <a:r>
              <a:rPr lang="en-US" u="sng">
                <a:solidFill>
                  <a:schemeClr val="hlink"/>
                </a:solidFill>
                <a:hlinkClick r:id="rId5"/>
              </a:rPr>
              <a:t>https://www.cochranelibrary.com/cdsr/doi/10.1002/14651858.CD009069.pub3/full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43" name="Google Shape;1343;p62: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36</a:t>
            </a:fld>
            <a:endParaRPr sz="1500">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1" name="Google Shape;1351;p8: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181240" lvl="0" indent="-181240" algn="l" rtl="0">
              <a:lnSpc>
                <a:spcPct val="100000"/>
              </a:lnSpc>
              <a:spcBef>
                <a:spcPts val="0"/>
              </a:spcBef>
              <a:spcAft>
                <a:spcPts val="0"/>
              </a:spcAft>
              <a:buClr>
                <a:schemeClr val="dk1"/>
              </a:buClr>
              <a:buSzPts val="1200"/>
              <a:buFont typeface="Calibri"/>
              <a:buChar char="•"/>
            </a:pPr>
            <a:r>
              <a:rPr lang="en-US"/>
              <a:t>HPV vaccination is effective at preventing cancer as well as precancer and HPV infections</a:t>
            </a:r>
            <a:endParaRPr/>
          </a:p>
        </p:txBody>
      </p:sp>
      <p:sp>
        <p:nvSpPr>
          <p:cNvPr id="1352" name="Google Shape;1352;p8: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37</a:t>
            </a:fld>
            <a:endParaRPr sz="1500">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5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5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a:t>Benefits of </a:t>
            </a:r>
            <a:r>
              <a:rPr lang="en-US"/>
              <a:t>Vaccinating on-time</a:t>
            </a:r>
            <a:endParaRPr/>
          </a:p>
          <a:p>
            <a:pPr marL="457200" lvl="0" indent="-457200" algn="l" rtl="0">
              <a:lnSpc>
                <a:spcPct val="100000"/>
              </a:lnSpc>
              <a:spcBef>
                <a:spcPts val="0"/>
              </a:spcBef>
              <a:spcAft>
                <a:spcPts val="0"/>
              </a:spcAft>
              <a:buClr>
                <a:schemeClr val="dk1"/>
              </a:buClr>
              <a:buSzPts val="1200"/>
              <a:buFont typeface="Calibri"/>
              <a:buAutoNum type="arabicPeriod"/>
            </a:pPr>
            <a:r>
              <a:rPr lang="en-US" sz="1200"/>
              <a:t>Results in a stronger immune response</a:t>
            </a:r>
            <a:endParaRPr/>
          </a:p>
          <a:p>
            <a:pPr marL="457200" lvl="0" indent="-457200" algn="l" rtl="0">
              <a:lnSpc>
                <a:spcPct val="100000"/>
              </a:lnSpc>
              <a:spcBef>
                <a:spcPts val="0"/>
              </a:spcBef>
              <a:spcAft>
                <a:spcPts val="0"/>
              </a:spcAft>
              <a:buClr>
                <a:schemeClr val="dk1"/>
              </a:buClr>
              <a:buSzPts val="1200"/>
              <a:buFont typeface="Calibri"/>
              <a:buAutoNum type="arabicPeriod"/>
            </a:pPr>
            <a:r>
              <a:rPr lang="en-US" sz="1200"/>
              <a:t>Increased likelihood of vaccinating prior to first HPV exposure</a:t>
            </a:r>
            <a:endParaRPr/>
          </a:p>
          <a:p>
            <a:pPr marL="457200" lvl="0" indent="-457200" algn="l" rtl="0">
              <a:lnSpc>
                <a:spcPct val="100000"/>
              </a:lnSpc>
              <a:spcBef>
                <a:spcPts val="0"/>
              </a:spcBef>
              <a:spcAft>
                <a:spcPts val="0"/>
              </a:spcAft>
              <a:buClr>
                <a:schemeClr val="dk1"/>
              </a:buClr>
              <a:buSzPts val="1200"/>
              <a:buFont typeface="Calibri"/>
              <a:buAutoNum type="arabicPeriod"/>
            </a:pPr>
            <a:r>
              <a:rPr lang="en-US"/>
              <a:t>Opportunities to combine with other childhood/adolescent vaccines</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 Saslow et al. Human papillomavirus vaccination 2020 guideline update: American Cancer Society guideline adaptation. CA Cancer J Clin. 2020 Jul;70(4):274-280</a:t>
            </a:r>
            <a:endParaRPr/>
          </a:p>
          <a:p>
            <a:pPr marL="0" lvl="0" indent="0" algn="l" rtl="0">
              <a:lnSpc>
                <a:spcPct val="100000"/>
              </a:lnSpc>
              <a:spcBef>
                <a:spcPts val="0"/>
              </a:spcBef>
              <a:spcAft>
                <a:spcPts val="0"/>
              </a:spcAft>
              <a:buSzPts val="1400"/>
              <a:buNone/>
            </a:pPr>
            <a:r>
              <a:rPr lang="en-US" u="sng">
                <a:solidFill>
                  <a:schemeClr val="hlink"/>
                </a:solidFill>
                <a:hlinkClick r:id="rId3"/>
              </a:rPr>
              <a:t>Article collection: HPV Vaccination Starting at Age 9 (tandfonline.com)</a:t>
            </a:r>
            <a:endParaRPr/>
          </a:p>
          <a:p>
            <a:pPr marL="0" lvl="0" indent="0" algn="l" rtl="0">
              <a:lnSpc>
                <a:spcPct val="100000"/>
              </a:lnSpc>
              <a:spcBef>
                <a:spcPts val="0"/>
              </a:spcBef>
              <a:spcAft>
                <a:spcPts val="0"/>
              </a:spcAft>
              <a:buSzPts val="1400"/>
              <a:buNone/>
            </a:pPr>
            <a:endParaRPr/>
          </a:p>
        </p:txBody>
      </p:sp>
      <p:sp>
        <p:nvSpPr>
          <p:cNvPr id="1360" name="Google Shape;1360;p5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32bf0861a32_0_8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g32bf0861a32_0_86: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Q:HPV vaccine effectiveness ____________ as age at vaccination increases.</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Correct Answer: B Decreases with age at vaccination</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p>
        </p:txBody>
      </p:sp>
      <p:sp>
        <p:nvSpPr>
          <p:cNvPr id="1378" name="Google Shape;1378;g32bf0861a32_0_86: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39</a:t>
            </a:fld>
            <a:endParaRPr sz="1500">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Review agenda. </a:t>
            </a:r>
            <a:endParaRPr/>
          </a:p>
        </p:txBody>
      </p:sp>
      <p:sp>
        <p:nvSpPr>
          <p:cNvPr id="966" name="Google Shape;966;p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32bf0861a32_0_9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5" name="Google Shape;1385;g32bf0861a32_0_93: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Q:HPV vaccine effectiveness ____________with age.</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Correct Answer: B Decreases with age</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p>
        </p:txBody>
      </p:sp>
      <p:sp>
        <p:nvSpPr>
          <p:cNvPr id="1386" name="Google Shape;1386;g32bf0861a32_0_93: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40</a:t>
            </a:fld>
            <a:endParaRPr sz="1500">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2a90a56ed0_2_3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g32a90a56ed0_2_31: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HPV vaccination is best given on-time, starting at age 9</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394" name="Google Shape;1394;g32a90a56ed0_2_31: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41</a:t>
            </a:fld>
            <a:endParaRPr sz="1500">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HPV Vaccines with marketing authorization and/or WHO prequalification include: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Bivalent (HPV2)</a:t>
            </a:r>
            <a:endParaRPr b="1"/>
          </a:p>
          <a:p>
            <a:pPr marL="171450" lvl="0" indent="-171450" algn="l" rtl="0">
              <a:lnSpc>
                <a:spcPct val="100000"/>
              </a:lnSpc>
              <a:spcBef>
                <a:spcPts val="0"/>
              </a:spcBef>
              <a:spcAft>
                <a:spcPts val="0"/>
              </a:spcAft>
              <a:buClr>
                <a:schemeClr val="dk1"/>
              </a:buClr>
              <a:buSzPts val="1200"/>
              <a:buFont typeface="Arial"/>
              <a:buChar char="•"/>
            </a:pPr>
            <a:r>
              <a:rPr lang="en-US"/>
              <a:t>GSK’s </a:t>
            </a:r>
            <a:r>
              <a:rPr lang="en-US" err="1"/>
              <a:t>Cervarix</a:t>
            </a:r>
            <a:r>
              <a:rPr lang="en-US"/>
              <a:t>® with proprietary AS04 adjuvant, indicated for girls and women, boys and men between 9-45 years of age. </a:t>
            </a:r>
            <a:r>
              <a:rPr lang="en-US" b="0"/>
              <a:t> </a:t>
            </a:r>
            <a:r>
              <a:rPr lang="en-US" b="1" err="1"/>
              <a:t>Cervarix</a:t>
            </a:r>
            <a:r>
              <a:rPr lang="en-US"/>
              <a:t> is licensed for girls and boys aged 9–14 years as a 2-dose schedule (5–13 months apart). If the recipient’s age at the time of the first dose is ≥15 years, three doses should be given (at 0, 1–2.5 months and 5–12 months).</a:t>
            </a:r>
            <a:endParaRPr/>
          </a:p>
          <a:p>
            <a:pPr marL="0" lvl="0" indent="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err="1"/>
              <a:t>Innovax’s</a:t>
            </a:r>
            <a:r>
              <a:rPr lang="en-US"/>
              <a:t> </a:t>
            </a:r>
            <a:r>
              <a:rPr lang="en-US" err="1"/>
              <a:t>Cecolin</a:t>
            </a:r>
            <a:r>
              <a:rPr lang="en-US"/>
              <a:t>® with </a:t>
            </a:r>
            <a:r>
              <a:rPr lang="en-US" err="1"/>
              <a:t>aluminium</a:t>
            </a:r>
            <a:r>
              <a:rPr lang="en-US"/>
              <a:t>-containing adjuvant, indicated for girls and women aged 9-45 years. </a:t>
            </a:r>
            <a:r>
              <a:rPr lang="en-US" b="1" err="1"/>
              <a:t>Cecolin</a:t>
            </a:r>
            <a:r>
              <a:rPr lang="en-US"/>
              <a:t> is licensed for girls aged 9–14 years as a 2-dose schedule (6 months apart). From age 15, a 3-dose schedule is indicated (at 0, 1–2 months and 5–8 months).</a:t>
            </a:r>
            <a:endParaRPr/>
          </a:p>
          <a:p>
            <a:pPr marL="17145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err="1"/>
              <a:t>Walrinvax</a:t>
            </a:r>
            <a:r>
              <a:rPr lang="en-US"/>
              <a:t> contains an </a:t>
            </a:r>
            <a:r>
              <a:rPr lang="en-US" err="1"/>
              <a:t>aluminium</a:t>
            </a:r>
            <a:r>
              <a:rPr lang="en-US"/>
              <a:t> containing adjuvant, indicated for girls and women aged 9-30 years (developed by its subsidiary Shanghai </a:t>
            </a:r>
            <a:r>
              <a:rPr lang="en-US" err="1"/>
              <a:t>Zerun</a:t>
            </a:r>
            <a:r>
              <a:rPr lang="en-US"/>
              <a:t> Biotech). </a:t>
            </a:r>
            <a:r>
              <a:rPr lang="en-US" b="1" err="1"/>
              <a:t>Walrinvax</a:t>
            </a:r>
            <a:r>
              <a:rPr lang="en-US"/>
              <a:t> is licensed for girls aged 9–14 years as a 2-dose schedule (6 months apart, with a minimum interval of 5 months). From age 15, a 3-dose schedule is indicated (at 0, 2–3 and 6–7 months).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Quadrivalent (HPV4)</a:t>
            </a:r>
            <a:endParaRPr b="1"/>
          </a:p>
          <a:p>
            <a:pPr marL="171450" marR="0" lvl="0" indent="-171450" algn="l" rtl="0">
              <a:lnSpc>
                <a:spcPct val="100000"/>
              </a:lnSpc>
              <a:spcBef>
                <a:spcPts val="0"/>
              </a:spcBef>
              <a:spcAft>
                <a:spcPts val="0"/>
              </a:spcAft>
              <a:buClr>
                <a:schemeClr val="dk1"/>
              </a:buClr>
              <a:buSzPts val="1200"/>
              <a:buFont typeface="Arial"/>
              <a:buChar char="•"/>
            </a:pPr>
            <a:r>
              <a:rPr lang="en-US"/>
              <a:t>Merck’s Gardasil® with </a:t>
            </a:r>
            <a:r>
              <a:rPr lang="en-US" err="1"/>
              <a:t>aluminium</a:t>
            </a:r>
            <a:r>
              <a:rPr lang="en-US"/>
              <a:t>-containing adjuvant, indicated from 9-45 years of age for girls and women, boys and men. </a:t>
            </a:r>
            <a:r>
              <a:rPr lang="en-US" b="1"/>
              <a:t>Gardasil </a:t>
            </a:r>
            <a:r>
              <a:rPr lang="en-US"/>
              <a:t>is licensed for girls and boys aged 9–13 years as a 2-dose schedule (6 months apart). From age 14, a 3-dose schedule should be given (at 0, 1–2 and 4–6  months).</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b="1" err="1"/>
              <a:t>Cervavax</a:t>
            </a:r>
            <a:r>
              <a:rPr lang="en-US"/>
              <a:t> is </a:t>
            </a:r>
            <a:r>
              <a:rPr lang="en-US" err="1"/>
              <a:t>is</a:t>
            </a:r>
            <a:r>
              <a:rPr lang="en-US"/>
              <a:t> licensed for girls and boys aged 9–14 years, as a 2-dose schedule (6 months apart). From age 15, a 3-dose schedule should be given (at 0, 2 and 6 months).</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b="1" err="1"/>
              <a:t>Nonavalent</a:t>
            </a:r>
            <a:r>
              <a:rPr lang="en-US" b="1"/>
              <a:t> (HPV9)</a:t>
            </a:r>
            <a:endParaRPr b="1"/>
          </a:p>
          <a:p>
            <a:pPr marL="171450" marR="0" lvl="0" indent="-171450" algn="l" rtl="0">
              <a:lnSpc>
                <a:spcPct val="100000"/>
              </a:lnSpc>
              <a:spcBef>
                <a:spcPts val="0"/>
              </a:spcBef>
              <a:spcAft>
                <a:spcPts val="0"/>
              </a:spcAft>
              <a:buClr>
                <a:schemeClr val="dk1"/>
              </a:buClr>
              <a:buSzPts val="1200"/>
              <a:buFont typeface="Arial"/>
              <a:buChar char="•"/>
            </a:pPr>
            <a:r>
              <a:rPr lang="en-US"/>
              <a:t>Merck’s Gardasil 9® with </a:t>
            </a:r>
            <a:r>
              <a:rPr lang="en-US" err="1"/>
              <a:t>aluminium</a:t>
            </a:r>
            <a:r>
              <a:rPr lang="en-US"/>
              <a:t>-containing adjuvant, indicated from 9-45 years of age for girls and women, boys and men. is licensed for girls and boys aged 9–14 years as a 2-dose schedule (5–13 months apart). From age 15, a 3-dose schedule should be followed (at 0, 1–2 and 4-6  months).</a:t>
            </a:r>
            <a:endParaRPr/>
          </a:p>
          <a:p>
            <a:pPr marL="0" lvl="0" indent="0" algn="l" rtl="0">
              <a:lnSpc>
                <a:spcPct val="100000"/>
              </a:lnSpc>
              <a:spcBef>
                <a:spcPts val="0"/>
              </a:spcBef>
              <a:spcAft>
                <a:spcPts val="0"/>
              </a:spcAft>
              <a:buClr>
                <a:schemeClr val="dk1"/>
              </a:buClr>
              <a:buSzPts val="1200"/>
              <a:buFont typeface="Arial"/>
              <a:buNone/>
            </a:pP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Choice of HPV vaccine: Current evidence suggests that, from a public health perspective, all currently licensed bivalent, quadrivalent and </a:t>
            </a:r>
            <a:r>
              <a:rPr lang="en-US" err="1"/>
              <a:t>nonavalent</a:t>
            </a:r>
            <a:r>
              <a:rPr lang="en-US"/>
              <a:t> vaccines offer comparable immunogenicity, efficacy and effectiveness for the prevention of cervical precancer and cancer, which is mainly caused by HPV types 16 and 18. </a:t>
            </a:r>
            <a:endParaRPr/>
          </a:p>
          <a:p>
            <a:pPr marL="171450" lvl="0" indent="-171450" algn="l" rtl="0">
              <a:lnSpc>
                <a:spcPct val="100000"/>
              </a:lnSpc>
              <a:spcBef>
                <a:spcPts val="0"/>
              </a:spcBef>
              <a:spcAft>
                <a:spcPts val="0"/>
              </a:spcAft>
              <a:buClr>
                <a:schemeClr val="dk1"/>
              </a:buClr>
              <a:buSzPts val="1200"/>
              <a:buFont typeface="Arial"/>
              <a:buChar char="•"/>
            </a:pPr>
            <a:r>
              <a:rPr lang="en-US"/>
              <a:t>The choice of HPV vaccine should be based on an assessment of locally relevant data and on a number of considerations, including: the scale of the prevailing HPV-associated public health problem (cervical cancer, other HPV-associated cancers, anogenital warts); the population for which the vaccine has been approved; product characteristics, including data on single-dose efficacy; price; and </a:t>
            </a:r>
            <a:r>
              <a:rPr lang="en-US" err="1"/>
              <a:t>programme</a:t>
            </a:r>
            <a:r>
              <a:rPr lang="en-US"/>
              <a:t> considerations.</a:t>
            </a:r>
            <a:endParaRPr/>
          </a:p>
          <a:p>
            <a:pPr marL="0" lvl="0" indent="0" algn="l" rtl="0">
              <a:lnSpc>
                <a:spcPct val="100000"/>
              </a:lnSpc>
              <a:spcBef>
                <a:spcPts val="0"/>
              </a:spcBef>
              <a:spcAft>
                <a:spcPts val="0"/>
              </a:spcAft>
              <a:buClr>
                <a:schemeClr val="dk1"/>
              </a:buClr>
              <a:buSzPts val="1200"/>
              <a:buFont typeface="Calibri"/>
              <a:buNone/>
            </a:pPr>
            <a:endParaRPr b="1" u="none"/>
          </a:p>
          <a:p>
            <a:pPr marL="0" marR="0" lvl="0" indent="0" algn="l" rtl="0">
              <a:lnSpc>
                <a:spcPct val="100000"/>
              </a:lnSpc>
              <a:spcBef>
                <a:spcPts val="0"/>
              </a:spcBef>
              <a:spcAft>
                <a:spcPts val="0"/>
              </a:spcAft>
              <a:buClr>
                <a:schemeClr val="dk1"/>
              </a:buClr>
              <a:buSzPts val="1200"/>
              <a:buFont typeface="Calibri"/>
              <a:buNone/>
            </a:pPr>
            <a:r>
              <a:rPr lang="en-US" u="none"/>
              <a:t>***</a:t>
            </a:r>
            <a:r>
              <a:rPr lang="en-US" b="1" u="none"/>
              <a:t>The best HPV vaccine is the one that is available and licensed in your country. All HPV vaccines on the market protect against types 16 and 18 which protect against 70% of cervix cancers.</a:t>
            </a:r>
            <a:endParaRPr b="1" u="none"/>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Reference:</a:t>
            </a:r>
            <a:endParaRPr/>
          </a:p>
          <a:p>
            <a:pPr marL="0" marR="0" lvl="0" indent="0" algn="l" rtl="0">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https://iris.who.int/bitstream/handle/10665/365350/WER9750-eng-fre.pdf?sequence=1   </a:t>
            </a:r>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u="sng">
                <a:solidFill>
                  <a:schemeClr val="hlink"/>
                </a:solidFill>
                <a:hlinkClick r:id="rId3"/>
              </a:rPr>
              <a:t>WER9750-eng-fre.pdf (who.int)</a:t>
            </a:r>
            <a:endParaRPr>
              <a:solidFill>
                <a:srgbClr val="000000"/>
              </a:solidFill>
            </a:endParaRPr>
          </a:p>
          <a:p>
            <a:pPr marL="0" lvl="0" indent="0" algn="l" rtl="0">
              <a:lnSpc>
                <a:spcPct val="100000"/>
              </a:lnSpc>
              <a:spcBef>
                <a:spcPts val="0"/>
              </a:spcBef>
              <a:spcAft>
                <a:spcPts val="0"/>
              </a:spcAft>
              <a:buSzPts val="1400"/>
              <a:buNone/>
            </a:pPr>
            <a:r>
              <a:rPr lang="en-US" u="sng">
                <a:solidFill>
                  <a:schemeClr val="hlink"/>
                </a:solidFill>
                <a:hlinkClick r:id="rId4"/>
              </a:rPr>
              <a:t>who-mi4a-global-market-study-hpv.pdf</a:t>
            </a:r>
            <a:endParaRPr/>
          </a:p>
          <a:p>
            <a:pPr marL="0" lvl="0" indent="0" algn="l" rtl="0">
              <a:lnSpc>
                <a:spcPct val="100000"/>
              </a:lnSpc>
              <a:spcBef>
                <a:spcPts val="0"/>
              </a:spcBef>
              <a:spcAft>
                <a:spcPts val="0"/>
              </a:spcAft>
              <a:buSzPts val="1400"/>
              <a:buNone/>
            </a:pPr>
            <a:endParaRPr/>
          </a:p>
        </p:txBody>
      </p:sp>
      <p:sp>
        <p:nvSpPr>
          <p:cNvPr id="740" name="Google Shape;74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p43: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The CDSCO has approved 4 HPV vaccines as of 2025.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Date of Approval:</a:t>
            </a:r>
            <a:endParaRPr/>
          </a:p>
          <a:p>
            <a:pPr marL="0" lvl="0" indent="0" algn="l" rtl="0">
              <a:lnSpc>
                <a:spcPct val="100000"/>
              </a:lnSpc>
              <a:spcBef>
                <a:spcPts val="0"/>
              </a:spcBef>
              <a:spcAft>
                <a:spcPts val="0"/>
              </a:spcAft>
              <a:buSzPts val="1400"/>
              <a:buNone/>
            </a:pPr>
            <a:r>
              <a:rPr lang="en-US"/>
              <a:t>GSK Bivalent - 2008</a:t>
            </a:r>
            <a:endParaRPr/>
          </a:p>
          <a:p>
            <a:pPr marL="0" lvl="0" indent="0" algn="l" rtl="0">
              <a:lnSpc>
                <a:spcPct val="100000"/>
              </a:lnSpc>
              <a:spcBef>
                <a:spcPts val="0"/>
              </a:spcBef>
              <a:spcAft>
                <a:spcPts val="0"/>
              </a:spcAft>
              <a:buSzPts val="1400"/>
              <a:buNone/>
            </a:pPr>
            <a:r>
              <a:rPr lang="en-US"/>
              <a:t>MSD Quadrivalent - 2008</a:t>
            </a:r>
            <a:endParaRPr/>
          </a:p>
          <a:p>
            <a:pPr marL="0" lvl="0" indent="0" algn="l" rtl="0">
              <a:lnSpc>
                <a:spcPct val="100000"/>
              </a:lnSpc>
              <a:spcBef>
                <a:spcPts val="0"/>
              </a:spcBef>
              <a:spcAft>
                <a:spcPts val="0"/>
              </a:spcAft>
              <a:buSzPts val="1400"/>
              <a:buNone/>
            </a:pPr>
            <a:r>
              <a:rPr lang="en-US"/>
              <a:t>MSD </a:t>
            </a:r>
            <a:r>
              <a:rPr lang="en-US" err="1"/>
              <a:t>Nonavalent</a:t>
            </a:r>
            <a:r>
              <a:rPr lang="en-US"/>
              <a:t> – 2018</a:t>
            </a:r>
            <a:endParaRPr/>
          </a:p>
          <a:p>
            <a:pPr marL="0" lvl="0" indent="0" algn="l" rtl="0">
              <a:lnSpc>
                <a:spcPct val="100000"/>
              </a:lnSpc>
              <a:spcBef>
                <a:spcPts val="0"/>
              </a:spcBef>
              <a:spcAft>
                <a:spcPts val="0"/>
              </a:spcAft>
              <a:buSzPts val="1400"/>
              <a:buNone/>
            </a:pPr>
            <a:r>
              <a:rPr lang="en-US"/>
              <a:t>SII Quadrivalent – 2022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Schedule for Any Brand:</a:t>
            </a:r>
            <a:endParaRPr/>
          </a:p>
          <a:p>
            <a:pPr marL="0" lvl="0" indent="0" algn="l" rtl="0">
              <a:lnSpc>
                <a:spcPct val="100000"/>
              </a:lnSpc>
              <a:spcBef>
                <a:spcPts val="0"/>
              </a:spcBef>
              <a:spcAft>
                <a:spcPts val="0"/>
              </a:spcAft>
              <a:buSzPts val="1400"/>
              <a:buNone/>
            </a:pPr>
            <a:r>
              <a:rPr lang="en-US"/>
              <a:t>9-14 years: 2 doses at 0 and 6 months</a:t>
            </a:r>
            <a:endParaRPr/>
          </a:p>
          <a:p>
            <a:pPr marL="0" lvl="0" indent="0" algn="l" rtl="0">
              <a:lnSpc>
                <a:spcPct val="100000"/>
              </a:lnSpc>
              <a:spcBef>
                <a:spcPts val="0"/>
              </a:spcBef>
              <a:spcAft>
                <a:spcPts val="0"/>
              </a:spcAft>
              <a:buSzPts val="1400"/>
              <a:buNone/>
            </a:pPr>
            <a:r>
              <a:rPr lang="en-US"/>
              <a:t>Above 14 and immunocompromised:  3 doses at 0, 2, and 6 months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Ages:</a:t>
            </a:r>
            <a:endParaRPr/>
          </a:p>
          <a:p>
            <a:pPr marL="0" lvl="0" indent="0" algn="l" rtl="0">
              <a:lnSpc>
                <a:spcPct val="100000"/>
              </a:lnSpc>
              <a:spcBef>
                <a:spcPts val="0"/>
              </a:spcBef>
              <a:spcAft>
                <a:spcPts val="0"/>
              </a:spcAft>
              <a:buSzPts val="1400"/>
              <a:buNone/>
            </a:pPr>
            <a:r>
              <a:rPr lang="en-US"/>
              <a:t>Bivalent (CERVARIX by GSK) licensed for girls 10–45 years.</a:t>
            </a:r>
            <a:endParaRPr/>
          </a:p>
          <a:p>
            <a:pPr marL="0" lvl="0" indent="0" algn="l" rtl="0">
              <a:lnSpc>
                <a:spcPct val="100000"/>
              </a:lnSpc>
              <a:spcBef>
                <a:spcPts val="0"/>
              </a:spcBef>
              <a:spcAft>
                <a:spcPts val="0"/>
              </a:spcAft>
              <a:buSzPts val="1400"/>
              <a:buNone/>
            </a:pPr>
            <a:r>
              <a:rPr lang="en-US"/>
              <a:t>Quadrivalent (</a:t>
            </a:r>
            <a:r>
              <a:rPr lang="en-US" err="1"/>
              <a:t>Cervavac</a:t>
            </a:r>
            <a:r>
              <a:rPr lang="en-US"/>
              <a:t> by SIL) licensed for girls and boys 9–26 years.</a:t>
            </a:r>
            <a:endParaRPr/>
          </a:p>
          <a:p>
            <a:pPr marL="0" lvl="0" indent="0" algn="l" rtl="0">
              <a:lnSpc>
                <a:spcPct val="100000"/>
              </a:lnSpc>
              <a:spcBef>
                <a:spcPts val="0"/>
              </a:spcBef>
              <a:spcAft>
                <a:spcPts val="0"/>
              </a:spcAft>
              <a:buSzPts val="1400"/>
              <a:buNone/>
            </a:pPr>
            <a:r>
              <a:rPr lang="en-US"/>
              <a:t>Quadrivalent (Gardasil by MERCK) licensed for girls 9–45 years.</a:t>
            </a:r>
            <a:endParaRPr/>
          </a:p>
          <a:p>
            <a:pPr marL="0" lvl="0" indent="0" algn="l" rtl="0">
              <a:lnSpc>
                <a:spcPct val="100000"/>
              </a:lnSpc>
              <a:spcBef>
                <a:spcPts val="0"/>
              </a:spcBef>
              <a:spcAft>
                <a:spcPts val="0"/>
              </a:spcAft>
              <a:buSzPts val="1400"/>
              <a:buNone/>
            </a:pPr>
            <a:r>
              <a:rPr lang="en-US" err="1"/>
              <a:t>Nonavalent</a:t>
            </a:r>
            <a:r>
              <a:rPr lang="en-US"/>
              <a:t> (Gardasil by MERCK) licensed for girls 9–26 years AT 3-DOSE regimen (0,2,6); Boys 9 - 14 years at 0,2,6 months </a:t>
            </a:r>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a:t>Sankaranarayanan R, Basu P, Kaur P, Bhaskar R, Singh GB, Denzongpa P, et al Current status of human papillomavirus vaccination in India's cervical cancer prevention efforts. Lancet Oncol. 2019 ;20(11):e637-e644. Available from </a:t>
            </a:r>
            <a:r>
              <a:rPr lang="en-US" u="sng">
                <a:solidFill>
                  <a:schemeClr val="hlink"/>
                </a:solidFill>
                <a:hlinkClick r:id="rId3"/>
              </a:rPr>
              <a:t>https://pubmed.ncbi.nlm.nih.gov/31674322/</a:t>
            </a:r>
            <a:br>
              <a:rPr lang="en-US"/>
            </a:br>
            <a:endParaRPr/>
          </a:p>
          <a:p>
            <a:pPr marL="0" lvl="0" indent="0" algn="l" rtl="0">
              <a:lnSpc>
                <a:spcPct val="100000"/>
              </a:lnSpc>
              <a:spcBef>
                <a:spcPts val="0"/>
              </a:spcBef>
              <a:spcAft>
                <a:spcPts val="0"/>
              </a:spcAft>
              <a:buSzPts val="1400"/>
              <a:buNone/>
            </a:pPr>
            <a:r>
              <a:rPr lang="en-US"/>
              <a:t>https://www.livemint.com/news/india/serum-institute-s-qhpv-vaccine-against-cervical-cancer-gets-india-regulator-dgci-s-nod-11657630152069.html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Details of import permissions of Human Vaccines approved by CDSCO (2009 to 2022). Available from: </a:t>
            </a:r>
            <a:r>
              <a:rPr lang="en-US" u="sng">
                <a:solidFill>
                  <a:schemeClr val="hlink"/>
                </a:solidFill>
                <a:hlinkClick r:id="rId4"/>
              </a:rPr>
              <a:t>https://cdsco.gov.in/opencms/resources/UploadCDSCOWeb/2018/UploadVaccineImport/Details%20of%20Import%20Permissions%20of%20Human%20Vaccines%20approved%20by%20CDSCO%20(2009%20-%206th%20Oct.%202022).pdf</a:t>
            </a:r>
            <a:br>
              <a:rPr lang="en-US"/>
            </a:br>
            <a:endParaRPr/>
          </a:p>
          <a:p>
            <a:pPr marL="0" lvl="0" indent="0" algn="l" rtl="0">
              <a:lnSpc>
                <a:spcPct val="100000"/>
              </a:lnSpc>
              <a:spcBef>
                <a:spcPts val="0"/>
              </a:spcBef>
              <a:spcAft>
                <a:spcPts val="0"/>
              </a:spcAft>
              <a:buSzPts val="1400"/>
              <a:buNone/>
            </a:pPr>
            <a:r>
              <a:rPr lang="en-US"/>
              <a:t>HPV vaccination in south Asia: new progress, old challenges. Lancet Oncol. 2022. </a:t>
            </a:r>
            <a:r>
              <a:rPr lang="en-US" u="sng">
                <a:solidFill>
                  <a:schemeClr val="hlink"/>
                </a:solidFill>
                <a:hlinkClick r:id="rId5"/>
              </a:rPr>
              <a:t>23(10</a:t>
            </a:r>
            <a:r>
              <a:rPr lang="en-US"/>
              <a:t>):1233. Available from: https://www.thelancet.com/journals/lanonc/article/PIIS1470-2045(22)00567-8/fulltext</a:t>
            </a:r>
            <a:endParaRPr/>
          </a:p>
        </p:txBody>
      </p:sp>
      <p:sp>
        <p:nvSpPr>
          <p:cNvPr id="1402" name="Google Shape;1402;p43: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43</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p15: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HPV Vaccination Guidelines: </a:t>
            </a:r>
            <a:endParaRPr/>
          </a:p>
          <a:p>
            <a:pPr marL="180975" lvl="0" indent="-136525" algn="l" rtl="0">
              <a:lnSpc>
                <a:spcPct val="100000"/>
              </a:lnSpc>
              <a:spcBef>
                <a:spcPts val="0"/>
              </a:spcBef>
              <a:spcAft>
                <a:spcPts val="0"/>
              </a:spcAft>
              <a:buClr>
                <a:schemeClr val="dk1"/>
              </a:buClr>
              <a:buSzPts val="1200"/>
              <a:buFont typeface="Arial"/>
              <a:buChar char="•"/>
            </a:pPr>
            <a:r>
              <a:rPr lang="en-US" b="1"/>
              <a:t>MOHFW ( Ministry of Health and Family Welfare) </a:t>
            </a:r>
            <a:r>
              <a:rPr lang="en-US"/>
              <a:t>announcements and FOGSI GCPR as well as IAP Immunization Schedule strongly recommend vaccination for the primary target group of girls ages 9 – 14. </a:t>
            </a:r>
            <a:endParaRPr/>
          </a:p>
          <a:p>
            <a:pPr marL="180975" lvl="0" indent="-180975" algn="l" rtl="0">
              <a:lnSpc>
                <a:spcPct val="100000"/>
              </a:lnSpc>
              <a:spcBef>
                <a:spcPts val="0"/>
              </a:spcBef>
              <a:spcAft>
                <a:spcPts val="0"/>
              </a:spcAft>
              <a:buClr>
                <a:schemeClr val="dk1"/>
              </a:buClr>
              <a:buSzPts val="1200"/>
              <a:buFont typeface="Arial"/>
              <a:buChar char="•"/>
            </a:pPr>
            <a:r>
              <a:rPr lang="en-US"/>
              <a:t>In 2023, </a:t>
            </a:r>
            <a:r>
              <a:rPr lang="en-US" b="1"/>
              <a:t>NTAGI</a:t>
            </a:r>
            <a:r>
              <a:rPr lang="en-US"/>
              <a:t> recommended introduction of the HPV Vaccine in the Universal Immunization </a:t>
            </a:r>
            <a:r>
              <a:rPr lang="en-US" err="1"/>
              <a:t>Programme</a:t>
            </a:r>
            <a:r>
              <a:rPr lang="en-US"/>
              <a:t> (UIP) with a one-time catch-up for 9-14 year-old girls followed with routine vaccination at age 9. The 2026 GOI vaccination campaign is covering only 14 year olds with free vaccination as of May 2026.</a:t>
            </a:r>
            <a:endParaRPr/>
          </a:p>
          <a:p>
            <a:pPr marL="180975" lvl="0" indent="-193675" algn="l" rtl="0">
              <a:lnSpc>
                <a:spcPct val="100000"/>
              </a:lnSpc>
              <a:spcBef>
                <a:spcPts val="0"/>
              </a:spcBef>
              <a:spcAft>
                <a:spcPts val="0"/>
              </a:spcAft>
              <a:buClr>
                <a:schemeClr val="dk1"/>
              </a:buClr>
              <a:buSzPts val="1400"/>
              <a:buChar char="•"/>
            </a:pPr>
            <a:r>
              <a:rPr lang="en-US"/>
              <a:t>IAP updated their recommendations to reflect the single-dose schedule.</a:t>
            </a:r>
            <a:endParaRPr/>
          </a:p>
          <a:p>
            <a:pPr marL="180975" lvl="0" indent="-193675" algn="l" rtl="0">
              <a:lnSpc>
                <a:spcPct val="100000"/>
              </a:lnSpc>
              <a:spcBef>
                <a:spcPts val="0"/>
              </a:spcBef>
              <a:spcAft>
                <a:spcPts val="0"/>
              </a:spcAft>
              <a:buClr>
                <a:schemeClr val="dk1"/>
              </a:buClr>
              <a:buSzPts val="1400"/>
              <a:buFont typeface="Calibri"/>
              <a:buChar char="•"/>
            </a:pPr>
            <a:r>
              <a:rPr lang="en-US"/>
              <a:t>FOGSI recommendations are yet to be updated as of April 2026 to reflect the single-dose schedule.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Vaccination at Older Ages:</a:t>
            </a:r>
            <a:endParaRPr/>
          </a:p>
          <a:p>
            <a:pPr marL="180975" lvl="0" indent="-180975" algn="l" rtl="0">
              <a:lnSpc>
                <a:spcPct val="100000"/>
              </a:lnSpc>
              <a:spcBef>
                <a:spcPts val="0"/>
              </a:spcBef>
              <a:spcAft>
                <a:spcPts val="0"/>
              </a:spcAft>
              <a:buClr>
                <a:schemeClr val="dk1"/>
              </a:buClr>
              <a:buSzPts val="1200"/>
              <a:buFont typeface="Calibri"/>
              <a:buChar char="•"/>
            </a:pPr>
            <a:r>
              <a:rPr lang="en-US"/>
              <a:t>The vaccine is also labeled for women up to age 45. However, the vaccine is not a therapeutic vaccine and will not treat existing pathology. </a:t>
            </a:r>
            <a:endParaRPr/>
          </a:p>
          <a:p>
            <a:pPr marL="180975" lvl="0" indent="-180975" algn="l" rtl="0">
              <a:lnSpc>
                <a:spcPct val="100000"/>
              </a:lnSpc>
              <a:spcBef>
                <a:spcPts val="0"/>
              </a:spcBef>
              <a:spcAft>
                <a:spcPts val="0"/>
              </a:spcAft>
              <a:buClr>
                <a:schemeClr val="dk1"/>
              </a:buClr>
              <a:buSzPts val="1200"/>
              <a:buFont typeface="Calibri"/>
              <a:buChar char="•"/>
            </a:pPr>
            <a:r>
              <a:rPr lang="en-US"/>
              <a:t>There is reduced efficacy in older women as most people first contract HPV in their teens and early 20.</a:t>
            </a:r>
            <a:endParaRPr/>
          </a:p>
          <a:p>
            <a:pPr marL="180975" lvl="0" indent="-180975" algn="l" rtl="0">
              <a:lnSpc>
                <a:spcPct val="100000"/>
              </a:lnSpc>
              <a:spcBef>
                <a:spcPts val="0"/>
              </a:spcBef>
              <a:spcAft>
                <a:spcPts val="0"/>
              </a:spcAft>
              <a:buClr>
                <a:schemeClr val="dk1"/>
              </a:buClr>
              <a:buSzPts val="1200"/>
              <a:buFont typeface="Calibri"/>
              <a:buChar char="•"/>
            </a:pPr>
            <a:r>
              <a:rPr lang="en-US"/>
              <a:t>FOGSI GCPR 2023 suggests a 3-dose regimen for older women, evaluating the evidence as level II grade B</a:t>
            </a:r>
            <a:endParaRPr/>
          </a:p>
          <a:p>
            <a:pPr marL="180975" lvl="0" indent="-180975" algn="l" rtl="0">
              <a:lnSpc>
                <a:spcPct val="100000"/>
              </a:lnSpc>
              <a:spcBef>
                <a:spcPts val="0"/>
              </a:spcBef>
              <a:spcAft>
                <a:spcPts val="0"/>
              </a:spcAft>
              <a:buClr>
                <a:schemeClr val="dk1"/>
              </a:buClr>
              <a:buSzPts val="1200"/>
              <a:buFont typeface="Calibri"/>
              <a:buChar char="•"/>
            </a:pPr>
            <a:r>
              <a:rPr lang="en-US"/>
              <a:t>Recommending it to women in adulthood may lead those women to think their daughters can wait to get vaccinated and potentially reduce the likelihood of on-time vaccination for girls.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Sources:</a:t>
            </a:r>
            <a:endParaRPr/>
          </a:p>
          <a:p>
            <a:pPr marL="0" marR="0" lvl="0" indent="0" algn="l" rtl="0">
              <a:lnSpc>
                <a:spcPct val="100000"/>
              </a:lnSpc>
              <a:spcBef>
                <a:spcPts val="0"/>
              </a:spcBef>
              <a:spcAft>
                <a:spcPts val="0"/>
              </a:spcAft>
              <a:buClr>
                <a:schemeClr val="dk1"/>
              </a:buClr>
              <a:buSzPts val="1200"/>
              <a:buFont typeface="Calibri"/>
              <a:buNone/>
            </a:pPr>
            <a:r>
              <a:rPr lang="en-US"/>
              <a:t>Minutes of the Meeting: 17th National Technical Advisory Group on Immunization (NTAGI)Meeting. </a:t>
            </a:r>
            <a:r>
              <a:rPr lang="en-US" u="sng">
                <a:solidFill>
                  <a:schemeClr val="hlink"/>
                </a:solidFill>
                <a:hlinkClick r:id="rId3"/>
              </a:rPr>
              <a:t>https://www.mohfw-dohfw.gov.in/static/uploads/2025/12/ebb2ee6cf3a615a8741377d3c3bbd19e.pdf</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Human papillomavirus vaccination: Good clinical practice recommendations from the Federation of Obstetric and Gynecological Societies of India. </a:t>
            </a:r>
            <a:r>
              <a:rPr lang="en-US" u="sng">
                <a:solidFill>
                  <a:schemeClr val="hlink"/>
                </a:solidFill>
                <a:hlinkClick r:id="rId4"/>
              </a:rPr>
              <a:t>https://www.fogsi.org/fogsi-gcpr-on-prevention-and-management-of-cervical-cancer-june-2023/</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IAP. Recommended Immunization Schedule (2025) and Update on Immunization for Children Aged 0 Through 18 Years. </a:t>
            </a:r>
            <a:r>
              <a:rPr lang="en-US" u="sng">
                <a:solidFill>
                  <a:schemeClr val="hlink"/>
                </a:solidFill>
                <a:hlinkClick r:id="rId5"/>
              </a:rPr>
              <a:t>https://link.springer.com/article/10.1007/s13312-026-00311-w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Oliveira C, Shapiro E, Sheth S et al. Clinical effectiveness of HPV vaccine by age at vaccination: a matched case-control study. The Lancet Regional Health – Americas, 2025; 5 </a:t>
            </a:r>
            <a:r>
              <a:rPr lang="en-US" u="sng">
                <a:solidFill>
                  <a:schemeClr val="hlink"/>
                </a:solidFill>
                <a:hlinkClick r:id="rId6"/>
              </a:rPr>
              <a:t>https://www.thelancet.com/journals/lanam/article/PIIS2667-193X(25)00235-2/fulltext</a:t>
            </a:r>
            <a:endParaRPr/>
          </a:p>
          <a:p>
            <a:pPr marL="0" lvl="0" indent="0" algn="l" rtl="0">
              <a:lnSpc>
                <a:spcPct val="100000"/>
              </a:lnSpc>
              <a:spcBef>
                <a:spcPts val="0"/>
              </a:spcBef>
              <a:spcAft>
                <a:spcPts val="0"/>
              </a:spcAft>
              <a:buSzPts val="1400"/>
              <a:buNone/>
            </a:pPr>
            <a:endParaRPr/>
          </a:p>
        </p:txBody>
      </p:sp>
      <p:sp>
        <p:nvSpPr>
          <p:cNvPr id="1415" name="Google Shape;1415;p15: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44</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32b355c37d4_2_5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g32b355c37d4_2_5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In February 2026, the Government of India rolled-out an HPV vaccination campaign starting with 14 year old girls. After the campaign phase, the vaccine will be available for 14 year old girls on routine immunization session days. The government chose to begin with the upper end of the recommended age range to avoid “missing” girls who are already older but can greatly benefit from vaccination. NTAGI’s recommendation to vaccinate at ages 9-14 makes it possible that GOI will add additional ages in the </a:t>
            </a:r>
            <a:r>
              <a:rPr lang="en-U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future</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a:t>
            </a:r>
            <a:br>
              <a:rPr lang="en-US"/>
            </a:br>
            <a:endParaRPr/>
          </a:p>
          <a:p>
            <a:pPr marL="0" lvl="0" indent="0" algn="l" rtl="0">
              <a:lnSpc>
                <a:spcPct val="100000"/>
              </a:lnSpc>
              <a:spcBef>
                <a:spcPts val="0"/>
              </a:spcBef>
              <a:spcAft>
                <a:spcPts val="0"/>
              </a:spcAft>
              <a:buSzPts val="1400"/>
              <a:buNone/>
            </a:pPr>
            <a:r>
              <a:rPr lang="en-US"/>
              <a:t>Ministry of Health and Family Welfare. Prime Minister Shri Narendra Modi Launches Nationwide HPV Vaccination Drive for 14-Year-Old Girls from Ajmer, Rajasthan. </a:t>
            </a:r>
            <a:r>
              <a:rPr lang="en-US" u="sng">
                <a:solidFill>
                  <a:schemeClr val="hlink"/>
                </a:solidFill>
                <a:hlinkClick r:id="rId3"/>
              </a:rPr>
              <a:t>https://www.pib.gov.in/PressReleasePage.aspx?PRID=2233906&amp;reg=3&amp;lang=2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32" name="Google Shape;1432;g32b355c37d4_2_56: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45</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32b355c37d4_2_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g32b355c37d4_2_1: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HPV vaccination is best given on-time, starting at age 9</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441" name="Google Shape;1441;g32b355c37d4_2_1: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46</a:t>
            </a:fld>
            <a:endParaRPr sz="1500">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32b355c37d4_2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g32b355c37d4_2_8: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60000"/>
              </a:lnSpc>
              <a:spcBef>
                <a:spcPts val="0"/>
              </a:spcBef>
              <a:spcAft>
                <a:spcPts val="0"/>
              </a:spcAft>
              <a:buNone/>
            </a:pPr>
            <a:r>
              <a:rPr lang="en-US" sz="1000">
                <a:solidFill>
                  <a:srgbClr val="262626"/>
                </a:solidFill>
                <a:latin typeface="Arial"/>
                <a:ea typeface="Arial"/>
                <a:cs typeface="Arial"/>
                <a:sym typeface="Arial"/>
              </a:rPr>
              <a:t>Data as of April 2026</a:t>
            </a:r>
            <a:endParaRPr sz="1000">
              <a:solidFill>
                <a:srgbClr val="262626"/>
              </a:solidFill>
              <a:latin typeface="Arial"/>
              <a:ea typeface="Arial"/>
              <a:cs typeface="Arial"/>
              <a:sym typeface="Arial"/>
            </a:endParaRPr>
          </a:p>
          <a:p>
            <a:pPr marL="608965" lvl="0" indent="-494665" algn="l" rtl="0">
              <a:lnSpc>
                <a:spcPct val="160000"/>
              </a:lnSpc>
              <a:spcBef>
                <a:spcPts val="0"/>
              </a:spcBef>
              <a:spcAft>
                <a:spcPts val="0"/>
              </a:spcAft>
              <a:buClr>
                <a:srgbClr val="595959"/>
              </a:buClr>
              <a:buSzPts val="1000"/>
              <a:buFont typeface="Noto Sans Symbols"/>
              <a:buChar char="✔"/>
            </a:pPr>
            <a:r>
              <a:rPr lang="en-US" sz="1000">
                <a:solidFill>
                  <a:srgbClr val="262626"/>
                </a:solidFill>
                <a:latin typeface="Arial"/>
                <a:ea typeface="Arial"/>
                <a:cs typeface="Arial"/>
                <a:sym typeface="Arial"/>
              </a:rPr>
              <a:t>More than 75% countries have introduced HPV vaccine in national immunisation programme</a:t>
            </a:r>
            <a:endParaRPr sz="1000">
              <a:solidFill>
                <a:srgbClr val="262626"/>
              </a:solidFill>
              <a:latin typeface="Arial"/>
              <a:ea typeface="Arial"/>
              <a:cs typeface="Arial"/>
              <a:sym typeface="Arial"/>
            </a:endParaRPr>
          </a:p>
          <a:p>
            <a:pPr marL="608965" lvl="0" indent="-494665" algn="l" rtl="0">
              <a:lnSpc>
                <a:spcPct val="160000"/>
              </a:lnSpc>
              <a:spcBef>
                <a:spcPts val="0"/>
              </a:spcBef>
              <a:spcAft>
                <a:spcPts val="0"/>
              </a:spcAft>
              <a:buClr>
                <a:srgbClr val="595959"/>
              </a:buClr>
              <a:buSzPts val="1000"/>
              <a:buFont typeface="Noto Sans Symbols"/>
              <a:buChar char="✔"/>
            </a:pPr>
            <a:r>
              <a:rPr lang="en-US" sz="1000">
                <a:solidFill>
                  <a:srgbClr val="262626"/>
                </a:solidFill>
                <a:latin typeface="Arial"/>
                <a:ea typeface="Arial"/>
                <a:cs typeface="Arial"/>
                <a:sym typeface="Arial"/>
              </a:rPr>
              <a:t>Single Dose: More than half of these countries have adopted a1-dose HPV vaccine schedule including high income, middle income and lower income countries</a:t>
            </a:r>
            <a:endParaRPr sz="1000">
              <a:solidFill>
                <a:srgbClr val="262626"/>
              </a:solidFill>
              <a:highlight>
                <a:schemeClr val="accent4"/>
              </a:highlight>
              <a:latin typeface="Arial"/>
              <a:ea typeface="Arial"/>
              <a:cs typeface="Arial"/>
              <a:sym typeface="Arial"/>
            </a:endParaRPr>
          </a:p>
          <a:p>
            <a:pPr marL="608965" lvl="0" indent="-494665" algn="l" rtl="0">
              <a:lnSpc>
                <a:spcPct val="160000"/>
              </a:lnSpc>
              <a:spcBef>
                <a:spcPts val="0"/>
              </a:spcBef>
              <a:spcAft>
                <a:spcPts val="0"/>
              </a:spcAft>
              <a:buClr>
                <a:srgbClr val="595959"/>
              </a:buClr>
              <a:buSzPts val="1000"/>
              <a:buFont typeface="Noto Sans Symbols"/>
              <a:buChar char="✔"/>
            </a:pPr>
            <a:r>
              <a:rPr lang="en-US" sz="1000">
                <a:solidFill>
                  <a:srgbClr val="262626"/>
                </a:solidFill>
                <a:latin typeface="Arial"/>
                <a:ea typeface="Arial"/>
                <a:cs typeface="Arial"/>
                <a:sym typeface="Arial"/>
              </a:rPr>
              <a:t>HPV Vaccine delivery by sex:</a:t>
            </a:r>
            <a:endParaRPr sz="1000">
              <a:solidFill>
                <a:srgbClr val="262626"/>
              </a:solidFill>
              <a:latin typeface="Arial"/>
              <a:ea typeface="Arial"/>
              <a:cs typeface="Arial"/>
              <a:sym typeface="Arial"/>
            </a:endParaRPr>
          </a:p>
          <a:p>
            <a:pPr marL="1219169" lvl="1" indent="-406388" algn="l" rtl="0">
              <a:lnSpc>
                <a:spcPct val="160000"/>
              </a:lnSpc>
              <a:spcBef>
                <a:spcPts val="0"/>
              </a:spcBef>
              <a:spcAft>
                <a:spcPts val="0"/>
              </a:spcAft>
              <a:buClr>
                <a:srgbClr val="262626"/>
              </a:buClr>
              <a:buSzPts val="1000"/>
              <a:buChar char="•"/>
            </a:pPr>
            <a:r>
              <a:rPr lang="en-US" sz="1000">
                <a:solidFill>
                  <a:srgbClr val="262626"/>
                </a:solidFill>
                <a:latin typeface="Arial"/>
                <a:ea typeface="Arial"/>
                <a:cs typeface="Arial"/>
                <a:sym typeface="Arial"/>
              </a:rPr>
              <a:t>Around ⅓ of these countries are covering vaccination for both girls and boys while roughly 2/3s are offering vaccination only for girls. </a:t>
            </a:r>
            <a:endParaRPr sz="1000">
              <a:solidFill>
                <a:srgbClr val="262626"/>
              </a:solidFill>
              <a:latin typeface="Arial"/>
              <a:ea typeface="Arial"/>
              <a:cs typeface="Arial"/>
              <a:sym typeface="Arial"/>
            </a:endParaRPr>
          </a:p>
          <a:p>
            <a:pPr marL="0" lvl="0" indent="0" algn="l" rtl="0">
              <a:lnSpc>
                <a:spcPct val="160000"/>
              </a:lnSpc>
              <a:spcBef>
                <a:spcPts val="0"/>
              </a:spcBef>
              <a:spcAft>
                <a:spcPts val="0"/>
              </a:spcAft>
              <a:buSzPts val="1400"/>
              <a:buNone/>
            </a:pPr>
            <a:r>
              <a:rPr lang="en-US" sz="1000" u="sng">
                <a:solidFill>
                  <a:srgbClr val="262626"/>
                </a:solidFill>
                <a:latin typeface="Arial"/>
                <a:ea typeface="Arial"/>
                <a:cs typeface="Arial"/>
                <a:sym typeface="Arial"/>
              </a:rPr>
              <a:t>Source:</a:t>
            </a:r>
            <a:endParaRPr sz="1000" u="sng">
              <a:solidFill>
                <a:srgbClr val="262626"/>
              </a:solidFill>
              <a:latin typeface="Arial"/>
              <a:ea typeface="Arial"/>
              <a:cs typeface="Arial"/>
              <a:sym typeface="Arial"/>
            </a:endParaRPr>
          </a:p>
          <a:p>
            <a:pPr marL="0" lvl="0" indent="0" algn="l" rtl="0">
              <a:lnSpc>
                <a:spcPct val="160000"/>
              </a:lnSpc>
              <a:spcBef>
                <a:spcPts val="0"/>
              </a:spcBef>
              <a:spcAft>
                <a:spcPts val="0"/>
              </a:spcAft>
              <a:buSzPts val="1400"/>
              <a:buNone/>
            </a:pPr>
            <a:r>
              <a:rPr lang="en-US" sz="1000">
                <a:solidFill>
                  <a:srgbClr val="262626"/>
                </a:solidFill>
                <a:latin typeface="Arial"/>
                <a:ea typeface="Arial"/>
                <a:cs typeface="Arial"/>
                <a:sym typeface="Arial"/>
              </a:rPr>
              <a:t>IVAC View-hub. </a:t>
            </a:r>
            <a:r>
              <a:rPr lang="en-US" sz="1000" u="sng">
                <a:solidFill>
                  <a:schemeClr val="hlink"/>
                </a:solidFill>
                <a:latin typeface="Arial"/>
                <a:ea typeface="Arial"/>
                <a:cs typeface="Arial"/>
                <a:sym typeface="Arial"/>
                <a:hlinkClick r:id="rId3"/>
              </a:rPr>
              <a:t>https://view-hub.org/topics/single-dose-hpv#:~:text=Of%20the%20165%20countries%20that,after%20the%20updated%20WHO%20recommendation</a:t>
            </a:r>
            <a:endParaRPr sz="1000">
              <a:solidFill>
                <a:srgbClr val="262626"/>
              </a:solidFill>
              <a:latin typeface="Arial"/>
              <a:ea typeface="Arial"/>
              <a:cs typeface="Arial"/>
              <a:sym typeface="Arial"/>
            </a:endParaRPr>
          </a:p>
          <a:p>
            <a:pPr marL="0" lvl="0" indent="0" algn="l" rtl="0">
              <a:lnSpc>
                <a:spcPct val="160000"/>
              </a:lnSpc>
              <a:spcBef>
                <a:spcPts val="0"/>
              </a:spcBef>
              <a:spcAft>
                <a:spcPts val="0"/>
              </a:spcAft>
              <a:buSzPts val="1400"/>
              <a:buNone/>
            </a:pPr>
            <a:r>
              <a:rPr lang="en-US" sz="1000">
                <a:solidFill>
                  <a:srgbClr val="262626"/>
                </a:solidFill>
                <a:latin typeface="Arial"/>
                <a:ea typeface="Arial"/>
                <a:cs typeface="Arial"/>
                <a:sym typeface="Arial"/>
              </a:rPr>
              <a:t>WHO HPV Targeted Sex: </a:t>
            </a:r>
            <a:r>
              <a:rPr lang="en-US" sz="1100" u="sng">
                <a:solidFill>
                  <a:schemeClr val="hlink"/>
                </a:solidFill>
                <a:latin typeface="Arial"/>
                <a:ea typeface="Arial"/>
                <a:cs typeface="Arial"/>
                <a:sym typeface="Arial"/>
                <a:hlinkClick r:id="rId4"/>
              </a:rPr>
              <a:t>Immunization, Vaccines and Biologicals</a:t>
            </a:r>
            <a:endParaRPr sz="1000">
              <a:solidFill>
                <a:srgbClr val="262626"/>
              </a:solidFill>
              <a:latin typeface="Arial"/>
              <a:ea typeface="Arial"/>
              <a:cs typeface="Arial"/>
              <a:sym typeface="Arial"/>
            </a:endParaRPr>
          </a:p>
          <a:p>
            <a:pPr marL="0" lvl="0" indent="0" algn="l" rtl="0">
              <a:lnSpc>
                <a:spcPct val="160000"/>
              </a:lnSpc>
              <a:spcBef>
                <a:spcPts val="0"/>
              </a:spcBef>
              <a:spcAft>
                <a:spcPts val="0"/>
              </a:spcAft>
              <a:buSzPts val="1400"/>
              <a:buNone/>
            </a:pPr>
            <a:r>
              <a:rPr lang="en-US" sz="1000">
                <a:solidFill>
                  <a:srgbClr val="262626"/>
                </a:solidFill>
                <a:latin typeface="Arial"/>
                <a:ea typeface="Arial"/>
                <a:cs typeface="Arial"/>
                <a:sym typeface="Arial"/>
              </a:rPr>
              <a:t>WHO: 1 Dose Schedule: </a:t>
            </a:r>
            <a:r>
              <a:rPr lang="en-US" sz="1100" u="sng">
                <a:solidFill>
                  <a:schemeClr val="hlink"/>
                </a:solidFill>
                <a:latin typeface="Arial"/>
                <a:ea typeface="Arial"/>
                <a:cs typeface="Arial"/>
                <a:sym typeface="Arial"/>
                <a:hlinkClick r:id="rId4"/>
              </a:rPr>
              <a:t>Immunization, Vaccines and Biologicals</a:t>
            </a:r>
            <a:r>
              <a:rPr lang="en-US" sz="1000">
                <a:solidFill>
                  <a:srgbClr val="262626"/>
                </a:solidFill>
                <a:latin typeface="Arial"/>
                <a:ea typeface="Arial"/>
                <a:cs typeface="Arial"/>
                <a:sym typeface="Arial"/>
              </a:rPr>
              <a:t> </a:t>
            </a:r>
            <a:endParaRPr sz="1100">
              <a:latin typeface="Calibri"/>
              <a:ea typeface="Calibri"/>
              <a:cs typeface="Calibri"/>
              <a:sym typeface="Calibri"/>
            </a:endParaRPr>
          </a:p>
          <a:p>
            <a:pPr marL="0" lvl="0" indent="0" algn="l" rtl="0">
              <a:lnSpc>
                <a:spcPct val="100000"/>
              </a:lnSpc>
              <a:spcBef>
                <a:spcPts val="670"/>
              </a:spcBef>
              <a:spcAft>
                <a:spcPts val="0"/>
              </a:spcAft>
              <a:buSzPts val="1400"/>
              <a:buNone/>
            </a:pPr>
            <a:endParaRPr/>
          </a:p>
        </p:txBody>
      </p:sp>
      <p:sp>
        <p:nvSpPr>
          <p:cNvPr id="1449" name="Google Shape;1449;g32b355c37d4_2_8: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47</a:t>
            </a:fld>
            <a:endParaRPr sz="1400">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32bf0861a32_0_5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8" name="Google Shape;1458;g32bf0861a32_0_58: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 What age does NTAGI recommend HPV vaccine start at?</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Answer: A, Age 9</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p>
        </p:txBody>
      </p:sp>
      <p:sp>
        <p:nvSpPr>
          <p:cNvPr id="1459" name="Google Shape;1459;g32bf0861a32_0_58: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48</a:t>
            </a:fld>
            <a:endParaRPr sz="1500">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32bf0861a32_0_6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6" name="Google Shape;1466;g32bf0861a32_0_65: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 What age does NTAGI recommend HPV vaccine start at?</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Answer: A Age 9</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i="1">
                <a:latin typeface="Arial"/>
                <a:ea typeface="Arial"/>
                <a:cs typeface="Arial"/>
                <a:sym typeface="Arial"/>
              </a:rPr>
              <a:t>Do not confuse recommended age with the age that vaccination is provided for free (14)</a:t>
            </a:r>
            <a:endParaRPr i="1">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p>
        </p:txBody>
      </p:sp>
      <p:sp>
        <p:nvSpPr>
          <p:cNvPr id="1467" name="Google Shape;1467;g32bf0861a32_0_65: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49</a:t>
            </a:fld>
            <a:endParaRPr sz="1500">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4: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10000"/>
              </a:lnSpc>
              <a:spcBef>
                <a:spcPts val="0"/>
              </a:spcBef>
              <a:spcAft>
                <a:spcPts val="0"/>
              </a:spcAft>
              <a:buClr>
                <a:srgbClr val="008AAB"/>
              </a:buClr>
              <a:buSzPts val="1200"/>
              <a:buFont typeface="Calibri"/>
              <a:buChar char="•"/>
            </a:pPr>
            <a:r>
              <a:rPr lang="en-US" sz="1100">
                <a:latin typeface="Calibri"/>
                <a:ea typeface="Calibri"/>
                <a:cs typeface="Calibri"/>
                <a:sym typeface="Calibri"/>
              </a:rPr>
              <a:t>Darker colors indicate higher mortality rate</a:t>
            </a:r>
            <a:endParaRPr/>
          </a:p>
          <a:p>
            <a:pPr marL="302066" lvl="0" indent="-302066" algn="l" rtl="0">
              <a:lnSpc>
                <a:spcPct val="110000"/>
              </a:lnSpc>
              <a:spcBef>
                <a:spcPts val="1340"/>
              </a:spcBef>
              <a:spcAft>
                <a:spcPts val="0"/>
              </a:spcAft>
              <a:buClr>
                <a:srgbClr val="008AAB"/>
              </a:buClr>
              <a:buSzPts val="1200"/>
              <a:buFont typeface="Calibri"/>
              <a:buChar char="•"/>
            </a:pPr>
            <a:r>
              <a:rPr lang="en-US"/>
              <a:t>Approximately 94% of the estimated 660,000 new cervical cancer cases and 350,000 deaths due to cervical cancer in 2022 occurred in low- and middle-income countries </a:t>
            </a:r>
            <a:endParaRPr sz="800"/>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This is because of differences in access to HPV vaccination, cervical screening, and treatment.</a:t>
            </a:r>
            <a:r>
              <a:rPr lang="en-US" sz="1100"/>
              <a:t> </a:t>
            </a:r>
            <a:endParaRPr sz="1100"/>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In h</a:t>
            </a:r>
            <a:r>
              <a:rPr lang="en-US" sz="1100"/>
              <a:t>igh income countries</a:t>
            </a:r>
            <a:r>
              <a:rPr lang="en-US" sz="1100">
                <a:latin typeface="Calibri"/>
                <a:ea typeface="Calibri"/>
                <a:cs typeface="Calibri"/>
                <a:sym typeface="Calibri"/>
              </a:rPr>
              <a:t>, cervical cancer screening is an established part of routine health services for women</a:t>
            </a:r>
            <a:endParaRPr sz="1100">
              <a:latin typeface="Calibri"/>
              <a:ea typeface="Calibri"/>
              <a:cs typeface="Calibri"/>
              <a:sym typeface="Calibri"/>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Inclusion of HPV vaccination as a routine vaccination has made the likelihood of eliminating cervical cancer a feasible goal for many high-income countries.</a:t>
            </a:r>
            <a:r>
              <a:rPr lang="en-US" sz="1100"/>
              <a:t> </a:t>
            </a:r>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Where screening rates are low, the HPV vaccine is the best line of defense against cervical cancer.</a:t>
            </a:r>
            <a:endParaRPr sz="1100">
              <a:latin typeface="Calibri"/>
              <a:ea typeface="Calibri"/>
              <a:cs typeface="Calibri"/>
              <a:sym typeface="Calibri"/>
            </a:endParaRPr>
          </a:p>
          <a:p>
            <a:pPr marL="383177" lvl="0" indent="-302626" algn="l" rtl="0">
              <a:lnSpc>
                <a:spcPct val="110000"/>
              </a:lnSpc>
              <a:spcBef>
                <a:spcPts val="1340"/>
              </a:spcBef>
              <a:spcAft>
                <a:spcPts val="0"/>
              </a:spcAft>
              <a:buSzPts val="1400"/>
              <a:buNone/>
            </a:pPr>
            <a:endParaRPr sz="1100"/>
          </a:p>
          <a:p>
            <a:pPr marL="0" lvl="0" indent="0" algn="l" rtl="0">
              <a:lnSpc>
                <a:spcPct val="110000"/>
              </a:lnSpc>
              <a:spcBef>
                <a:spcPts val="1340"/>
              </a:spcBef>
              <a:spcAft>
                <a:spcPts val="0"/>
              </a:spcAft>
              <a:buSzPts val="1400"/>
              <a:buNone/>
            </a:pPr>
            <a:r>
              <a:rPr lang="en-US"/>
              <a:t>Reference</a:t>
            </a:r>
            <a:endParaRPr/>
          </a:p>
          <a:p>
            <a:pPr marL="0" lvl="0" indent="0" algn="l" rtl="0">
              <a:lnSpc>
                <a:spcPct val="110000"/>
              </a:lnSpc>
              <a:spcBef>
                <a:spcPts val="1340"/>
              </a:spcBef>
              <a:spcAft>
                <a:spcPts val="0"/>
              </a:spcAft>
              <a:buSzPts val="1400"/>
              <a:buNone/>
            </a:pPr>
            <a:r>
              <a:rPr lang="en-US"/>
              <a:t>World Health Organization. Cervical cancer [Internet]. 2022 Available from: </a:t>
            </a:r>
            <a:r>
              <a:rPr lang="en-US" u="sng">
                <a:solidFill>
                  <a:schemeClr val="hlink"/>
                </a:solidFill>
                <a:hlinkClick r:id="rId3"/>
              </a:rPr>
              <a:t>https://www.who.int/news-room/fact-sheets/detail/cervical-cancer </a:t>
            </a:r>
            <a:endParaRPr/>
          </a:p>
          <a:p>
            <a:pPr marL="0" lvl="0" indent="-76200" algn="l" rtl="0">
              <a:lnSpc>
                <a:spcPct val="107915"/>
              </a:lnSpc>
              <a:spcBef>
                <a:spcPts val="0"/>
              </a:spcBef>
              <a:spcAft>
                <a:spcPts val="0"/>
              </a:spcAft>
              <a:buClr>
                <a:schemeClr val="dk1"/>
              </a:buClr>
              <a:buSzPts val="1200"/>
              <a:buFont typeface="Noto Sans Symbols"/>
              <a:buChar char="●"/>
            </a:pPr>
            <a:r>
              <a:rPr lang="en-US"/>
              <a:t>Sung H, </a:t>
            </a:r>
            <a:r>
              <a:rPr lang="en-US" err="1"/>
              <a:t>Ferlay</a:t>
            </a:r>
            <a:r>
              <a:rPr lang="en-US"/>
              <a:t> J, Siegel RL, </a:t>
            </a:r>
            <a:r>
              <a:rPr lang="en-US" err="1"/>
              <a:t>Laversanne</a:t>
            </a:r>
            <a:r>
              <a:rPr lang="en-US"/>
              <a:t> M, </a:t>
            </a:r>
            <a:r>
              <a:rPr lang="en-US" err="1"/>
              <a:t>Soerjomataram</a:t>
            </a:r>
            <a:r>
              <a:rPr lang="en-US"/>
              <a:t> I, Jemal A, et al. Global cancer statistics 2020: GLOBOCAN estimates of incidence and mortality worldwide for 36 cancers in 185 countries. CA Cancer J Clin. 2021;71(3):209-24</a:t>
            </a:r>
            <a:endParaRPr/>
          </a:p>
        </p:txBody>
      </p:sp>
      <p:sp>
        <p:nvSpPr>
          <p:cNvPr id="973" name="Google Shape;973;p4: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5</a:t>
            </a:fld>
            <a:endParaRPr sz="1400">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32a90a56ed0_2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4" name="Google Shape;1474;g32a90a56ed0_2_7: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475" name="Google Shape;1475;g32a90a56ed0_2_7: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50</a:t>
            </a:fld>
            <a:endParaRPr sz="1500">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p22: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Calibri"/>
              <a:buChar char="•"/>
            </a:pPr>
            <a:r>
              <a:rPr lang="en-US"/>
              <a:t>Research shows that parents consider healthcare providers the </a:t>
            </a:r>
            <a:r>
              <a:rPr lang="en-US" b="1"/>
              <a:t>most credible sources </a:t>
            </a:r>
            <a:r>
              <a:rPr lang="en-US"/>
              <a:t>for information on HPV vaccination.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chemeClr val="tx1">
                    <a:lumMod val="85000"/>
                    <a:lumOff val="15000"/>
                  </a:schemeClr>
                </a:solidFill>
                <a:hlinkClick r:id="rId3">
                  <a:extLst>
                    <a:ext uri="{A12FA001-AC4F-418D-AE19-62706E023703}">
                      <ahyp:hlinkClr xmlns:ahyp="http://schemas.microsoft.com/office/drawing/2018/hyperlinkcolor" val="tx"/>
                    </a:ext>
                  </a:extLst>
                </a:hlinkClick>
              </a:rPr>
              <a:t>Sources: </a:t>
            </a:r>
          </a:p>
          <a:p>
            <a:pPr marL="0" lvl="0" indent="0" algn="l" rtl="0">
              <a:lnSpc>
                <a:spcPct val="100000"/>
              </a:lnSpc>
              <a:spcBef>
                <a:spcPts val="0"/>
              </a:spcBef>
              <a:spcAft>
                <a:spcPts val="0"/>
              </a:spcAft>
              <a:buSzPts val="1400"/>
              <a:buNone/>
            </a:pPr>
            <a:endParaRPr lang="en-US">
              <a:solidFill>
                <a:schemeClr val="tx1">
                  <a:lumMod val="85000"/>
                  <a:lumOff val="15000"/>
                </a:schemeClr>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sym typeface="Calibri"/>
                <a:hlinkClick r:id="rId3">
                  <a:extLst>
                    <a:ext uri="{A12FA001-AC4F-418D-AE19-62706E023703}">
                      <ahyp:hlinkClr xmlns:ahyp="http://schemas.microsoft.com/office/drawing/2018/hyperlinkcolor" val="tx"/>
                    </a:ext>
                  </a:extLst>
                </a:hlinkClick>
              </a:rPr>
              <a:t>Our Research - Prevent Global HPV Cancers</a:t>
            </a:r>
            <a:r>
              <a:rPr lang="en-US">
                <a:sym typeface="Calibri"/>
              </a:rPr>
              <a:t> https://preventglobalhpvcancers.org/our-research/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sym typeface="Calibri"/>
            </a:endParaRPr>
          </a:p>
          <a:p>
            <a:pPr marL="0" lvl="0" indent="0" algn="l" rtl="0">
              <a:lnSpc>
                <a:spcPct val="100000"/>
              </a:lnSpc>
              <a:spcBef>
                <a:spcPts val="0"/>
              </a:spcBef>
              <a:spcAft>
                <a:spcPts val="0"/>
              </a:spcAft>
              <a:buSzPts val="1400"/>
              <a:buNone/>
            </a:pPr>
            <a:r>
              <a:rPr lang="en-US">
                <a:sym typeface="Calibri"/>
              </a:rPr>
              <a:t>European Journal of Obstetrics &amp; Gynecology and Reproductive Biology 2026, https://www.sciencedirect.com/science/article/pii/S0301211525011613.</a:t>
            </a:r>
          </a:p>
          <a:p>
            <a:pPr marL="0" lvl="0" indent="0" algn="l" rtl="0">
              <a:lnSpc>
                <a:spcPct val="100000"/>
              </a:lnSpc>
              <a:spcBef>
                <a:spcPts val="0"/>
              </a:spcBef>
              <a:spcAft>
                <a:spcPts val="0"/>
              </a:spcAft>
              <a:buSzPts val="1400"/>
              <a:buNone/>
            </a:pPr>
            <a:endParaRPr lang="en-US">
              <a:sym typeface="Calibri"/>
            </a:endParaRPr>
          </a:p>
          <a:p>
            <a:pPr marL="0" lvl="0" indent="0" algn="l" rtl="0">
              <a:lnSpc>
                <a:spcPct val="100000"/>
              </a:lnSpc>
              <a:spcBef>
                <a:spcPts val="0"/>
              </a:spcBef>
              <a:spcAft>
                <a:spcPts val="0"/>
              </a:spcAft>
              <a:buSzPts val="1400"/>
              <a:buNone/>
            </a:pPr>
            <a:r>
              <a:rPr lang="en-US">
                <a:sym typeface="Calibri"/>
              </a:rPr>
              <a:t>International Journal of Environmental Research and Public Health 2025, </a:t>
            </a:r>
            <a:r>
              <a:rPr lang="en-US">
                <a:sym typeface="Calibri"/>
                <a:hlinkClick r:id="rId4"/>
              </a:rPr>
              <a:t>https://doi.org/10.3390/ijerph22010069</a:t>
            </a:r>
            <a:endParaRPr lang="en-US">
              <a:sym typeface="Calibri"/>
            </a:endParaRPr>
          </a:p>
          <a:p>
            <a:pPr marL="0" lvl="0" indent="0" algn="l" rtl="0">
              <a:lnSpc>
                <a:spcPct val="100000"/>
              </a:lnSpc>
              <a:spcBef>
                <a:spcPts val="0"/>
              </a:spcBef>
              <a:spcAft>
                <a:spcPts val="0"/>
              </a:spcAft>
              <a:buSzPts val="1400"/>
              <a:buNone/>
            </a:pPr>
            <a:endParaRPr lang="en-US">
              <a:sym typeface="Calibri"/>
            </a:endParaRPr>
          </a:p>
          <a:p>
            <a:pPr marL="0" marR="0" lvl="0" indent="0" algn="l" rtl="0">
              <a:lnSpc>
                <a:spcPct val="100000"/>
              </a:lnSpc>
              <a:spcBef>
                <a:spcPts val="0"/>
              </a:spcBef>
              <a:spcAft>
                <a:spcPts val="0"/>
              </a:spcAft>
              <a:buClr>
                <a:srgbClr val="000000"/>
              </a:buClr>
              <a:buSzPts val="1400"/>
              <a:buFont typeface="Arial"/>
              <a:buNone/>
            </a:pPr>
            <a:r>
              <a:rPr lang="en-US">
                <a:sym typeface="Calibri"/>
              </a:rPr>
              <a:t>Human Vaccines &amp; Immunotherapeutics 2024, </a:t>
            </a:r>
            <a:r>
              <a:rPr lang="en-US" sz="1200" b="0" i="0" u="none" strike="noStrike" cap="none">
                <a:solidFill>
                  <a:srgbClr val="0070C0"/>
                </a:solidFill>
                <a:latin typeface="Calibri"/>
                <a:ea typeface="Calibri"/>
                <a:cs typeface="Calibri"/>
                <a:sym typeface="Calibri"/>
              </a:rPr>
              <a:t>https://pmc.ncbi.nlm.nih.gov/articles/PMC10773709/</a:t>
            </a:r>
          </a:p>
          <a:p>
            <a:pPr marL="0" lvl="0" indent="0" algn="l" rtl="0">
              <a:lnSpc>
                <a:spcPct val="100000"/>
              </a:lnSpc>
              <a:spcBef>
                <a:spcPts val="0"/>
              </a:spcBef>
              <a:spcAft>
                <a:spcPts val="0"/>
              </a:spcAft>
              <a:buSzPts val="1400"/>
              <a:buNone/>
            </a:pPr>
            <a:endParaRPr b="1"/>
          </a:p>
        </p:txBody>
      </p:sp>
      <p:sp>
        <p:nvSpPr>
          <p:cNvPr id="1483" name="Google Shape;1483;p22: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51</a:t>
            </a:fld>
            <a:endParaRPr sz="1500">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As doctors, parents place a high degree of trust in our recommendation. It is our responsibility to recommend the HPV vaccine to help parents protect their daughters from cervical cancer</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“The position of the doctor is after god. Only doctors can cure us. They are very caring and answer all our questions.” – Mother, Kolkata</a:t>
            </a:r>
            <a:endParaRPr/>
          </a:p>
          <a:p>
            <a:pPr marL="0" lvl="0" indent="0" algn="l" rtl="0">
              <a:lnSpc>
                <a:spcPct val="100000"/>
              </a:lnSpc>
              <a:spcBef>
                <a:spcPts val="0"/>
              </a:spcBef>
              <a:spcAft>
                <a:spcPts val="0"/>
              </a:spcAft>
              <a:buClr>
                <a:schemeClr val="dk1"/>
              </a:buClr>
              <a:buSzPts val="1200"/>
              <a:buFont typeface="Calibri"/>
              <a:buChar char="•"/>
            </a:pPr>
            <a:r>
              <a:rPr lang="en-US"/>
              <a:t>"When the doctor tells me something related to my child’s health, I trust him. Since he is attentive to my queries and doubts, it helps increase my trust in him. We go to the doctor to cure our diseases, and it is the doctor that heals us. So, we have to rely on the doctor and the opinion of the doctor must be given importance.”</a:t>
            </a:r>
            <a:endParaRPr/>
          </a:p>
          <a:p>
            <a:pPr marL="0" lvl="0" indent="0" algn="l" rtl="0">
              <a:lnSpc>
                <a:spcPct val="100000"/>
              </a:lnSpc>
              <a:spcBef>
                <a:spcPts val="0"/>
              </a:spcBef>
              <a:spcAft>
                <a:spcPts val="0"/>
              </a:spcAft>
              <a:buClr>
                <a:schemeClr val="dk1"/>
              </a:buClr>
              <a:buSzPts val="1200"/>
              <a:buFont typeface="Calibri"/>
              <a:buChar char="•"/>
            </a:pPr>
            <a:r>
              <a:rPr lang="en-US"/>
              <a:t>We have a great responsibility to provide parents clear recommendations and fact-based information  for their questions.</a:t>
            </a:r>
            <a:endParaRPr/>
          </a:p>
          <a:p>
            <a:pPr marL="241653"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a:t>
            </a:r>
            <a:endParaRPr/>
          </a:p>
          <a:p>
            <a:pPr marL="0" lvl="0" indent="0" algn="l" rtl="0">
              <a:lnSpc>
                <a:spcPct val="100000"/>
              </a:lnSpc>
              <a:spcBef>
                <a:spcPts val="0"/>
              </a:spcBef>
              <a:spcAft>
                <a:spcPts val="0"/>
              </a:spcAft>
              <a:buClr>
                <a:schemeClr val="dk1"/>
              </a:buClr>
              <a:buSzPts val="1200"/>
              <a:buFont typeface="Calibri"/>
              <a:buNone/>
            </a:pPr>
            <a:r>
              <a:rPr lang="en-US"/>
              <a:t>https://preventglobalhpvcancers.org/wp-content/uploads/2023/03/Overcoming-Barriers-to-HPV-Vaccination-Among-Physicians-in-India-Final-Research-Report.pdf</a:t>
            </a:r>
            <a:endParaRPr/>
          </a:p>
        </p:txBody>
      </p:sp>
      <p:sp>
        <p:nvSpPr>
          <p:cNvPr id="1493" name="Google Shape;1493;p2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chemeClr val="dk1"/>
                </a:solidFill>
                <a:latin typeface="Calibri"/>
                <a:ea typeface="Calibri"/>
                <a:cs typeface="Calibri"/>
                <a:sym typeface="Calibri"/>
              </a:rPr>
              <a:t>52</a:t>
            </a:fld>
            <a:endParaRPr>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32a90a56ed0_1_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1" name="Google Shape;1501;g32a90a56ed0_1_13: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502" name="Google Shape;1502;g32a90a56ed0_1_13: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p24: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181240" lvl="0" indent="-181240" algn="l" rtl="0">
              <a:lnSpc>
                <a:spcPct val="100000"/>
              </a:lnSpc>
              <a:spcBef>
                <a:spcPts val="0"/>
              </a:spcBef>
              <a:spcAft>
                <a:spcPts val="0"/>
              </a:spcAft>
              <a:buClr>
                <a:schemeClr val="dk1"/>
              </a:buClr>
              <a:buSzPts val="1200"/>
              <a:buFont typeface="Calibri"/>
              <a:buChar char="•"/>
            </a:pPr>
            <a:r>
              <a:rPr lang="en-US"/>
              <a:t>Once you’ve established that the patient is between 9 – 14 and has not received the HPV vaccine or completed the series, make a clear recommendation.</a:t>
            </a:r>
            <a:endParaRPr/>
          </a:p>
          <a:p>
            <a:pPr marL="181240" lvl="0" indent="-181240" algn="l" rtl="0">
              <a:lnSpc>
                <a:spcPct val="100000"/>
              </a:lnSpc>
              <a:spcBef>
                <a:spcPts val="0"/>
              </a:spcBef>
              <a:spcAft>
                <a:spcPts val="0"/>
              </a:spcAft>
              <a:buClr>
                <a:schemeClr val="dk1"/>
              </a:buClr>
              <a:buSzPts val="1200"/>
              <a:buFont typeface="Calibri"/>
              <a:buChar char="•"/>
            </a:pPr>
            <a:r>
              <a:rPr lang="en-US"/>
              <a:t>Note the child’s age, let them know that all girls at this age are due for a vaccine that prevents cervical cancer. Recommend that they vaccinate, simply and clearly</a:t>
            </a:r>
            <a:endParaRPr/>
          </a:p>
          <a:p>
            <a:pPr marL="181240" lvl="0" indent="-193940" algn="l" rtl="0">
              <a:lnSpc>
                <a:spcPct val="100000"/>
              </a:lnSpc>
              <a:spcBef>
                <a:spcPts val="0"/>
              </a:spcBef>
              <a:spcAft>
                <a:spcPts val="0"/>
              </a:spcAft>
              <a:buSzPts val="1400"/>
              <a:buChar char="•"/>
            </a:pPr>
            <a:r>
              <a:rPr lang="en-US"/>
              <a:t>You can use this sample text for girls aged 14 and let parents know that girls age 14 can get the vaccine for free at government health </a:t>
            </a:r>
            <a:r>
              <a:rPr lang="en-US" err="1"/>
              <a:t>centres</a:t>
            </a:r>
            <a:r>
              <a:rPr lang="en-US"/>
              <a:t>. It’s important to share this information to maintain trust with parents, even if the parent ultimately chooses to vaccinate at cost in a private facility.</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r>
              <a:rPr lang="en-US"/>
              <a:t>Source: </a:t>
            </a:r>
            <a:br>
              <a:rPr lang="en-US"/>
            </a:br>
            <a:r>
              <a:rPr lang="en-US" u="sng">
                <a:solidFill>
                  <a:schemeClr val="hlink"/>
                </a:solidFill>
                <a:hlinkClick r:id="rId3"/>
              </a:rPr>
              <a:t>https://www.hpviq.org/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National Cancer Institute. Cancer Prevention Message Is Key for HPV Vaccination Discussions with Parents [Internet]. 2018 . Available from:</a:t>
            </a:r>
            <a:r>
              <a:rPr lang="en-US" sz="1100">
                <a:solidFill>
                  <a:schemeClr val="hlink"/>
                </a:solidFill>
                <a:uFill>
                  <a:noFill/>
                </a:uFill>
                <a:hlinkClick r:id="rId4"/>
              </a:rPr>
              <a:t> </a:t>
            </a:r>
            <a:endParaRPr sz="1100" u="sng">
              <a:solidFill>
                <a:srgbClr val="0000FF"/>
              </a:solidFill>
            </a:endParaRPr>
          </a:p>
          <a:p>
            <a:pPr marL="0" lvl="0" indent="0" algn="l" rtl="0">
              <a:lnSpc>
                <a:spcPct val="100000"/>
              </a:lnSpc>
              <a:spcBef>
                <a:spcPts val="0"/>
              </a:spcBef>
              <a:spcAft>
                <a:spcPts val="0"/>
              </a:spcAft>
              <a:buSzPts val="1400"/>
              <a:buNone/>
            </a:pPr>
            <a:r>
              <a:rPr lang="en-US" u="sng">
                <a:solidFill>
                  <a:schemeClr val="hlink"/>
                </a:solidFill>
                <a:hlinkClick r:id="rId5"/>
              </a:rPr>
              <a:t>https://www.cdc.gov/hpv/hcp/answering-questions.html</a:t>
            </a:r>
            <a:endParaRPr/>
          </a:p>
        </p:txBody>
      </p:sp>
      <p:sp>
        <p:nvSpPr>
          <p:cNvPr id="1511" name="Google Shape;1511;p24: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54</a:t>
            </a:fld>
            <a:endParaRPr>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3d9a7913cdb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g3d9a7913cdb_0_0: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181240" lvl="0" indent="-181240" algn="l" rtl="0">
              <a:lnSpc>
                <a:spcPct val="100000"/>
              </a:lnSpc>
              <a:spcBef>
                <a:spcPts val="0"/>
              </a:spcBef>
              <a:spcAft>
                <a:spcPts val="0"/>
              </a:spcAft>
              <a:buClr>
                <a:schemeClr val="dk1"/>
              </a:buClr>
              <a:buSzPts val="1200"/>
              <a:buFont typeface="Calibri"/>
              <a:buChar char="•"/>
            </a:pPr>
            <a:r>
              <a:rPr lang="en-US"/>
              <a:t>Once you’ve established that the patient is between 9 – 14 and has not received the HPV vaccine or completed the series, make a clear recommendation.</a:t>
            </a:r>
            <a:endParaRPr/>
          </a:p>
          <a:p>
            <a:pPr marL="181240" lvl="0" indent="-181240" algn="l" rtl="0">
              <a:lnSpc>
                <a:spcPct val="100000"/>
              </a:lnSpc>
              <a:spcBef>
                <a:spcPts val="0"/>
              </a:spcBef>
              <a:spcAft>
                <a:spcPts val="0"/>
              </a:spcAft>
              <a:buClr>
                <a:schemeClr val="dk1"/>
              </a:buClr>
              <a:buSzPts val="1200"/>
              <a:buFont typeface="Calibri"/>
              <a:buChar char="•"/>
            </a:pPr>
            <a:r>
              <a:rPr lang="en-US"/>
              <a:t>Note the child’s age, let them know that all girls at this age are due for a vaccine that prevents cervical cancer. Recommend that they vaccinate.</a:t>
            </a:r>
            <a:endParaRPr/>
          </a:p>
          <a:p>
            <a:pPr marL="181240" lvl="0" indent="-193940" algn="l" rtl="0">
              <a:lnSpc>
                <a:spcPct val="100000"/>
              </a:lnSpc>
              <a:spcBef>
                <a:spcPts val="0"/>
              </a:spcBef>
              <a:spcAft>
                <a:spcPts val="0"/>
              </a:spcAft>
              <a:buClr>
                <a:schemeClr val="dk1"/>
              </a:buClr>
              <a:buSzPts val="1400"/>
              <a:buChar char="•"/>
            </a:pPr>
            <a:r>
              <a:rPr lang="en-US"/>
              <a:t>Also let them know that girls age 14 can get the vaccine for free at government health centres. You can recommend they not wait until age 14. Reasons to vaccinate earlier include that the vaccine is more effective at younger ages and it reduces the chances of missing on-time vaccination</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b="1"/>
              <a:t>**Note that this messaging has not been tested in practice.</a:t>
            </a:r>
            <a:r>
              <a:rPr lang="en-US"/>
              <a:t> We would love to hear about your experience to learn more about effectiveness in real-world settings.</a:t>
            </a:r>
            <a:endParaRPr/>
          </a:p>
        </p:txBody>
      </p:sp>
      <p:sp>
        <p:nvSpPr>
          <p:cNvPr id="1524" name="Google Shape;1524;g3d9a7913cdb_0_0:notes"/>
          <p:cNvSpPr txBox="1">
            <a:spLocks noGrp="1"/>
          </p:cNvSpPr>
          <p:nvPr>
            <p:ph type="sldNum" idx="12"/>
          </p:nvPr>
        </p:nvSpPr>
        <p:spPr>
          <a:xfrm>
            <a:off x="4143587" y="9119474"/>
            <a:ext cx="3169800" cy="4818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55</a:t>
            </a:fld>
            <a:endParaRPr>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p26: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Tip:</a:t>
            </a:r>
            <a:endParaRPr sz="1100" u="sng">
              <a:solidFill>
                <a:srgbClr val="0000FF"/>
              </a:solidFill>
              <a:latin typeface="Times New Roman"/>
              <a:ea typeface="Times New Roman"/>
              <a:cs typeface="Times New Roman"/>
              <a:sym typeface="Times New Roman"/>
            </a:endParaRPr>
          </a:p>
          <a:p>
            <a:pPr marL="181240" lvl="0" indent="-181240" algn="l" rtl="0">
              <a:lnSpc>
                <a:spcPct val="100000"/>
              </a:lnSpc>
              <a:spcBef>
                <a:spcPts val="0"/>
              </a:spcBef>
              <a:spcAft>
                <a:spcPts val="0"/>
              </a:spcAft>
              <a:buClr>
                <a:schemeClr val="dk1"/>
              </a:buClr>
              <a:buSzPts val="1200"/>
              <a:buFont typeface="Arial"/>
              <a:buChar char="•"/>
            </a:pPr>
            <a:r>
              <a:rPr lang="en-US"/>
              <a:t>Always focus on HPV vaccination as cancer prevention</a:t>
            </a:r>
            <a:endParaRPr/>
          </a:p>
          <a:p>
            <a:pPr marL="181240" lvl="0" indent="-181240" algn="l" rtl="0">
              <a:lnSpc>
                <a:spcPct val="100000"/>
              </a:lnSpc>
              <a:spcBef>
                <a:spcPts val="0"/>
              </a:spcBef>
              <a:spcAft>
                <a:spcPts val="0"/>
              </a:spcAft>
              <a:buClr>
                <a:schemeClr val="dk1"/>
              </a:buClr>
              <a:buSzPts val="1200"/>
              <a:buFont typeface="Arial"/>
              <a:buChar char="•"/>
            </a:pPr>
            <a:r>
              <a:rPr lang="en-US"/>
              <a:t>For example, if sex  or marriage comes up, redirect the discussion to cancer prevention</a:t>
            </a:r>
            <a:endParaRPr/>
          </a:p>
          <a:p>
            <a:pPr marL="181240" lvl="0" indent="-181240" algn="l" rtl="0">
              <a:lnSpc>
                <a:spcPct val="100000"/>
              </a:lnSpc>
              <a:spcBef>
                <a:spcPts val="0"/>
              </a:spcBef>
              <a:spcAft>
                <a:spcPts val="0"/>
              </a:spcAft>
              <a:buClr>
                <a:schemeClr val="dk1"/>
              </a:buClr>
              <a:buSzPts val="1200"/>
              <a:buFont typeface="Arial"/>
              <a:buChar char="•"/>
            </a:pPr>
            <a:r>
              <a:rPr lang="en-US"/>
              <a:t>Example: </a:t>
            </a:r>
            <a:endParaRPr/>
          </a:p>
          <a:p>
            <a:pPr marL="845786" lvl="1" indent="-181239" algn="l" rtl="0">
              <a:lnSpc>
                <a:spcPct val="100000"/>
              </a:lnSpc>
              <a:spcBef>
                <a:spcPts val="0"/>
              </a:spcBef>
              <a:spcAft>
                <a:spcPts val="0"/>
              </a:spcAft>
              <a:buClr>
                <a:schemeClr val="dk1"/>
              </a:buClr>
              <a:buSzPts val="1200"/>
              <a:buFont typeface="Arial"/>
              <a:buChar char="•"/>
            </a:pPr>
            <a:r>
              <a:rPr lang="en-US" i="1"/>
              <a:t>Parent: My child doesn't need this vaccine because she's not married/having sex.</a:t>
            </a:r>
            <a:endParaRPr/>
          </a:p>
          <a:p>
            <a:pPr marL="845786" lvl="1" indent="-181239" algn="l" rtl="0">
              <a:lnSpc>
                <a:spcPct val="100000"/>
              </a:lnSpc>
              <a:spcBef>
                <a:spcPts val="0"/>
              </a:spcBef>
              <a:spcAft>
                <a:spcPts val="0"/>
              </a:spcAft>
              <a:buClr>
                <a:schemeClr val="dk1"/>
              </a:buClr>
              <a:buSzPts val="1200"/>
              <a:buFont typeface="Arial"/>
              <a:buChar char="•"/>
            </a:pPr>
            <a:r>
              <a:rPr lang="en-US" i="1"/>
              <a:t>Doc: I understand. Vaccines are given at younger ages to protect from future diseases. The HPV vaccine is about preventing cervical cancer and works best when given between ages 9-14.</a:t>
            </a:r>
            <a:endParaRPr/>
          </a:p>
        </p:txBody>
      </p:sp>
      <p:sp>
        <p:nvSpPr>
          <p:cNvPr id="1536" name="Google Shape;1536;p26: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56</a:t>
            </a:fld>
            <a:endParaRPr>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32a90a56ed0_2_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8" name="Google Shape;1548;g32a90a56ed0_2_46: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Tip:</a:t>
            </a:r>
            <a:endParaRPr sz="1100" u="sng">
              <a:solidFill>
                <a:srgbClr val="0000FF"/>
              </a:solidFill>
              <a:latin typeface="Times New Roman"/>
              <a:ea typeface="Times New Roman"/>
              <a:cs typeface="Times New Roman"/>
              <a:sym typeface="Times New Roman"/>
            </a:endParaRPr>
          </a:p>
          <a:p>
            <a:pPr marL="181240" lvl="0" indent="-181240" algn="l" rtl="0">
              <a:lnSpc>
                <a:spcPct val="100000"/>
              </a:lnSpc>
              <a:spcBef>
                <a:spcPts val="0"/>
              </a:spcBef>
              <a:spcAft>
                <a:spcPts val="0"/>
              </a:spcAft>
              <a:buClr>
                <a:schemeClr val="dk1"/>
              </a:buClr>
              <a:buSzPts val="1200"/>
              <a:buFont typeface="Arial"/>
              <a:buChar char="•"/>
            </a:pPr>
            <a:r>
              <a:rPr lang="en-US"/>
              <a:t>Most parents will not come in seeking an HPV vaccine</a:t>
            </a:r>
            <a:endParaRPr/>
          </a:p>
          <a:p>
            <a:pPr marL="181240" lvl="0" indent="-181240" algn="l" rtl="0">
              <a:lnSpc>
                <a:spcPct val="100000"/>
              </a:lnSpc>
              <a:spcBef>
                <a:spcPts val="0"/>
              </a:spcBef>
              <a:spcAft>
                <a:spcPts val="0"/>
              </a:spcAft>
              <a:buSzPts val="1400"/>
              <a:buChar char="•"/>
            </a:pPr>
            <a:r>
              <a:rPr lang="en-US"/>
              <a:t>You will need to find/make opportunities to proactively recommend the HPV vaccine to parents of </a:t>
            </a:r>
            <a:r>
              <a:rPr lang="en-US" sz="1200" b="0" i="1" u="none" strike="noStrike" cap="none">
                <a:solidFill>
                  <a:srgbClr val="262626"/>
                </a:solidFill>
                <a:latin typeface="Arial"/>
                <a:ea typeface="Arial"/>
                <a:cs typeface="Arial"/>
                <a:sym typeface="Arial"/>
              </a:rPr>
              <a:t>9 to 14-year-olds</a:t>
            </a:r>
            <a:endParaRPr/>
          </a:p>
          <a:p>
            <a:pPr marL="845785" lvl="1" indent="-105039" algn="l" rtl="0">
              <a:lnSpc>
                <a:spcPct val="100000"/>
              </a:lnSpc>
              <a:spcBef>
                <a:spcPts val="0"/>
              </a:spcBef>
              <a:spcAft>
                <a:spcPts val="0"/>
              </a:spcAft>
              <a:buClr>
                <a:schemeClr val="dk1"/>
              </a:buClr>
              <a:buSzPts val="1200"/>
              <a:buFont typeface="Arial"/>
              <a:buNone/>
            </a:pPr>
            <a:endParaRPr i="1"/>
          </a:p>
          <a:p>
            <a:pPr marL="181240" lvl="0" indent="-105040" algn="l" rtl="0">
              <a:lnSpc>
                <a:spcPct val="100000"/>
              </a:lnSpc>
              <a:spcBef>
                <a:spcPts val="0"/>
              </a:spcBef>
              <a:spcAft>
                <a:spcPts val="0"/>
              </a:spcAft>
              <a:buClr>
                <a:schemeClr val="dk1"/>
              </a:buClr>
              <a:buSzPts val="1200"/>
              <a:buFont typeface="Arial"/>
              <a:buNone/>
            </a:pP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49" name="Google Shape;1549;g32a90a56ed0_2_46:notes"/>
          <p:cNvSpPr txBox="1">
            <a:spLocks noGrp="1"/>
          </p:cNvSpPr>
          <p:nvPr>
            <p:ph type="sldNum" idx="12"/>
          </p:nvPr>
        </p:nvSpPr>
        <p:spPr>
          <a:xfrm>
            <a:off x="4143587" y="9119474"/>
            <a:ext cx="3169800" cy="4818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57</a:t>
            </a:fld>
            <a:endParaRPr>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25: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Calibri"/>
              <a:buChar char="•"/>
            </a:pPr>
            <a:r>
              <a:rPr lang="en-US"/>
              <a:t>Address the parent's concern using a fact-based message</a:t>
            </a:r>
            <a:endParaRPr/>
          </a:p>
          <a:p>
            <a:pPr marL="302066" lvl="0" indent="-302066" algn="l" rtl="0">
              <a:lnSpc>
                <a:spcPct val="100000"/>
              </a:lnSpc>
              <a:spcBef>
                <a:spcPts val="0"/>
              </a:spcBef>
              <a:spcAft>
                <a:spcPts val="0"/>
              </a:spcAft>
              <a:buClr>
                <a:schemeClr val="dk1"/>
              </a:buClr>
              <a:buSzPts val="1200"/>
              <a:buFont typeface="Calibri"/>
              <a:buChar char="•"/>
            </a:pPr>
            <a:r>
              <a:rPr lang="en-US"/>
              <a:t>Follow-up by clearly recommending they get the HPV vaccine</a:t>
            </a:r>
            <a:endParaRPr/>
          </a:p>
          <a:p>
            <a:pPr marL="302066" lvl="0" indent="-225866" algn="l" rtl="0">
              <a:lnSpc>
                <a:spcPct val="100000"/>
              </a:lnSpc>
              <a:spcBef>
                <a:spcPts val="0"/>
              </a:spcBef>
              <a:spcAft>
                <a:spcPts val="0"/>
              </a:spcAft>
              <a:buClr>
                <a:schemeClr val="dk1"/>
              </a:buClr>
              <a:buSzPts val="1200"/>
              <a:buFont typeface="Calibri"/>
              <a:buNone/>
            </a:pPr>
            <a:endParaRPr/>
          </a:p>
          <a:p>
            <a:pPr marL="302066" lvl="0" indent="-225866"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u="sng"/>
              <a:t>References</a:t>
            </a:r>
            <a:endParaRPr/>
          </a:p>
          <a:p>
            <a:pPr marL="302066" lvl="0" indent="-302066" algn="l" rtl="0">
              <a:lnSpc>
                <a:spcPct val="100000"/>
              </a:lnSpc>
              <a:spcBef>
                <a:spcPts val="0"/>
              </a:spcBef>
              <a:spcAft>
                <a:spcPts val="0"/>
              </a:spcAft>
              <a:buClr>
                <a:schemeClr val="dk1"/>
              </a:buClr>
              <a:buSzPts val="1200"/>
              <a:buFont typeface="Arial"/>
              <a:buChar char="•"/>
            </a:pPr>
            <a:r>
              <a:rPr lang="en-US"/>
              <a:t>Goleman MJ, Dolce M, Morack J.  </a:t>
            </a:r>
            <a:r>
              <a:rPr lang="en-US" err="1"/>
              <a:t>Acad</a:t>
            </a:r>
            <a:r>
              <a:rPr lang="en-US"/>
              <a:t> </a:t>
            </a:r>
            <a:r>
              <a:rPr lang="en-US" err="1"/>
              <a:t>Pediatr</a:t>
            </a:r>
            <a:r>
              <a:rPr lang="en-US"/>
              <a:t>. 2018;18:769-775 </a:t>
            </a:r>
            <a:endParaRPr/>
          </a:p>
          <a:p>
            <a:pPr marL="302066" lvl="0" indent="-302066" algn="l" rtl="0">
              <a:lnSpc>
                <a:spcPct val="100000"/>
              </a:lnSpc>
              <a:spcBef>
                <a:spcPts val="0"/>
              </a:spcBef>
              <a:spcAft>
                <a:spcPts val="0"/>
              </a:spcAft>
              <a:buClr>
                <a:schemeClr val="dk1"/>
              </a:buClr>
              <a:buSzPts val="1200"/>
              <a:buFont typeface="Arial"/>
              <a:buChar char="•"/>
            </a:pPr>
            <a:r>
              <a:rPr lang="en-US"/>
              <a:t>St </a:t>
            </a:r>
            <a:r>
              <a:rPr lang="en-US" err="1"/>
              <a:t>Sauver</a:t>
            </a:r>
            <a:r>
              <a:rPr lang="en-US"/>
              <a:t>, et al. Prev Med. 2016;89:327-333 </a:t>
            </a:r>
            <a:endParaRPr/>
          </a:p>
          <a:p>
            <a:pPr marL="302066" lvl="0" indent="-302066" algn="l" rtl="0">
              <a:lnSpc>
                <a:spcPct val="100000"/>
              </a:lnSpc>
              <a:spcBef>
                <a:spcPts val="0"/>
              </a:spcBef>
              <a:spcAft>
                <a:spcPts val="0"/>
              </a:spcAft>
              <a:buClr>
                <a:schemeClr val="dk1"/>
              </a:buClr>
              <a:buSzPts val="1200"/>
              <a:buFont typeface="Arial"/>
              <a:buChar char="•"/>
            </a:pPr>
            <a:r>
              <a:rPr lang="en-US" err="1"/>
              <a:t>Biancarelli</a:t>
            </a:r>
            <a:r>
              <a:rPr lang="en-US"/>
              <a:t> et al.  J </a:t>
            </a:r>
            <a:r>
              <a:rPr lang="en-US" err="1"/>
              <a:t>Pediatr</a:t>
            </a:r>
            <a:r>
              <a:rPr lang="en-US"/>
              <a:t>. 2020;217:92-97</a:t>
            </a:r>
            <a:endParaRPr/>
          </a:p>
          <a:p>
            <a:pPr marL="302066" lvl="0" indent="-302066" algn="l" rtl="0">
              <a:lnSpc>
                <a:spcPct val="100000"/>
              </a:lnSpc>
              <a:spcBef>
                <a:spcPts val="0"/>
              </a:spcBef>
              <a:spcAft>
                <a:spcPts val="0"/>
              </a:spcAft>
              <a:buClr>
                <a:schemeClr val="dk1"/>
              </a:buClr>
              <a:buSzPts val="1200"/>
              <a:buFont typeface="Arial"/>
              <a:buChar char="•"/>
            </a:pPr>
            <a:r>
              <a:rPr lang="en-US" err="1"/>
              <a:t>Falcaro</a:t>
            </a:r>
            <a:r>
              <a:rPr lang="en-US"/>
              <a:t> M, Castañon A, Ndlela B, Checchi M, Soldan K, Lopez-Bernal </a:t>
            </a:r>
            <a:r>
              <a:rPr lang="en-US" err="1"/>
              <a:t>J,et</a:t>
            </a:r>
            <a:r>
              <a:rPr lang="en-US"/>
              <a:t> al .The effects of the national HPV vaccination </a:t>
            </a:r>
            <a:r>
              <a:rPr lang="en-US" err="1"/>
              <a:t>programme</a:t>
            </a:r>
            <a:r>
              <a:rPr lang="en-US"/>
              <a:t> in England, UK, on cervical cancer and grade 3 cervical intraepithelial neoplasia incidence: a register-based observational study. Lancet. 2021 ;398(10316):2084-2092. Available </a:t>
            </a:r>
            <a:r>
              <a:rPr lang="en-US" err="1"/>
              <a:t>from.https</a:t>
            </a:r>
            <a:r>
              <a:rPr lang="en-US"/>
              <a:t>://pubmed.ncbi.nlm.nih.gov/34741816/</a:t>
            </a:r>
            <a:endParaRPr/>
          </a:p>
          <a:p>
            <a:pPr marL="302066" lvl="0" indent="-225866"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59" name="Google Shape;1559;p25: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58</a:t>
            </a:fld>
            <a:endParaRPr>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32a90a56ed0_2_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2" name="Google Shape;1572;g32a90a56ed0_2_38: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80000"/>
              </a:lnSpc>
              <a:spcBef>
                <a:spcPts val="0"/>
              </a:spcBef>
              <a:spcAft>
                <a:spcPts val="0"/>
              </a:spcAft>
              <a:buSzPts val="4000"/>
              <a:buNone/>
            </a:pPr>
            <a:r>
              <a:rPr lang="en-US"/>
              <a:t>Role Play:</a:t>
            </a:r>
            <a:endParaRPr/>
          </a:p>
          <a:p>
            <a:pPr marL="0" lvl="0" indent="0" algn="l" rtl="0">
              <a:lnSpc>
                <a:spcPct val="80000"/>
              </a:lnSpc>
              <a:spcBef>
                <a:spcPts val="0"/>
              </a:spcBef>
              <a:spcAft>
                <a:spcPts val="0"/>
              </a:spcAft>
              <a:buSzPts val="4000"/>
              <a:buNone/>
            </a:pPr>
            <a:r>
              <a:rPr lang="en-US"/>
              <a:t>A parent has brought their 10-year-old daughter to your clinic for a non-serious sports injury.</a:t>
            </a:r>
            <a:endParaRPr/>
          </a:p>
          <a:p>
            <a:pPr marL="0" lvl="0" indent="0" algn="l" rtl="0">
              <a:lnSpc>
                <a:spcPct val="80000"/>
              </a:lnSpc>
              <a:spcBef>
                <a:spcPts val="0"/>
              </a:spcBef>
              <a:spcAft>
                <a:spcPts val="0"/>
              </a:spcAft>
              <a:buSzPts val="4000"/>
              <a:buNone/>
            </a:pPr>
            <a:endParaRPr/>
          </a:p>
          <a:p>
            <a:pPr marL="0" lvl="0" indent="0" algn="l" rtl="0">
              <a:lnSpc>
                <a:spcPct val="80000"/>
              </a:lnSpc>
              <a:spcBef>
                <a:spcPts val="0"/>
              </a:spcBef>
              <a:spcAft>
                <a:spcPts val="0"/>
              </a:spcAft>
              <a:buSzPts val="4000"/>
              <a:buNone/>
            </a:pPr>
            <a:r>
              <a:rPr lang="en-US"/>
              <a:t>Use this opportunity to make an HPV recommendation.</a:t>
            </a:r>
            <a:endParaRPr/>
          </a:p>
          <a:p>
            <a:pPr marL="0" lvl="0" indent="0" algn="l" rtl="0">
              <a:lnSpc>
                <a:spcPct val="80000"/>
              </a:lnSpc>
              <a:spcBef>
                <a:spcPts val="0"/>
              </a:spcBef>
              <a:spcAft>
                <a:spcPts val="0"/>
              </a:spcAft>
              <a:buSzPts val="4000"/>
              <a:buNone/>
            </a:pPr>
            <a:endParaRPr/>
          </a:p>
          <a:p>
            <a:pPr marL="0" lvl="0" indent="0" algn="l" rtl="0">
              <a:lnSpc>
                <a:spcPct val="80000"/>
              </a:lnSpc>
              <a:spcBef>
                <a:spcPts val="0"/>
              </a:spcBef>
              <a:spcAft>
                <a:spcPts val="0"/>
              </a:spcAft>
              <a:buClr>
                <a:schemeClr val="dk1"/>
              </a:buClr>
              <a:buSzPts val="4000"/>
              <a:buFont typeface="Arial"/>
              <a:buNone/>
            </a:pPr>
            <a:r>
              <a:rPr lang="en-US"/>
              <a:t>Role play how you would make an HPV vaccine recommendation to the parent</a:t>
            </a:r>
            <a:endParaRPr/>
          </a:p>
        </p:txBody>
      </p:sp>
      <p:sp>
        <p:nvSpPr>
          <p:cNvPr id="1573" name="Google Shape;1573;g32a90a56ed0_2_38: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59</a:t>
            </a:fld>
            <a:endParaRPr sz="150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6: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241653" lvl="0" indent="0" algn="l" rtl="0">
              <a:lnSpc>
                <a:spcPct val="100000"/>
              </a:lnSpc>
              <a:spcBef>
                <a:spcPts val="0"/>
              </a:spcBef>
              <a:spcAft>
                <a:spcPts val="0"/>
              </a:spcAft>
              <a:buSzPts val="1400"/>
              <a:buNone/>
            </a:pPr>
            <a:endParaRPr>
              <a:highlight>
                <a:srgbClr val="FFFFFF"/>
              </a:highlight>
            </a:endParaRPr>
          </a:p>
          <a:p>
            <a:pPr marL="543719" lvl="0" indent="-302066" algn="l" rtl="0">
              <a:lnSpc>
                <a:spcPct val="100000"/>
              </a:lnSpc>
              <a:spcBef>
                <a:spcPts val="0"/>
              </a:spcBef>
              <a:spcAft>
                <a:spcPts val="0"/>
              </a:spcAft>
              <a:buClr>
                <a:schemeClr val="dk1"/>
              </a:buClr>
              <a:buSzPts val="1200"/>
              <a:buFont typeface="Calibri"/>
              <a:buChar char="•"/>
            </a:pPr>
            <a:r>
              <a:rPr lang="en-US">
                <a:highlight>
                  <a:srgbClr val="FFFFFF"/>
                </a:highlight>
              </a:rPr>
              <a:t>In 2022 more than 127,000 new cases of cervical cancer in India, (127,526)</a:t>
            </a:r>
            <a:endParaRPr/>
          </a:p>
          <a:p>
            <a:pPr marL="543718" lvl="0" indent="-302065" algn="l" rtl="0">
              <a:lnSpc>
                <a:spcPct val="100000"/>
              </a:lnSpc>
              <a:spcBef>
                <a:spcPts val="0"/>
              </a:spcBef>
              <a:spcAft>
                <a:spcPts val="0"/>
              </a:spcAft>
              <a:buClr>
                <a:schemeClr val="dk1"/>
              </a:buClr>
              <a:buSzPts val="1200"/>
              <a:buFont typeface="Calibri"/>
              <a:buChar char="•"/>
            </a:pPr>
            <a:r>
              <a:rPr lang="en-US">
                <a:highlight>
                  <a:srgbClr val="FFFFFF"/>
                </a:highlight>
              </a:rPr>
              <a:t>79,000 cervical cancer deaths occurred in India. (79,906)</a:t>
            </a:r>
            <a:endParaRPr/>
          </a:p>
          <a:p>
            <a:pPr marL="241653" lvl="0" indent="0" algn="l" rtl="0">
              <a:lnSpc>
                <a:spcPct val="100000"/>
              </a:lnSpc>
              <a:spcBef>
                <a:spcPts val="0"/>
              </a:spcBef>
              <a:spcAft>
                <a:spcPts val="0"/>
              </a:spcAft>
              <a:buSzPts val="1400"/>
              <a:buNone/>
            </a:pPr>
            <a:endParaRPr b="1">
              <a:highlight>
                <a:srgbClr val="FFFFFF"/>
              </a:highlight>
            </a:endParaRPr>
          </a:p>
          <a:p>
            <a:pPr marL="543719" lvl="0" indent="-302066" algn="l" rtl="0">
              <a:lnSpc>
                <a:spcPct val="100000"/>
              </a:lnSpc>
              <a:spcBef>
                <a:spcPts val="0"/>
              </a:spcBef>
              <a:spcAft>
                <a:spcPts val="0"/>
              </a:spcAft>
              <a:buClr>
                <a:schemeClr val="dk1"/>
              </a:buClr>
              <a:buSzPts val="1200"/>
              <a:buFont typeface="Arial"/>
              <a:buChar char="•"/>
            </a:pPr>
            <a:r>
              <a:rPr lang="en-US">
                <a:highlight>
                  <a:srgbClr val="FFFFFF"/>
                </a:highlight>
              </a:rPr>
              <a:t>If we don't act new cases will increase </a:t>
            </a:r>
            <a:r>
              <a:rPr lang="en-US">
                <a:solidFill>
                  <a:srgbClr val="BA0C2F"/>
                </a:solidFill>
                <a:highlight>
                  <a:srgbClr val="FFFFFF"/>
                </a:highlight>
              </a:rPr>
              <a:t>54%</a:t>
            </a:r>
            <a:r>
              <a:rPr lang="en-US">
                <a:highlight>
                  <a:srgbClr val="FFFFFF"/>
                </a:highlight>
              </a:rPr>
              <a:t> by 2040</a:t>
            </a:r>
            <a:endParaRPr/>
          </a:p>
          <a:p>
            <a:pPr marL="241653" lvl="0" indent="0" algn="l" rtl="0">
              <a:lnSpc>
                <a:spcPct val="100000"/>
              </a:lnSpc>
              <a:spcBef>
                <a:spcPts val="0"/>
              </a:spcBef>
              <a:spcAft>
                <a:spcPts val="0"/>
              </a:spcAft>
              <a:buSzPts val="1400"/>
              <a:buNone/>
            </a:pPr>
            <a:r>
              <a:rPr lang="en-US" b="1">
                <a:highlight>
                  <a:srgbClr val="FFFFFF"/>
                </a:highlight>
              </a:rPr>
              <a:t>During the short time of this presentation at least 9 Indian women may die of cervical cancer</a:t>
            </a:r>
            <a:endParaRPr/>
          </a:p>
          <a:p>
            <a:pPr marL="543719" lvl="0" indent="-225865" algn="l" rtl="0">
              <a:lnSpc>
                <a:spcPct val="100000"/>
              </a:lnSpc>
              <a:spcBef>
                <a:spcPts val="0"/>
              </a:spcBef>
              <a:spcAft>
                <a:spcPts val="0"/>
              </a:spcAft>
              <a:buClr>
                <a:srgbClr val="008AAB"/>
              </a:buClr>
              <a:buSzPts val="1200"/>
              <a:buFont typeface="Arial"/>
              <a:buNone/>
            </a:pPr>
            <a:endParaRPr u="sng">
              <a:highlight>
                <a:srgbClr val="FFFFFF"/>
              </a:highlight>
            </a:endParaRPr>
          </a:p>
          <a:p>
            <a:pPr marL="543719" lvl="0" indent="-225865" algn="l" rtl="0">
              <a:lnSpc>
                <a:spcPct val="100000"/>
              </a:lnSpc>
              <a:spcBef>
                <a:spcPts val="0"/>
              </a:spcBef>
              <a:spcAft>
                <a:spcPts val="0"/>
              </a:spcAft>
              <a:buClr>
                <a:srgbClr val="008AAB"/>
              </a:buClr>
              <a:buSzPts val="1200"/>
              <a:buFont typeface="Arial"/>
              <a:buNone/>
            </a:pPr>
            <a:endParaRPr u="sng">
              <a:highlight>
                <a:srgbClr val="FFFFFF"/>
              </a:highlight>
            </a:endParaRPr>
          </a:p>
          <a:p>
            <a:pPr marL="241653" lvl="0" indent="0" algn="l" rtl="0">
              <a:lnSpc>
                <a:spcPct val="100000"/>
              </a:lnSpc>
              <a:spcBef>
                <a:spcPts val="0"/>
              </a:spcBef>
              <a:spcAft>
                <a:spcPts val="0"/>
              </a:spcAft>
              <a:buSzPts val="1400"/>
              <a:buNone/>
            </a:pPr>
            <a:r>
              <a:rPr lang="en-US" b="1" u="none">
                <a:highlight>
                  <a:srgbClr val="FFFFFF"/>
                </a:highlight>
              </a:rPr>
              <a:t>Reference</a:t>
            </a:r>
            <a:br>
              <a:rPr lang="en-US" u="sng">
                <a:highlight>
                  <a:srgbClr val="FFFFFF"/>
                </a:highlight>
              </a:rPr>
            </a:br>
            <a:r>
              <a:rPr lang="en-US" u="sng">
                <a:highlight>
                  <a:srgbClr val="FFFFFF"/>
                </a:highlight>
              </a:rPr>
              <a:t>NICPR ICMR. Cancer Statistics - India Against Cancer [Internet]. 2022 .</a:t>
            </a:r>
            <a:endParaRPr u="sng">
              <a:highlight>
                <a:srgbClr val="FFFFFF"/>
              </a:highlight>
            </a:endParaRPr>
          </a:p>
          <a:p>
            <a:pPr marL="241653"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356-india-fact-sheet.pdf</a:t>
            </a:r>
            <a:r>
              <a:rPr lang="en-US" u="sng">
                <a:highlight>
                  <a:srgbClr val="FFFFFF"/>
                </a:highlight>
              </a:rPr>
              <a:t> </a:t>
            </a:r>
            <a:endParaRPr u="sng">
              <a:highlight>
                <a:srgbClr val="FFFFFF"/>
              </a:highlight>
            </a:endParaRPr>
          </a:p>
          <a:p>
            <a:pPr marL="543719" lvl="1" indent="-302066" algn="l" rtl="0">
              <a:lnSpc>
                <a:spcPct val="100000"/>
              </a:lnSpc>
              <a:spcBef>
                <a:spcPts val="396"/>
              </a:spcBef>
              <a:spcAft>
                <a:spcPts val="0"/>
              </a:spcAft>
              <a:buClr>
                <a:srgbClr val="008AAB"/>
              </a:buClr>
              <a:buSzPts val="1200"/>
              <a:buFont typeface="Arial"/>
              <a:buChar char="•"/>
            </a:pPr>
            <a:r>
              <a:rPr lang="en-US">
                <a:highlight>
                  <a:srgbClr val="FFFFFF"/>
                </a:highlight>
              </a:rPr>
              <a:t> International Agency for Research on Cancer. India </a:t>
            </a:r>
            <a:r>
              <a:rPr lang="en-US" err="1">
                <a:highlight>
                  <a:srgbClr val="FFFFFF"/>
                </a:highlight>
              </a:rPr>
              <a:t>Globocan</a:t>
            </a:r>
            <a:r>
              <a:rPr lang="en-US">
                <a:highlight>
                  <a:srgbClr val="FFFFFF"/>
                </a:highlight>
              </a:rPr>
              <a:t> 2020 [Internet]. 2021 . </a:t>
            </a:r>
            <a:endParaRPr sz="1100">
              <a:solidFill>
                <a:srgbClr val="212121"/>
              </a:solidFill>
              <a:highlight>
                <a:srgbClr val="FFFFFF"/>
              </a:highlight>
              <a:latin typeface="Roboto"/>
              <a:ea typeface="Roboto"/>
              <a:cs typeface="Roboto"/>
              <a:sym typeface="Roboto"/>
            </a:endParaRPr>
          </a:p>
          <a:p>
            <a:pPr marL="1027026" lvl="0" indent="-302065" algn="l" rtl="0">
              <a:lnSpc>
                <a:spcPct val="100000"/>
              </a:lnSpc>
              <a:spcBef>
                <a:spcPts val="670"/>
              </a:spcBef>
              <a:spcAft>
                <a:spcPts val="0"/>
              </a:spcAft>
              <a:buClr>
                <a:srgbClr val="008AAB"/>
              </a:buClr>
              <a:buSzPts val="1200"/>
              <a:buFont typeface="Calibri"/>
              <a:buChar char="•"/>
            </a:pPr>
            <a:r>
              <a:rPr lang="en-US" u="sng">
                <a:highlight>
                  <a:srgbClr val="FFFFFF"/>
                </a:highlight>
              </a:rPr>
              <a:t>Source</a:t>
            </a:r>
            <a:endParaRPr>
              <a:highlight>
                <a:srgbClr val="FFFFFF"/>
              </a:highlight>
            </a:endParaRPr>
          </a:p>
          <a:p>
            <a:pPr marL="1027026" lvl="0" indent="-302065" algn="l" rtl="0">
              <a:lnSpc>
                <a:spcPct val="100000"/>
              </a:lnSpc>
              <a:spcBef>
                <a:spcPts val="670"/>
              </a:spcBef>
              <a:spcAft>
                <a:spcPts val="0"/>
              </a:spcAft>
              <a:buClr>
                <a:srgbClr val="008AAB"/>
              </a:buClr>
              <a:buSzPts val="1200"/>
              <a:buFont typeface="Calibri"/>
              <a:buChar char="•"/>
            </a:pPr>
            <a:r>
              <a:rPr lang="en-US">
                <a:highlight>
                  <a:srgbClr val="FFFFFF"/>
                </a:highlight>
              </a:rPr>
              <a:t>Cancer Today website for chart data: </a:t>
            </a:r>
            <a:r>
              <a:rPr lang="en-US" u="sng">
                <a:solidFill>
                  <a:schemeClr val="hlink"/>
                </a:solidFill>
                <a:highlight>
                  <a:srgbClr val="FFFFFF"/>
                </a:highlight>
                <a:hlinkClick r:id="rId4"/>
              </a:rPr>
              <a:t>https://gco.iarc.fr/tomorrow/graphic-isotype?type=0&amp;population=900&amp;mode=population&amp;sex=2&amp;cancer=39&amp;age_group=value&amp;apc_male=0&amp;apc_female=0</a:t>
            </a:r>
            <a:endParaRPr>
              <a:highlight>
                <a:srgbClr val="FFFFFF"/>
              </a:highlight>
            </a:endParaRPr>
          </a:p>
          <a:p>
            <a:pPr marL="1027026" lvl="0" indent="-302065" algn="l" rtl="0">
              <a:lnSpc>
                <a:spcPct val="100000"/>
              </a:lnSpc>
              <a:spcBef>
                <a:spcPts val="0"/>
              </a:spcBef>
              <a:spcAft>
                <a:spcPts val="0"/>
              </a:spcAft>
              <a:buClr>
                <a:srgbClr val="008AAB"/>
              </a:buClr>
              <a:buSzPts val="1200"/>
              <a:buFont typeface="Calibri"/>
              <a:buChar char="•"/>
            </a:pPr>
            <a:r>
              <a:rPr lang="en-US">
                <a:highlight>
                  <a:srgbClr val="FFFFFF"/>
                </a:highlight>
              </a:rPr>
              <a:t>Adjust the percent increase in new cases: Percentage Increase = [ (Final Value - Starting Value) / |Starting Value| ] × 100</a:t>
            </a:r>
            <a:endParaRPr/>
          </a:p>
        </p:txBody>
      </p:sp>
      <p:sp>
        <p:nvSpPr>
          <p:cNvPr id="982" name="Google Shape;982;p6: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6</a:t>
            </a:fld>
            <a:endParaRPr sz="1400">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27: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152396" lvl="0" indent="0" algn="l" rtl="0">
              <a:lnSpc>
                <a:spcPct val="90000"/>
              </a:lnSpc>
              <a:spcBef>
                <a:spcPts val="600"/>
              </a:spcBef>
              <a:spcAft>
                <a:spcPts val="0"/>
              </a:spcAft>
              <a:buSzPts val="1400"/>
              <a:buNone/>
            </a:pPr>
            <a:r>
              <a:rPr lang="en-US" sz="1200">
                <a:solidFill>
                  <a:srgbClr val="262626"/>
                </a:solidFill>
                <a:latin typeface="Calibri"/>
                <a:ea typeface="Calibri"/>
                <a:cs typeface="Calibri"/>
                <a:sym typeface="Calibri"/>
              </a:rPr>
              <a:t>1. Note child's</a:t>
            </a:r>
            <a:r>
              <a:rPr lang="en-US" sz="1200">
                <a:latin typeface="Calibri"/>
                <a:ea typeface="Calibri"/>
                <a:cs typeface="Calibri"/>
                <a:sym typeface="Calibri"/>
              </a:rPr>
              <a:t> </a:t>
            </a:r>
            <a:r>
              <a:rPr lang="en-US" sz="1200" b="1">
                <a:solidFill>
                  <a:schemeClr val="accent1"/>
                </a:solidFill>
                <a:latin typeface="Calibri"/>
                <a:ea typeface="Calibri"/>
                <a:cs typeface="Calibri"/>
                <a:sym typeface="Calibri"/>
              </a:rPr>
              <a:t>age.</a:t>
            </a:r>
            <a:endParaRPr sz="1200">
              <a:solidFill>
                <a:srgbClr val="262626"/>
              </a:solidFill>
              <a:latin typeface="Calibri"/>
              <a:ea typeface="Calibri"/>
              <a:cs typeface="Calibri"/>
              <a:sym typeface="Calibri"/>
            </a:endParaRPr>
          </a:p>
          <a:p>
            <a:pPr marL="152396" lvl="0" indent="0" algn="l" rtl="0">
              <a:lnSpc>
                <a:spcPct val="90000"/>
              </a:lnSpc>
              <a:spcBef>
                <a:spcPts val="600"/>
              </a:spcBef>
              <a:spcAft>
                <a:spcPts val="0"/>
              </a:spcAft>
              <a:buSzPts val="1400"/>
              <a:buNone/>
            </a:pPr>
            <a:r>
              <a:rPr lang="en-US" sz="1200">
                <a:solidFill>
                  <a:srgbClr val="262626"/>
                </a:solidFill>
                <a:latin typeface="Calibri"/>
                <a:ea typeface="Calibri"/>
                <a:cs typeface="Calibri"/>
                <a:sym typeface="Calibri"/>
              </a:rPr>
              <a:t>2. Tell the parent that girls this age are due for a vaccine that helps </a:t>
            </a:r>
            <a:r>
              <a:rPr lang="en-US" sz="1200" b="1">
                <a:solidFill>
                  <a:srgbClr val="757070"/>
                </a:solidFill>
                <a:latin typeface="Calibri"/>
                <a:ea typeface="Calibri"/>
                <a:cs typeface="Calibri"/>
                <a:sym typeface="Calibri"/>
              </a:rPr>
              <a:t>prevent cervical cancer.</a:t>
            </a:r>
            <a:endParaRPr sz="1200">
              <a:latin typeface="Calibri"/>
              <a:ea typeface="Calibri"/>
              <a:cs typeface="Calibri"/>
              <a:sym typeface="Calibri"/>
            </a:endParaRPr>
          </a:p>
          <a:p>
            <a:pPr marL="152396" lvl="0" indent="0" algn="l" rtl="0">
              <a:lnSpc>
                <a:spcPct val="90000"/>
              </a:lnSpc>
              <a:spcBef>
                <a:spcPts val="600"/>
              </a:spcBef>
              <a:spcAft>
                <a:spcPts val="0"/>
              </a:spcAft>
              <a:buSzPts val="1400"/>
              <a:buNone/>
            </a:pPr>
            <a:r>
              <a:rPr lang="en-US" sz="1200" b="1">
                <a:solidFill>
                  <a:schemeClr val="accent1"/>
                </a:solidFill>
                <a:latin typeface="Calibri"/>
                <a:ea typeface="Calibri"/>
                <a:cs typeface="Calibri"/>
                <a:sym typeface="Calibri"/>
              </a:rPr>
              <a:t>3. Recommend</a:t>
            </a:r>
            <a:r>
              <a:rPr lang="en-US" sz="1200">
                <a:latin typeface="Calibri"/>
                <a:ea typeface="Calibri"/>
                <a:cs typeface="Calibri"/>
                <a:sym typeface="Calibri"/>
              </a:rPr>
              <a:t> </a:t>
            </a:r>
            <a:r>
              <a:rPr lang="en-US" sz="1200">
                <a:solidFill>
                  <a:srgbClr val="262626"/>
                </a:solidFill>
                <a:latin typeface="Calibri"/>
                <a:ea typeface="Calibri"/>
                <a:cs typeface="Calibri"/>
                <a:sym typeface="Calibri"/>
              </a:rPr>
              <a:t>that they vaccinate.</a:t>
            </a:r>
            <a:br>
              <a:rPr lang="en-US"/>
            </a:br>
            <a:endParaRPr sz="1200" strike="sngStrike">
              <a:solidFill>
                <a:srgbClr val="262626"/>
              </a:solidFill>
              <a:latin typeface="Calibri"/>
              <a:ea typeface="Calibri"/>
              <a:cs typeface="Calibri"/>
              <a:sym typeface="Calibri"/>
            </a:endParaRPr>
          </a:p>
          <a:p>
            <a:pPr marL="152396" marR="0" lvl="0" indent="0" algn="l" rtl="0">
              <a:lnSpc>
                <a:spcPct val="90000"/>
              </a:lnSpc>
              <a:spcBef>
                <a:spcPts val="600"/>
              </a:spcBef>
              <a:spcAft>
                <a:spcPts val="0"/>
              </a:spcAft>
              <a:buClr>
                <a:srgbClr val="262626"/>
              </a:buClr>
              <a:buSzPts val="1950"/>
              <a:buFont typeface="Calibri"/>
              <a:buNone/>
            </a:pPr>
            <a:r>
              <a:rPr lang="en-US" sz="1200">
                <a:solidFill>
                  <a:srgbClr val="262626"/>
                </a:solidFill>
                <a:latin typeface="Calibri"/>
                <a:ea typeface="Calibri"/>
                <a:cs typeface="Calibri"/>
                <a:sym typeface="Calibri"/>
              </a:rPr>
              <a:t>“Preeti is</a:t>
            </a:r>
            <a:r>
              <a:rPr lang="en-US" sz="1200">
                <a:solidFill>
                  <a:srgbClr val="595959"/>
                </a:solidFill>
              </a:rPr>
              <a:t> </a:t>
            </a:r>
            <a:r>
              <a:rPr lang="en-US" sz="1200" b="1">
                <a:solidFill>
                  <a:schemeClr val="accent1"/>
                </a:solidFill>
                <a:latin typeface="Calibri"/>
                <a:ea typeface="Calibri"/>
                <a:cs typeface="Calibri"/>
                <a:sym typeface="Calibri"/>
              </a:rPr>
              <a:t>10 years</a:t>
            </a:r>
            <a:r>
              <a:rPr lang="en-US" sz="1200" b="1">
                <a:solidFill>
                  <a:srgbClr val="595959"/>
                </a:solidFill>
              </a:rPr>
              <a:t> </a:t>
            </a:r>
            <a:r>
              <a:rPr lang="en-US" sz="1200">
                <a:solidFill>
                  <a:srgbClr val="262626"/>
                </a:solidFill>
                <a:latin typeface="Calibri"/>
                <a:ea typeface="Calibri"/>
                <a:cs typeface="Calibri"/>
                <a:sym typeface="Calibri"/>
              </a:rPr>
              <a:t>old which</a:t>
            </a:r>
            <a:r>
              <a:rPr lang="en-US" sz="1200">
                <a:solidFill>
                  <a:srgbClr val="262626"/>
                </a:solidFill>
              </a:rPr>
              <a:t> </a:t>
            </a:r>
            <a:r>
              <a:rPr lang="en-US" sz="1200">
                <a:solidFill>
                  <a:srgbClr val="262626"/>
                </a:solidFill>
                <a:latin typeface="Calibri"/>
                <a:ea typeface="Calibri"/>
                <a:cs typeface="Calibri"/>
                <a:sym typeface="Calibri"/>
              </a:rPr>
              <a:t>means she needs her first dose</a:t>
            </a:r>
            <a:r>
              <a:rPr lang="en-US" sz="1200">
                <a:solidFill>
                  <a:srgbClr val="262626"/>
                </a:solidFill>
              </a:rPr>
              <a:t> </a:t>
            </a:r>
            <a:r>
              <a:rPr lang="en-US" sz="1200">
                <a:solidFill>
                  <a:srgbClr val="262626"/>
                </a:solidFill>
                <a:latin typeface="Calibri"/>
                <a:ea typeface="Calibri"/>
                <a:cs typeface="Calibri"/>
                <a:sym typeface="Calibri"/>
              </a:rPr>
              <a:t>of the HPV vaccine, which</a:t>
            </a:r>
            <a:r>
              <a:rPr lang="en-US" sz="1200" b="1">
                <a:solidFill>
                  <a:srgbClr val="757070"/>
                </a:solidFill>
              </a:rPr>
              <a:t> helps </a:t>
            </a:r>
            <a:r>
              <a:rPr lang="en-US" sz="1200" b="1">
                <a:solidFill>
                  <a:srgbClr val="757070"/>
                </a:solidFill>
                <a:latin typeface="Calibri"/>
                <a:ea typeface="Calibri"/>
                <a:cs typeface="Calibri"/>
                <a:sym typeface="Calibri"/>
              </a:rPr>
              <a:t>protect her from </a:t>
            </a:r>
            <a:r>
              <a:rPr lang="en-US" sz="1200" b="1">
                <a:solidFill>
                  <a:srgbClr val="757070"/>
                </a:solidFill>
              </a:rPr>
              <a:t>cervical </a:t>
            </a:r>
            <a:r>
              <a:rPr lang="en-US" sz="1200" b="1">
                <a:solidFill>
                  <a:srgbClr val="757070"/>
                </a:solidFill>
                <a:latin typeface="Calibri"/>
                <a:ea typeface="Calibri"/>
                <a:cs typeface="Calibri"/>
                <a:sym typeface="Calibri"/>
              </a:rPr>
              <a:t>cancer</a:t>
            </a:r>
            <a:r>
              <a:rPr lang="en-US" sz="1200" b="1">
                <a:solidFill>
                  <a:srgbClr val="757070"/>
                </a:solidFill>
              </a:rPr>
              <a:t> </a:t>
            </a:r>
            <a:r>
              <a:rPr lang="en-US" sz="1200">
                <a:solidFill>
                  <a:srgbClr val="262626"/>
                </a:solidFill>
                <a:latin typeface="Calibri"/>
                <a:ea typeface="Calibri"/>
                <a:cs typeface="Calibri"/>
                <a:sym typeface="Calibri"/>
              </a:rPr>
              <a:t>and other HPV</a:t>
            </a:r>
            <a:r>
              <a:rPr lang="en-US" sz="1200">
                <a:solidFill>
                  <a:srgbClr val="262626"/>
                </a:solidFill>
              </a:rPr>
              <a:t> </a:t>
            </a:r>
            <a:r>
              <a:rPr lang="en-US" sz="1200">
                <a:solidFill>
                  <a:srgbClr val="262626"/>
                </a:solidFill>
                <a:latin typeface="Calibri"/>
                <a:ea typeface="Calibri"/>
                <a:cs typeface="Calibri"/>
                <a:sym typeface="Calibri"/>
              </a:rPr>
              <a:t>cancers.</a:t>
            </a:r>
            <a:r>
              <a:rPr lang="en-US" sz="1200">
                <a:latin typeface="Calibri"/>
                <a:ea typeface="Calibri"/>
                <a:cs typeface="Calibri"/>
                <a:sym typeface="Calibri"/>
              </a:rPr>
              <a:t> </a:t>
            </a:r>
            <a:r>
              <a:rPr lang="en-US" sz="1200" b="1">
                <a:solidFill>
                  <a:srgbClr val="757070"/>
                </a:solidFill>
                <a:latin typeface="Calibri"/>
                <a:ea typeface="Calibri"/>
                <a:cs typeface="Calibri"/>
                <a:sym typeface="Calibri"/>
              </a:rPr>
              <a:t>I recommend</a:t>
            </a:r>
            <a:r>
              <a:rPr lang="en-US" sz="1200" b="1">
                <a:solidFill>
                  <a:srgbClr val="757070"/>
                </a:solidFill>
              </a:rPr>
              <a:t> </a:t>
            </a:r>
            <a:r>
              <a:rPr lang="en-US" sz="1200" b="1">
                <a:solidFill>
                  <a:srgbClr val="757070"/>
                </a:solidFill>
                <a:latin typeface="Calibri"/>
                <a:ea typeface="Calibri"/>
                <a:cs typeface="Calibri"/>
                <a:sym typeface="Calibri"/>
              </a:rPr>
              <a:t>she get the HPV vaccine."</a:t>
            </a:r>
            <a:endParaRPr sz="1200" b="1">
              <a:solidFill>
                <a:srgbClr val="757070"/>
              </a:solidFill>
            </a:endParaRPr>
          </a:p>
          <a:p>
            <a:pPr marL="152396" lvl="0" indent="0" algn="l" rtl="0">
              <a:lnSpc>
                <a:spcPct val="90000"/>
              </a:lnSpc>
              <a:spcBef>
                <a:spcPts val="600"/>
              </a:spcBef>
              <a:spcAft>
                <a:spcPts val="0"/>
              </a:spcAft>
              <a:buSzPts val="1400"/>
              <a:buNone/>
            </a:pPr>
            <a:endParaRPr sz="1200" strike="sngStrike">
              <a:solidFill>
                <a:srgbClr val="262626"/>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p:txBody>
      </p:sp>
      <p:sp>
        <p:nvSpPr>
          <p:cNvPr id="1583" name="Google Shape;1583;p27: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60</a:t>
            </a:fld>
            <a:endParaRPr sz="1500">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2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92" name="Google Shape;1592;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6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67: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Calibri"/>
              <a:buChar char="•"/>
            </a:pPr>
            <a:r>
              <a:rPr lang="en-US"/>
              <a:t>A parent may ask "How do you know it works?"</a:t>
            </a:r>
            <a:endParaRPr/>
          </a:p>
          <a:p>
            <a:pPr marL="380990" marR="171022" lvl="0" indent="-380990" algn="l" rtl="0">
              <a:lnSpc>
                <a:spcPct val="114585"/>
              </a:lnSpc>
              <a:spcBef>
                <a:spcPts val="1375"/>
              </a:spcBef>
              <a:spcAft>
                <a:spcPts val="0"/>
              </a:spcAft>
              <a:buSzPts val="1400"/>
              <a:buNone/>
            </a:pPr>
            <a:r>
              <a:rPr lang="en-US" i="1"/>
              <a:t>Sample response </a:t>
            </a:r>
            <a:endParaRPr/>
          </a:p>
          <a:p>
            <a:pPr marL="380990" marR="171022" lvl="0" indent="-380990" algn="l" rtl="0">
              <a:lnSpc>
                <a:spcPct val="114585"/>
              </a:lnSpc>
              <a:spcBef>
                <a:spcPts val="1375"/>
              </a:spcBef>
              <a:spcAft>
                <a:spcPts val="0"/>
              </a:spcAft>
              <a:buClr>
                <a:srgbClr val="262626"/>
              </a:buClr>
              <a:buSzPts val="1200"/>
              <a:buFont typeface="Arial"/>
              <a:buChar char="•"/>
            </a:pPr>
            <a:r>
              <a:rPr lang="en-US" sz="1200" b="1" i="1">
                <a:solidFill>
                  <a:srgbClr val="262626"/>
                </a:solidFill>
              </a:rPr>
              <a:t>Yes</a:t>
            </a:r>
            <a:r>
              <a:rPr lang="en-US" sz="1200" i="1">
                <a:solidFill>
                  <a:srgbClr val="262626"/>
                </a:solidFill>
              </a:rPr>
              <a:t>, HPV vaccination works very well. </a:t>
            </a:r>
            <a:endParaRPr sz="1200" i="0">
              <a:solidFill>
                <a:srgbClr val="262626"/>
              </a:solidFill>
            </a:endParaRPr>
          </a:p>
          <a:p>
            <a:pPr marL="380990" marR="171022" lvl="0" indent="-380990" algn="l" rtl="0">
              <a:lnSpc>
                <a:spcPct val="114585"/>
              </a:lnSpc>
              <a:spcBef>
                <a:spcPts val="1375"/>
              </a:spcBef>
              <a:spcAft>
                <a:spcPts val="0"/>
              </a:spcAft>
              <a:buClr>
                <a:srgbClr val="262626"/>
              </a:buClr>
              <a:buSzPts val="1200"/>
              <a:buFont typeface="Arial"/>
              <a:buChar char="•"/>
            </a:pPr>
            <a:r>
              <a:rPr lang="en-US" sz="1200" i="1">
                <a:solidFill>
                  <a:srgbClr val="262626"/>
                </a:solidFill>
              </a:rPr>
              <a:t>Studies have proven that the vaccines are effective at preventing cervical and other HPV </a:t>
            </a:r>
            <a:r>
              <a:rPr lang="en-US" i="1">
                <a:solidFill>
                  <a:srgbClr val="262626"/>
                </a:solidFill>
              </a:rPr>
              <a:t>cancers</a:t>
            </a:r>
            <a:r>
              <a:rPr lang="en-US" sz="1200" i="1">
                <a:solidFill>
                  <a:srgbClr val="262626"/>
                </a:solidFill>
              </a:rPr>
              <a:t>. </a:t>
            </a:r>
            <a:endParaRPr/>
          </a:p>
          <a:p>
            <a:pPr marL="380990" marR="171022" lvl="0" indent="-380990" algn="l" rtl="0">
              <a:lnSpc>
                <a:spcPct val="114585"/>
              </a:lnSpc>
              <a:spcBef>
                <a:spcPts val="1375"/>
              </a:spcBef>
              <a:spcAft>
                <a:spcPts val="0"/>
              </a:spcAft>
              <a:buClr>
                <a:srgbClr val="262626"/>
              </a:buClr>
              <a:buSzPts val="1200"/>
              <a:buFont typeface="Arial"/>
              <a:buChar char="•"/>
            </a:pPr>
            <a:r>
              <a:rPr lang="en-US" sz="1200" i="1">
                <a:solidFill>
                  <a:srgbClr val="262626"/>
                </a:solidFill>
              </a:rPr>
              <a:t>HPV vaccination can prevent most cervical cancers.</a:t>
            </a:r>
            <a:endParaRPr sz="1200">
              <a:solidFill>
                <a:srgbClr val="262626"/>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a:t>
            </a:r>
            <a:br>
              <a:rPr lang="en-US"/>
            </a:br>
            <a:r>
              <a:rPr lang="en-US"/>
              <a:t>Lehtinen M, </a:t>
            </a:r>
            <a:r>
              <a:rPr lang="en-US" err="1"/>
              <a:t>Lagheden</a:t>
            </a:r>
            <a:r>
              <a:rPr lang="en-US"/>
              <a:t> C, Luostarinen T, Eriksson T, Apter D, Bly A, et al. Human papillomavirus vaccine efficacy against invasive, HPV-positive cancers: population-based follow-up of a cluster-</a:t>
            </a:r>
            <a:r>
              <a:rPr lang="en-US" err="1"/>
              <a:t>randomised</a:t>
            </a:r>
            <a:r>
              <a:rPr lang="en-US"/>
              <a:t> trial. BMJ Open. 2021 ;11(12):e050669. Available from .</a:t>
            </a:r>
            <a:r>
              <a:rPr lang="en-US" u="sng">
                <a:solidFill>
                  <a:schemeClr val="hlink"/>
                </a:solidFill>
                <a:hlinkClick r:id="rId3"/>
              </a:rPr>
              <a:t>Human papillomavirus vaccine efficacy against invasive, HPV-positive cancers: population-based follow-up of a cluster-</a:t>
            </a:r>
            <a:r>
              <a:rPr lang="en-US" u="sng" err="1">
                <a:solidFill>
                  <a:schemeClr val="hlink"/>
                </a:solidFill>
                <a:hlinkClick r:id="rId3"/>
              </a:rPr>
              <a:t>randomised</a:t>
            </a:r>
            <a:r>
              <a:rPr lang="en-US" u="sng">
                <a:solidFill>
                  <a:schemeClr val="hlink"/>
                </a:solidFill>
                <a:hlinkClick r:id="rId3"/>
              </a:rPr>
              <a:t> trial - PubMed (nih.gov)</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National Cancer Institute, 2020. Large Study Confirms that HPV Vaccine Prevents Cervical Cancer.</a:t>
            </a:r>
            <a:r>
              <a:rPr lang="en-US" u="sng">
                <a:solidFill>
                  <a:schemeClr val="hlink"/>
                </a:solidFill>
                <a:hlinkClick r:id="rId4"/>
              </a:rPr>
              <a:t> [Internet] </a:t>
            </a:r>
            <a:r>
              <a:rPr lang="en-US" u="sng" err="1">
                <a:solidFill>
                  <a:schemeClr val="hlink"/>
                </a:solidFill>
                <a:hlinkClick r:id="rId4"/>
              </a:rPr>
              <a:t>Avaiable</a:t>
            </a:r>
            <a:r>
              <a:rPr lang="en-US" u="sng">
                <a:solidFill>
                  <a:schemeClr val="hlink"/>
                </a:solidFill>
                <a:hlinkClick r:id="rId4"/>
              </a:rPr>
              <a:t> from https://www.cancer.gov/news-events/cancer-currents-blog/2020/hpv-vaccine-prevents-cervical-cancer-sweden-study</a:t>
            </a:r>
            <a:endParaRPr/>
          </a:p>
        </p:txBody>
      </p:sp>
      <p:sp>
        <p:nvSpPr>
          <p:cNvPr id="1598" name="Google Shape;1598;p67: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62</a:t>
            </a:fld>
            <a:endParaRPr sz="1500">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7" name="Google Shape;1607;p41: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15000"/>
              </a:lnSpc>
              <a:spcBef>
                <a:spcPts val="0"/>
              </a:spcBef>
              <a:spcAft>
                <a:spcPts val="0"/>
              </a:spcAft>
              <a:buClr>
                <a:schemeClr val="dk1"/>
              </a:buClr>
              <a:buSzPts val="1100"/>
              <a:buFont typeface="Calibri"/>
              <a:buNone/>
            </a:pPr>
            <a:r>
              <a:rPr lang="en-US"/>
              <a:t>A parent asks a version of "Does the HPV vaccine cause side effects?</a:t>
            </a:r>
          </a:p>
          <a:p>
            <a:pPr marL="0" lvl="0" indent="0" algn="l" rtl="0">
              <a:lnSpc>
                <a:spcPct val="105000"/>
              </a:lnSpc>
              <a:spcBef>
                <a:spcPts val="0"/>
              </a:spcBef>
              <a:spcAft>
                <a:spcPts val="0"/>
              </a:spcAft>
              <a:buClr>
                <a:schemeClr val="dk1"/>
              </a:buClr>
              <a:buSzPts val="1100"/>
              <a:buFont typeface="Calibri"/>
              <a:buNone/>
            </a:pPr>
            <a:r>
              <a:rPr lang="en-US" i="1"/>
              <a:t>A sample response: </a:t>
            </a:r>
            <a:endParaRPr lang="en-US"/>
          </a:p>
          <a:p>
            <a:pPr marL="302066" lvl="0" indent="-302066" algn="l" rtl="0">
              <a:lnSpc>
                <a:spcPct val="105000"/>
              </a:lnSpc>
              <a:spcBef>
                <a:spcPts val="0"/>
              </a:spcBef>
              <a:spcAft>
                <a:spcPts val="0"/>
              </a:spcAft>
              <a:buClr>
                <a:schemeClr val="dk1"/>
              </a:buClr>
              <a:buSzPts val="1100"/>
              <a:buFont typeface="Calibri"/>
              <a:buChar char="•"/>
            </a:pPr>
            <a:r>
              <a:rPr lang="en-US" i="1"/>
              <a:t>HPV vaccine is a safe vaccine.</a:t>
            </a:r>
            <a:endParaRPr lang="en-US"/>
          </a:p>
          <a:p>
            <a:pPr marL="302066" lvl="0" indent="-302066" algn="l" rtl="0">
              <a:lnSpc>
                <a:spcPct val="105000"/>
              </a:lnSpc>
              <a:spcBef>
                <a:spcPts val="0"/>
              </a:spcBef>
              <a:spcAft>
                <a:spcPts val="0"/>
              </a:spcAft>
              <a:buClr>
                <a:schemeClr val="dk1"/>
              </a:buClr>
              <a:buSzPts val="1100"/>
              <a:buFont typeface="Calibri"/>
              <a:buChar char="•"/>
            </a:pPr>
            <a:r>
              <a:rPr lang="en-US" i="1"/>
              <a:t>As with any other injection, your child may have mild side effects, such as fever or redness at the site of injection.</a:t>
            </a:r>
            <a:endParaRPr lang="en-US"/>
          </a:p>
          <a:p>
            <a:pPr marL="302066" lvl="0" indent="-302066" algn="l" rtl="0">
              <a:lnSpc>
                <a:spcPct val="105000"/>
              </a:lnSpc>
              <a:spcBef>
                <a:spcPts val="0"/>
              </a:spcBef>
              <a:spcAft>
                <a:spcPts val="0"/>
              </a:spcAft>
              <a:buClr>
                <a:schemeClr val="dk1"/>
              </a:buClr>
              <a:buSzPts val="1100"/>
              <a:buFont typeface="Calibri"/>
              <a:buChar char="•"/>
            </a:pPr>
            <a:r>
              <a:rPr lang="en-US" i="1"/>
              <a:t>Very rarely a child can have an allergic reaction to any injection. </a:t>
            </a:r>
            <a:r>
              <a:rPr lang="en-US" i="0"/>
              <a:t> </a:t>
            </a:r>
            <a:r>
              <a:rPr lang="en-US" i="1"/>
              <a:t>As with all injections, we will keep your child seated for 10-15 minutes.</a:t>
            </a:r>
            <a:endParaRPr lang="en-US"/>
          </a:p>
          <a:p>
            <a:pPr marL="0" lvl="0" indent="0" algn="l" rtl="0">
              <a:lnSpc>
                <a:spcPct val="105000"/>
              </a:lnSpc>
              <a:spcBef>
                <a:spcPts val="0"/>
              </a:spcBef>
              <a:spcAft>
                <a:spcPts val="0"/>
              </a:spcAft>
              <a:buSzPts val="1400"/>
              <a:buNone/>
            </a:pPr>
            <a:endParaRPr i="1"/>
          </a:p>
          <a:p>
            <a:pPr marL="0" lvl="0" indent="0" algn="l" rtl="0">
              <a:lnSpc>
                <a:spcPct val="114999"/>
              </a:lnSpc>
              <a:spcBef>
                <a:spcPts val="1269"/>
              </a:spcBef>
              <a:spcAft>
                <a:spcPts val="0"/>
              </a:spcAft>
              <a:buSzPts val="1400"/>
              <a:buNone/>
            </a:pPr>
            <a:r>
              <a:rPr lang="en-US"/>
              <a:t>Source:</a:t>
            </a:r>
            <a:br>
              <a:rPr lang="en-US"/>
            </a:br>
            <a:r>
              <a:rPr lang="en-US"/>
              <a:t>WHO. Observed Rate of Vaccine Reactions with Human Papilloma Virus Vaccine. </a:t>
            </a:r>
            <a:r>
              <a:rPr lang="en-US" u="sng">
                <a:solidFill>
                  <a:schemeClr val="hlink"/>
                </a:solidFill>
                <a:hlinkClick r:id="rId3"/>
              </a:rPr>
              <a:t>https://cdn.who.int/media/docs/default-source/pvg/global-vaccine-safety/hpv-vaccine-rates-information-sheet.pdf?sfvrsn=d2f2750_5&amp;download=true</a:t>
            </a:r>
            <a:endParaRPr/>
          </a:p>
          <a:p>
            <a:pPr marL="0" lvl="0" indent="0" algn="l" rtl="0">
              <a:lnSpc>
                <a:spcPct val="114999"/>
              </a:lnSpc>
              <a:spcBef>
                <a:spcPts val="1269"/>
              </a:spcBef>
              <a:spcAft>
                <a:spcPts val="0"/>
              </a:spcAft>
              <a:buSzPts val="1400"/>
              <a:buNone/>
            </a:pPr>
            <a:r>
              <a:rPr lang="en-US"/>
              <a:t>Cochrane. New research confirms HPV vaccination prevents cervical cancer. </a:t>
            </a:r>
            <a:r>
              <a:rPr lang="en-US" u="sng">
                <a:solidFill>
                  <a:schemeClr val="hlink"/>
                </a:solidFill>
                <a:hlinkClick r:id="rId4"/>
              </a:rPr>
              <a:t>https://www.cochrane.org/about-us/news/new-research-confirms-hpv-vaccination-prevents-cervical-cancer</a:t>
            </a:r>
            <a:endParaRPr/>
          </a:p>
          <a:p>
            <a:pPr marL="0" lvl="0" indent="0" algn="l" rtl="0">
              <a:lnSpc>
                <a:spcPct val="114999"/>
              </a:lnSpc>
              <a:spcBef>
                <a:spcPts val="1269"/>
              </a:spcBef>
              <a:spcAft>
                <a:spcPts val="0"/>
              </a:spcAft>
              <a:buSzPts val="1400"/>
              <a:buNone/>
            </a:pPr>
            <a:endParaRPr/>
          </a:p>
          <a:p>
            <a:pPr marL="0" lvl="0" indent="0" algn="l" rtl="0">
              <a:lnSpc>
                <a:spcPct val="114999"/>
              </a:lnSpc>
              <a:spcBef>
                <a:spcPts val="1269"/>
              </a:spcBef>
              <a:spcAft>
                <a:spcPts val="0"/>
              </a:spcAft>
              <a:buSzPts val="1400"/>
              <a:buNone/>
            </a:pPr>
            <a:endParaRPr/>
          </a:p>
        </p:txBody>
      </p:sp>
      <p:sp>
        <p:nvSpPr>
          <p:cNvPr id="1608" name="Google Shape;1608;p41: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63</a:t>
            </a:fld>
            <a:endParaRPr sz="1500">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p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6" name="Google Shape;1616;p46: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Char char="•"/>
            </a:pPr>
            <a:r>
              <a:rPr lang="en-US">
                <a:latin typeface="Arial"/>
                <a:ea typeface="Arial"/>
                <a:cs typeface="Arial"/>
                <a:sym typeface="Arial"/>
              </a:rPr>
              <a:t>A parent may ask "Will HPV vaccination harm my daughter's fertility?"</a:t>
            </a:r>
            <a:endParaRPr>
              <a:latin typeface="Arial"/>
              <a:ea typeface="Arial"/>
              <a:cs typeface="Arial"/>
              <a:sym typeface="Arial"/>
            </a:endParaRPr>
          </a:p>
          <a:p>
            <a:pPr marL="362479" lvl="0" indent="-362479" algn="l" rtl="0">
              <a:lnSpc>
                <a:spcPct val="105000"/>
              </a:lnSpc>
              <a:spcBef>
                <a:spcPts val="0"/>
              </a:spcBef>
              <a:spcAft>
                <a:spcPts val="0"/>
              </a:spcAft>
              <a:buClr>
                <a:schemeClr val="dk1"/>
              </a:buClr>
              <a:buSzPts val="1200"/>
              <a:buChar char="•"/>
            </a:pPr>
            <a:r>
              <a:rPr lang="en-US">
                <a:latin typeface="Arial"/>
                <a:ea typeface="Arial"/>
                <a:cs typeface="Arial"/>
                <a:sym typeface="Arial"/>
              </a:rPr>
              <a:t>Sample response: No.  </a:t>
            </a:r>
            <a:r>
              <a:rPr lang="en-US" i="1">
                <a:latin typeface="Arial"/>
                <a:ea typeface="Arial"/>
                <a:cs typeface="Arial"/>
                <a:sym typeface="Arial"/>
              </a:rPr>
              <a:t>HPV vaccination does </a:t>
            </a:r>
            <a:r>
              <a:rPr lang="en-US" i="1" u="sng">
                <a:latin typeface="Arial"/>
                <a:ea typeface="Arial"/>
                <a:cs typeface="Arial"/>
                <a:sym typeface="Arial"/>
              </a:rPr>
              <a:t>not</a:t>
            </a:r>
            <a:r>
              <a:rPr lang="en-US" i="1">
                <a:latin typeface="Arial"/>
                <a:ea typeface="Arial"/>
                <a:cs typeface="Arial"/>
                <a:sym typeface="Arial"/>
              </a:rPr>
              <a:t> cause fertility problems. </a:t>
            </a:r>
            <a:endParaRPr i="1">
              <a:latin typeface="Arial"/>
              <a:ea typeface="Arial"/>
              <a:cs typeface="Arial"/>
              <a:sym typeface="Arial"/>
            </a:endParaRPr>
          </a:p>
          <a:p>
            <a:pPr marL="362479" lvl="0" indent="-362479" algn="l" rtl="0">
              <a:lnSpc>
                <a:spcPct val="105000"/>
              </a:lnSpc>
              <a:spcBef>
                <a:spcPts val="0"/>
              </a:spcBef>
              <a:spcAft>
                <a:spcPts val="0"/>
              </a:spcAft>
              <a:buClr>
                <a:schemeClr val="dk1"/>
              </a:buClr>
              <a:buSzPts val="1200"/>
              <a:buChar char="•"/>
            </a:pPr>
            <a:r>
              <a:rPr lang="en-US">
                <a:latin typeface="Arial"/>
                <a:ea typeface="Arial"/>
                <a:cs typeface="Arial"/>
                <a:sym typeface="Arial"/>
              </a:rPr>
              <a:t>The HPV vaccine can help protect women from future fertility problems linked to treatment of cervical pre-cancer and cancer.</a:t>
            </a:r>
            <a:endParaRPr>
              <a:latin typeface="Arial"/>
              <a:ea typeface="Arial"/>
              <a:cs typeface="Arial"/>
              <a:sym typeface="Arial"/>
            </a:endParaRPr>
          </a:p>
          <a:p>
            <a:pPr marL="362479" lvl="0" indent="-362479" algn="l" rtl="0">
              <a:lnSpc>
                <a:spcPct val="105000"/>
              </a:lnSpc>
              <a:spcBef>
                <a:spcPts val="0"/>
              </a:spcBef>
              <a:spcAft>
                <a:spcPts val="0"/>
              </a:spcAft>
              <a:buClr>
                <a:schemeClr val="dk1"/>
              </a:buClr>
              <a:buSzPts val="1200"/>
              <a:buChar char="•"/>
            </a:pPr>
            <a:r>
              <a:rPr lang="en-US">
                <a:latin typeface="Arial"/>
                <a:ea typeface="Arial"/>
                <a:cs typeface="Arial"/>
                <a:sym typeface="Arial"/>
              </a:rPr>
              <a:t>The HPV vaccine is a safe way to help protect health and the ability to have healthy babies.</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Source: </a:t>
            </a:r>
            <a:br>
              <a:rPr lang="en-US">
                <a:latin typeface="Arial"/>
                <a:ea typeface="Arial"/>
                <a:cs typeface="Arial"/>
                <a:sym typeface="Arial"/>
              </a:rPr>
            </a:b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World Health Organization. Human papilloma virus vaccines and infertility: Extract from GACVS meeting of 4-5 December 2019, published in the WHO Weekly Epidemiological Record of 24 January 2020. [Internet] Available from</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u="sng">
                <a:latin typeface="Arial"/>
                <a:ea typeface="Arial"/>
                <a:cs typeface="Arial"/>
                <a:sym typeface="Arial"/>
                <a:hlinkClick r:id="rId3"/>
              </a:rPr>
              <a:t>https://www.who.int/groups/global-advisory-committee-on-vaccine-safety/topics/human-papillomavirus-vaccines/infertility</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Bjorge, et al., 2016, Obstet Gynecol; Sadler, 2004, JAMA</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Insinga, 2005, Pharmocoeconomics, </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Yuill, 2023, Hum Vacc Immunother</a:t>
            </a:r>
            <a:endParaRPr>
              <a:latin typeface="Arial"/>
              <a:ea typeface="Arial"/>
              <a:cs typeface="Arial"/>
              <a:sym typeface="Arial"/>
            </a:endParaRPr>
          </a:p>
        </p:txBody>
      </p:sp>
      <p:sp>
        <p:nvSpPr>
          <p:cNvPr id="1617" name="Google Shape;1617;p46: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64</a:t>
            </a:fld>
            <a:endParaRPr sz="1500">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5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4" name="Google Shape;1624;p52: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b="1"/>
              <a:t>"Can she not get the vaccine after marriage?</a:t>
            </a:r>
            <a:r>
              <a:rPr lang="en-US"/>
              <a:t>“</a:t>
            </a:r>
            <a:endParaRPr/>
          </a:p>
          <a:p>
            <a:pPr marL="0" lvl="0" indent="0" algn="l" rtl="0">
              <a:lnSpc>
                <a:spcPct val="100000"/>
              </a:lnSpc>
              <a:spcBef>
                <a:spcPts val="0"/>
              </a:spcBef>
              <a:spcAft>
                <a:spcPts val="0"/>
              </a:spcAft>
              <a:buClr>
                <a:schemeClr val="dk1"/>
              </a:buClr>
              <a:buSzPts val="1200"/>
              <a:buFont typeface="Arial"/>
              <a:buNone/>
            </a:pPr>
            <a:r>
              <a:rPr lang="en-US"/>
              <a:t>Sample response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b="1"/>
              <a:t>      "</a:t>
            </a:r>
            <a:r>
              <a:rPr lang="en-US" sz="1300" i="1">
                <a:solidFill>
                  <a:srgbClr val="262626"/>
                </a:solidFill>
              </a:rPr>
              <a:t>The HPV vaccine is recommended for all girls age 9 - 14 and is not based on marital status.</a:t>
            </a:r>
            <a:endParaRPr/>
          </a:p>
          <a:p>
            <a:pPr marL="380365" lvl="0" indent="-380365" algn="l" rtl="0">
              <a:lnSpc>
                <a:spcPct val="100000"/>
              </a:lnSpc>
              <a:spcBef>
                <a:spcPts val="0"/>
              </a:spcBef>
              <a:spcAft>
                <a:spcPts val="0"/>
              </a:spcAft>
              <a:buClr>
                <a:srgbClr val="262626"/>
              </a:buClr>
              <a:buSzPts val="1100"/>
              <a:buFont typeface="Arial"/>
              <a:buChar char="•"/>
            </a:pPr>
            <a:r>
              <a:rPr lang="en-US" sz="1400" i="1">
                <a:solidFill>
                  <a:srgbClr val="262626"/>
                </a:solidFill>
              </a:rPr>
              <a:t>Most vaccines are given at younger ages to protect from diseases in the future.</a:t>
            </a:r>
            <a:endParaRPr lang="en-US" sz="1400"/>
          </a:p>
          <a:p>
            <a:pPr marL="380365" lvl="0" indent="-380365" algn="l" rtl="0">
              <a:lnSpc>
                <a:spcPct val="100000"/>
              </a:lnSpc>
              <a:spcBef>
                <a:spcPts val="0"/>
              </a:spcBef>
              <a:spcAft>
                <a:spcPts val="0"/>
              </a:spcAft>
              <a:buClr>
                <a:srgbClr val="262626"/>
              </a:buClr>
              <a:buSzPts val="1100"/>
              <a:buFont typeface="Arial"/>
              <a:buChar char="•"/>
            </a:pPr>
            <a:r>
              <a:rPr lang="en-US" sz="1400" i="1">
                <a:solidFill>
                  <a:srgbClr val="262626"/>
                </a:solidFill>
              </a:rPr>
              <a:t>HPV vaccination works best when given between ages 9 and 14. </a:t>
            </a:r>
            <a:endParaRPr lang="en-US" sz="1400" i="0">
              <a:solidFill>
                <a:srgbClr val="262626"/>
              </a:solidFill>
            </a:endParaRPr>
          </a:p>
          <a:p>
            <a:pPr marL="380365" lvl="0" indent="-380365" algn="l" rtl="0">
              <a:lnSpc>
                <a:spcPct val="100000"/>
              </a:lnSpc>
              <a:spcBef>
                <a:spcPts val="0"/>
              </a:spcBef>
              <a:spcAft>
                <a:spcPts val="0"/>
              </a:spcAft>
              <a:buClr>
                <a:srgbClr val="262626"/>
              </a:buClr>
              <a:buSzPts val="1100"/>
              <a:buFont typeface="Arial"/>
              <a:buChar char="•"/>
            </a:pPr>
            <a:r>
              <a:rPr lang="en-US" sz="1400" i="1">
                <a:solidFill>
                  <a:srgbClr val="262626"/>
                </a:solidFill>
              </a:rPr>
              <a:t>Research shows that on-time vaccination provides more protection from HPV cancers than late vaccination at older ages.</a:t>
            </a:r>
            <a:endParaRPr lang="en-US" sz="1400"/>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1"/>
          </a:p>
          <a:p>
            <a:pPr marL="0" lvl="0" indent="0" algn="l" rtl="0">
              <a:lnSpc>
                <a:spcPct val="125902"/>
              </a:lnSpc>
              <a:spcBef>
                <a:spcPts val="0"/>
              </a:spcBef>
              <a:spcAft>
                <a:spcPts val="0"/>
              </a:spcAft>
              <a:buClr>
                <a:schemeClr val="dk1"/>
              </a:buClr>
              <a:buSzPts val="1100"/>
              <a:buFont typeface="Arial"/>
              <a:buNone/>
            </a:pPr>
            <a:r>
              <a:rPr lang="en-US"/>
              <a:t>Sources:</a:t>
            </a:r>
          </a:p>
          <a:p>
            <a:pPr marL="171450" lvl="0" indent="-171450" algn="l" rtl="0">
              <a:lnSpc>
                <a:spcPct val="125902"/>
              </a:lnSpc>
              <a:spcBef>
                <a:spcPts val="0"/>
              </a:spcBef>
              <a:spcAft>
                <a:spcPts val="0"/>
              </a:spcAft>
              <a:buClr>
                <a:schemeClr val="dk1"/>
              </a:buClr>
              <a:buSzPts val="1100"/>
              <a:buFont typeface="Arial" panose="020B0604020202020204" pitchFamily="34" charset="0"/>
              <a:buChar char="•"/>
            </a:pPr>
            <a:r>
              <a:rPr lang="en-US" sz="1200" err="1">
                <a:solidFill>
                  <a:srgbClr val="212121"/>
                </a:solidFill>
                <a:highlight>
                  <a:srgbClr val="FFFFFF"/>
                </a:highlight>
                <a:latin typeface="Roboto"/>
                <a:ea typeface="Roboto"/>
                <a:cs typeface="Roboto"/>
                <a:sym typeface="Roboto"/>
              </a:rPr>
              <a:t>Falcaro</a:t>
            </a:r>
            <a:r>
              <a:rPr lang="en-US" sz="1200">
                <a:solidFill>
                  <a:srgbClr val="212121"/>
                </a:solidFill>
                <a:highlight>
                  <a:srgbClr val="FFFFFF"/>
                </a:highlight>
                <a:latin typeface="Roboto"/>
                <a:ea typeface="Roboto"/>
                <a:cs typeface="Roboto"/>
                <a:sym typeface="Roboto"/>
              </a:rPr>
              <a:t> M, Castañon A, Ndlela B, Checchi M, Soldan K, Lopez-Bernal J, et al. The effects of the national HPV vaccination </a:t>
            </a:r>
            <a:r>
              <a:rPr lang="en-US" sz="1200" err="1">
                <a:solidFill>
                  <a:srgbClr val="212121"/>
                </a:solidFill>
                <a:highlight>
                  <a:srgbClr val="FFFFFF"/>
                </a:highlight>
                <a:latin typeface="Roboto"/>
                <a:ea typeface="Roboto"/>
                <a:cs typeface="Roboto"/>
                <a:sym typeface="Roboto"/>
              </a:rPr>
              <a:t>programme</a:t>
            </a:r>
            <a:r>
              <a:rPr lang="en-US" sz="1200">
                <a:solidFill>
                  <a:srgbClr val="212121"/>
                </a:solidFill>
                <a:highlight>
                  <a:srgbClr val="FFFFFF"/>
                </a:highlight>
                <a:latin typeface="Roboto"/>
                <a:ea typeface="Roboto"/>
                <a:cs typeface="Roboto"/>
                <a:sym typeface="Roboto"/>
              </a:rPr>
              <a:t> in England, UK, on cervical cancer and grade 3 cervical intraepithelial neoplasia incidence: a register-based observational study. Lancet. 2021 ;398(10316):2084-2092.</a:t>
            </a:r>
            <a:r>
              <a:rPr lang="en-US" sz="2800">
                <a:solidFill>
                  <a:srgbClr val="212121"/>
                </a:solidFill>
                <a:highlight>
                  <a:srgbClr val="FFFFFF"/>
                </a:highlight>
                <a:latin typeface="Roboto"/>
                <a:ea typeface="Roboto"/>
                <a:cs typeface="Roboto"/>
                <a:sym typeface="Roboto"/>
              </a:rPr>
              <a:t> </a:t>
            </a:r>
            <a:r>
              <a:rPr lang="en-US">
                <a:solidFill>
                  <a:srgbClr val="212121"/>
                </a:solidFill>
                <a:highlight>
                  <a:srgbClr val="FFFFFF"/>
                </a:highlight>
                <a:latin typeface="Roboto"/>
                <a:ea typeface="Roboto"/>
                <a:cs typeface="Roboto"/>
                <a:sym typeface="Roboto"/>
              </a:rPr>
              <a:t>Available from </a:t>
            </a:r>
            <a:r>
              <a:rPr lang="en-US" u="sng">
                <a:solidFill>
                  <a:schemeClr val="hlink"/>
                </a:solidFill>
                <a:highlight>
                  <a:srgbClr val="FFFFFF"/>
                </a:highlight>
                <a:hlinkClick r:id="rId3"/>
              </a:rPr>
              <a:t>https://pubmed.ncbi.nlm.nih.gov/34741816/</a:t>
            </a:r>
            <a:endParaRPr lang="en-US" u="sng">
              <a:solidFill>
                <a:schemeClr val="hlink"/>
              </a:solidFill>
              <a:highlight>
                <a:srgbClr val="FFFFFF"/>
              </a:highlight>
            </a:endParaRPr>
          </a:p>
          <a:p>
            <a:pPr marL="171450" lvl="0" indent="-171450" algn="l" rtl="0">
              <a:lnSpc>
                <a:spcPct val="125902"/>
              </a:lnSpc>
              <a:spcBef>
                <a:spcPts val="0"/>
              </a:spcBef>
              <a:spcAft>
                <a:spcPts val="0"/>
              </a:spcAft>
              <a:buClr>
                <a:schemeClr val="dk1"/>
              </a:buClr>
              <a:buSzPts val="1100"/>
              <a:buFont typeface="Arial"/>
              <a:buChar char="•"/>
            </a:pPr>
            <a:r>
              <a:rPr lang="en-US">
                <a:highlight>
                  <a:srgbClr val="FFFFFF"/>
                </a:highlight>
              </a:rPr>
              <a:t>WHO, Human papillomavirus vaccines: WHO position paper, May 2017 position paper [Internet}. Available from</a:t>
            </a:r>
            <a:r>
              <a:rPr lang="en-US">
                <a:solidFill>
                  <a:schemeClr val="hlink"/>
                </a:solidFill>
                <a:highlight>
                  <a:srgbClr val="FFFFFF"/>
                </a:highlight>
                <a:uFill>
                  <a:noFill/>
                </a:uFill>
                <a:hlinkClick r:id="rId4"/>
              </a:rPr>
              <a:t> </a:t>
            </a:r>
            <a:r>
              <a:rPr lang="en-US" u="sng">
                <a:solidFill>
                  <a:srgbClr val="0000FF"/>
                </a:solidFill>
                <a:highlight>
                  <a:srgbClr val="FFFFFF"/>
                </a:highlight>
                <a:hlinkClick r:id="rId4">
                  <a:extLst>
                    <a:ext uri="{A12FA001-AC4F-418D-AE19-62706E023703}">
                      <ahyp:hlinkClr xmlns:ahyp="http://schemas.microsoft.com/office/drawing/2018/hyperlinkcolor" val="tx"/>
                    </a:ext>
                  </a:extLst>
                </a:hlinkClick>
              </a:rPr>
              <a:t>https://www.who.int/teams/immunization-vaccines-and-biologicals/policies/position-papers/human-papillomavirus-(hpv</a:t>
            </a:r>
            <a:r>
              <a:rPr lang="en-US">
                <a:highlight>
                  <a:srgbClr val="FFFFFF"/>
                </a:highlight>
              </a:rPr>
              <a:t>) </a:t>
            </a:r>
          </a:p>
          <a:p>
            <a:pPr marL="0" lvl="0" indent="0" algn="l" rtl="0">
              <a:lnSpc>
                <a:spcPct val="100000"/>
              </a:lnSpc>
              <a:spcBef>
                <a:spcPts val="0"/>
              </a:spcBef>
              <a:spcAft>
                <a:spcPts val="0"/>
              </a:spcAft>
              <a:buSzPts val="1400"/>
              <a:buNone/>
            </a:pPr>
            <a:endParaRPr lang="en-US"/>
          </a:p>
          <a:p>
            <a:pPr marL="171450" lvl="0" indent="-171450" algn="l" rtl="0">
              <a:lnSpc>
                <a:spcPct val="100000"/>
              </a:lnSpc>
              <a:spcBef>
                <a:spcPts val="0"/>
              </a:spcBef>
              <a:spcAft>
                <a:spcPts val="0"/>
              </a:spcAft>
              <a:buSzPts val="1400"/>
              <a:buFont typeface="Arial" panose="020B0604020202020204" pitchFamily="34" charset="0"/>
              <a:buChar char="•"/>
            </a:pPr>
            <a:r>
              <a:rPr lang="en-US" sz="1100">
                <a:solidFill>
                  <a:srgbClr val="212121"/>
                </a:solidFill>
                <a:highlight>
                  <a:srgbClr val="FFFFFF"/>
                </a:highlight>
                <a:latin typeface="Arial"/>
                <a:ea typeface="Arial"/>
                <a:cs typeface="Arial"/>
                <a:sym typeface="Arial"/>
              </a:rPr>
              <a:t>Lehtinen M, </a:t>
            </a:r>
            <a:r>
              <a:rPr lang="en-US" sz="1100" err="1">
                <a:solidFill>
                  <a:srgbClr val="212121"/>
                </a:solidFill>
                <a:highlight>
                  <a:srgbClr val="FFFFFF"/>
                </a:highlight>
                <a:latin typeface="Arial"/>
                <a:ea typeface="Arial"/>
                <a:cs typeface="Arial"/>
                <a:sym typeface="Arial"/>
              </a:rPr>
              <a:t>Lagheden</a:t>
            </a:r>
            <a:r>
              <a:rPr lang="en-US" sz="1100">
                <a:solidFill>
                  <a:srgbClr val="212121"/>
                </a:solidFill>
                <a:highlight>
                  <a:srgbClr val="FFFFFF"/>
                </a:highlight>
                <a:latin typeface="Arial"/>
                <a:ea typeface="Arial"/>
                <a:cs typeface="Arial"/>
                <a:sym typeface="Arial"/>
              </a:rPr>
              <a:t> C, Luostarinen T, Eriksson T, Apter D, Bly A, et al. Human papillomavirus vaccine efficacy against invasive, HPV-positive cancers: population-based follow-up of a cluster-</a:t>
            </a:r>
            <a:r>
              <a:rPr lang="en-US" sz="1100" err="1">
                <a:solidFill>
                  <a:srgbClr val="212121"/>
                </a:solidFill>
                <a:highlight>
                  <a:srgbClr val="FFFFFF"/>
                </a:highlight>
                <a:latin typeface="Arial"/>
                <a:ea typeface="Arial"/>
                <a:cs typeface="Arial"/>
                <a:sym typeface="Arial"/>
              </a:rPr>
              <a:t>randomised</a:t>
            </a:r>
            <a:r>
              <a:rPr lang="en-US" sz="1100">
                <a:solidFill>
                  <a:srgbClr val="212121"/>
                </a:solidFill>
                <a:highlight>
                  <a:srgbClr val="FFFFFF"/>
                </a:highlight>
                <a:latin typeface="Arial"/>
                <a:ea typeface="Arial"/>
                <a:cs typeface="Arial"/>
                <a:sym typeface="Arial"/>
              </a:rPr>
              <a:t> trial. BMJ Open. 2021 ;11(12):e050669. Available from .</a:t>
            </a:r>
            <a:r>
              <a:rPr lang="en-US" sz="1100" u="sng">
                <a:solidFill>
                  <a:schemeClr val="hlink"/>
                </a:solidFill>
                <a:latin typeface="Arial"/>
                <a:ea typeface="Arial"/>
                <a:cs typeface="Arial"/>
                <a:sym typeface="Arial"/>
                <a:hlinkClick r:id="rId5"/>
              </a:rPr>
              <a:t>Human papillomavirus vaccine efficacy against invasive, HPV-positive cancers: population-based follow-up of a cluster-</a:t>
            </a:r>
            <a:r>
              <a:rPr lang="en-US" sz="1100" u="sng" err="1">
                <a:solidFill>
                  <a:schemeClr val="hlink"/>
                </a:solidFill>
                <a:latin typeface="Arial"/>
                <a:ea typeface="Arial"/>
                <a:cs typeface="Arial"/>
                <a:sym typeface="Arial"/>
                <a:hlinkClick r:id="rId5"/>
              </a:rPr>
              <a:t>randomised</a:t>
            </a:r>
            <a:r>
              <a:rPr lang="en-US" sz="1100" u="sng">
                <a:solidFill>
                  <a:schemeClr val="hlink"/>
                </a:solidFill>
                <a:latin typeface="Arial"/>
                <a:ea typeface="Arial"/>
                <a:cs typeface="Arial"/>
                <a:sym typeface="Arial"/>
                <a:hlinkClick r:id="rId5"/>
              </a:rPr>
              <a:t> trial - PubMed (nih.gov)</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highlight>
                <a:srgbClr val="FFFFFF"/>
              </a:highlight>
              <a:latin typeface="Arial"/>
              <a:ea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100">
                <a:highlight>
                  <a:srgbClr val="FFFFFF"/>
                </a:highlight>
                <a:latin typeface="Arial"/>
                <a:ea typeface="Arial"/>
                <a:cs typeface="Arial"/>
                <a:sym typeface="Arial"/>
              </a:rPr>
              <a:t>National Cancer Institute, 2020. Large Study Confirms that HPV Vaccine Prevents Cervical Cancer.</a:t>
            </a:r>
            <a:r>
              <a:rPr lang="en-US" sz="1100">
                <a:solidFill>
                  <a:schemeClr val="hlink"/>
                </a:solidFill>
                <a:highlight>
                  <a:srgbClr val="FFFFFF"/>
                </a:highlight>
                <a:uFill>
                  <a:noFill/>
                </a:uFill>
                <a:latin typeface="Arial"/>
                <a:ea typeface="Arial"/>
                <a:cs typeface="Arial"/>
                <a:sym typeface="Arial"/>
                <a:hlinkClick r:id="rId6"/>
              </a:rPr>
              <a:t> [Internet] </a:t>
            </a:r>
            <a:r>
              <a:rPr lang="en-US" sz="1100" err="1">
                <a:solidFill>
                  <a:schemeClr val="hlink"/>
                </a:solidFill>
                <a:highlight>
                  <a:srgbClr val="FFFFFF"/>
                </a:highlight>
                <a:uFill>
                  <a:noFill/>
                </a:uFill>
                <a:latin typeface="Arial"/>
                <a:ea typeface="Arial"/>
                <a:cs typeface="Arial"/>
                <a:sym typeface="Arial"/>
                <a:hlinkClick r:id="rId6"/>
              </a:rPr>
              <a:t>Avaiable</a:t>
            </a:r>
            <a:r>
              <a:rPr lang="en-US" sz="1100">
                <a:solidFill>
                  <a:schemeClr val="hlink"/>
                </a:solidFill>
                <a:highlight>
                  <a:srgbClr val="FFFFFF"/>
                </a:highlight>
                <a:uFill>
                  <a:noFill/>
                </a:uFill>
                <a:latin typeface="Arial"/>
                <a:ea typeface="Arial"/>
                <a:cs typeface="Arial"/>
                <a:sym typeface="Arial"/>
                <a:hlinkClick r:id="rId6"/>
              </a:rPr>
              <a:t> from </a:t>
            </a:r>
            <a:r>
              <a:rPr lang="en-US" sz="1100" u="sng">
                <a:solidFill>
                  <a:srgbClr val="0000FF"/>
                </a:solidFill>
                <a:highlight>
                  <a:srgbClr val="FFFFFF"/>
                </a:highlight>
                <a:latin typeface="Arial"/>
                <a:ea typeface="Arial"/>
                <a:cs typeface="Arial"/>
                <a:sym typeface="Arial"/>
                <a:hlinkClick r:id="rId6">
                  <a:extLst>
                    <a:ext uri="{A12FA001-AC4F-418D-AE19-62706E023703}">
                      <ahyp:hlinkClr xmlns:ahyp="http://schemas.microsoft.com/office/drawing/2018/hyperlinkcolor" val="tx"/>
                    </a:ext>
                  </a:extLst>
                </a:hlinkClick>
              </a:rPr>
              <a:t>https://www.cancer.gov/news-events/cancer-currents-blog/2020/hpv-vaccine-prevents-cervical-cancer-sweden-study</a:t>
            </a:r>
            <a:endParaRPr sz="1100">
              <a:latin typeface="Arial"/>
              <a:ea typeface="Arial"/>
              <a:cs typeface="Arial"/>
              <a:sym typeface="Arial"/>
            </a:endParaRPr>
          </a:p>
        </p:txBody>
      </p:sp>
      <p:sp>
        <p:nvSpPr>
          <p:cNvPr id="1625" name="Google Shape;1625;p52: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65</a:t>
            </a:fld>
            <a:endParaRPr sz="1500">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6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2" name="Google Shape;1632;p64: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b="1"/>
              <a:t>Is there a cost to the vaccine?</a:t>
            </a:r>
            <a:endParaRPr b="1"/>
          </a:p>
          <a:p>
            <a:pPr marL="302066" lvl="0" indent="-302066" algn="l" rtl="0">
              <a:lnSpc>
                <a:spcPct val="100000"/>
              </a:lnSpc>
              <a:spcBef>
                <a:spcPts val="0"/>
              </a:spcBef>
              <a:spcAft>
                <a:spcPts val="0"/>
              </a:spcAft>
              <a:buClr>
                <a:srgbClr val="000000"/>
              </a:buClr>
              <a:buSzPts val="1200"/>
              <a:buFont typeface="Arial"/>
              <a:buChar char="•"/>
            </a:pPr>
            <a:r>
              <a:rPr lang="en-US" b="0"/>
              <a:t>Input local costs.</a:t>
            </a:r>
            <a:endParaRPr/>
          </a:p>
          <a:p>
            <a:pPr marL="302066" lvl="0" indent="-302066" algn="l" rtl="0">
              <a:lnSpc>
                <a:spcPct val="100000"/>
              </a:lnSpc>
              <a:spcBef>
                <a:spcPts val="0"/>
              </a:spcBef>
              <a:spcAft>
                <a:spcPts val="0"/>
              </a:spcAft>
              <a:buClr>
                <a:srgbClr val="000000"/>
              </a:buClr>
              <a:buSzPts val="1200"/>
              <a:buFont typeface="Arial"/>
              <a:buChar char="•"/>
            </a:pPr>
            <a:r>
              <a:rPr lang="en-US"/>
              <a:t>Let parents know that 14-year-old girls can get vaccinated free at government health facilities and that girls of other age groups and boys can get vaccinated at cost. Discuss the risks of waiting to vaccinate (for younger girls) vs. cost savings and allow them to choose.</a:t>
            </a:r>
            <a:endParaRPr/>
          </a:p>
          <a:p>
            <a:pPr marL="302066" lvl="0" indent="-225866" algn="l" rtl="0">
              <a:lnSpc>
                <a:spcPct val="100000"/>
              </a:lnSpc>
              <a:spcBef>
                <a:spcPts val="0"/>
              </a:spcBef>
              <a:spcAft>
                <a:spcPts val="0"/>
              </a:spcAft>
              <a:buClr>
                <a:srgbClr val="000000"/>
              </a:buClr>
              <a:buSzPts val="1200"/>
              <a:buFont typeface="Arial"/>
              <a:buNone/>
            </a:pPr>
            <a:endParaRPr b="1"/>
          </a:p>
          <a:p>
            <a:pPr marL="302066" lvl="0" indent="-225866" algn="l" rtl="0">
              <a:lnSpc>
                <a:spcPct val="100000"/>
              </a:lnSpc>
              <a:spcBef>
                <a:spcPts val="0"/>
              </a:spcBef>
              <a:spcAft>
                <a:spcPts val="0"/>
              </a:spcAft>
              <a:buClr>
                <a:schemeClr val="dk1"/>
              </a:buClr>
              <a:buSzPts val="1200"/>
              <a:buFont typeface="Arial"/>
              <a:buNone/>
            </a:pPr>
            <a:endParaRPr b="1"/>
          </a:p>
          <a:p>
            <a:pPr marL="302066" lvl="0" indent="-225866" algn="l" rtl="0">
              <a:lnSpc>
                <a:spcPct val="100000"/>
              </a:lnSpc>
              <a:spcBef>
                <a:spcPts val="0"/>
              </a:spcBef>
              <a:spcAft>
                <a:spcPts val="0"/>
              </a:spcAft>
              <a:buClr>
                <a:schemeClr val="dk1"/>
              </a:buClr>
              <a:buSzPts val="1200"/>
              <a:buFont typeface="Arial"/>
              <a:buNone/>
            </a:pPr>
            <a:endParaRPr/>
          </a:p>
        </p:txBody>
      </p:sp>
      <p:sp>
        <p:nvSpPr>
          <p:cNvPr id="1633" name="Google Shape;1633;p64: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66</a:t>
            </a:fld>
            <a:endParaRPr sz="1500">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6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2" name="Google Shape;1642;p63: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b="1"/>
              <a:t>Can boys get the HPV vaccine?</a:t>
            </a:r>
            <a:endParaRPr/>
          </a:p>
          <a:p>
            <a:pPr marL="583565" lvl="0" indent="-456565" algn="l" rtl="0">
              <a:lnSpc>
                <a:spcPct val="100000"/>
              </a:lnSpc>
              <a:spcBef>
                <a:spcPts val="0"/>
              </a:spcBef>
              <a:spcAft>
                <a:spcPts val="0"/>
              </a:spcAft>
              <a:buSzPts val="1400"/>
              <a:buNone/>
            </a:pPr>
            <a:r>
              <a:rPr lang="en-US" sz="1200" i="1">
                <a:solidFill>
                  <a:srgbClr val="262626"/>
                </a:solidFill>
              </a:rPr>
              <a:t>Yes, the HPV vaccine can be given to both boys and girls to prevent HPV cancers as they grow older.</a:t>
            </a:r>
            <a:endParaRPr sz="1200" i="1">
              <a:solidFill>
                <a:srgbClr val="262626"/>
              </a:solidFill>
            </a:endParaRPr>
          </a:p>
          <a:p>
            <a:pPr marL="583565" lvl="0" indent="-456565" algn="l" rtl="0">
              <a:lnSpc>
                <a:spcPct val="100000"/>
              </a:lnSpc>
              <a:spcBef>
                <a:spcPts val="0"/>
              </a:spcBef>
              <a:spcAft>
                <a:spcPts val="0"/>
              </a:spcAft>
              <a:buSzPts val="1400"/>
              <a:buNone/>
            </a:pPr>
            <a:endParaRPr i="1">
              <a:solidFill>
                <a:srgbClr val="262626"/>
              </a:solidFill>
            </a:endParaRPr>
          </a:p>
          <a:p>
            <a:pPr marL="583565" lvl="0" indent="-456565" algn="l" rtl="0">
              <a:lnSpc>
                <a:spcPct val="100000"/>
              </a:lnSpc>
              <a:spcBef>
                <a:spcPts val="0"/>
              </a:spcBef>
              <a:spcAft>
                <a:spcPts val="0"/>
              </a:spcAft>
              <a:buSzPts val="1400"/>
              <a:buNone/>
            </a:pPr>
            <a:r>
              <a:rPr lang="en-US">
                <a:solidFill>
                  <a:srgbClr val="262626"/>
                </a:solidFill>
              </a:rPr>
              <a:t>If parents question why the focus of vaccination campaigns has been on girls, not boys, you can tell them that HPV cancers in women (particularly cervical cancer) are much higher than in men so the initial focus is on vaccinating girls.</a:t>
            </a:r>
            <a:endParaRPr>
              <a:solidFill>
                <a:srgbClr val="262626"/>
              </a:solidFill>
            </a:endParaRPr>
          </a:p>
          <a:p>
            <a:pPr marL="0" lvl="0" indent="0" algn="l" rtl="0">
              <a:lnSpc>
                <a:spcPct val="100000"/>
              </a:lnSpc>
              <a:spcBef>
                <a:spcPts val="0"/>
              </a:spcBef>
              <a:spcAft>
                <a:spcPts val="0"/>
              </a:spcAft>
              <a:buClr>
                <a:schemeClr val="dk1"/>
              </a:buClr>
              <a:buSzPts val="1200"/>
              <a:buFont typeface="Arial"/>
              <a:buNone/>
            </a:pPr>
            <a:endParaRPr b="1"/>
          </a:p>
          <a:p>
            <a:pPr marL="302066" lvl="0" indent="-225866" algn="l" rtl="0">
              <a:lnSpc>
                <a:spcPct val="100000"/>
              </a:lnSpc>
              <a:spcBef>
                <a:spcPts val="0"/>
              </a:spcBef>
              <a:spcAft>
                <a:spcPts val="0"/>
              </a:spcAft>
              <a:buClr>
                <a:schemeClr val="dk1"/>
              </a:buClr>
              <a:buSzPts val="1200"/>
              <a:buFont typeface="Arial"/>
              <a:buNone/>
            </a:pPr>
            <a:endParaRPr/>
          </a:p>
        </p:txBody>
      </p:sp>
      <p:sp>
        <p:nvSpPr>
          <p:cNvPr id="1643" name="Google Shape;1643;p63: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67</a:t>
            </a:fld>
            <a:endParaRPr sz="1500">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32bf0861a32_0_7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2" name="Google Shape;1652;g32bf0861a32_0_72: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 Parents respond best if you frame HPV vaccination as:</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Answer: B Cancer Prevention</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p>
        </p:txBody>
      </p:sp>
      <p:sp>
        <p:nvSpPr>
          <p:cNvPr id="1653" name="Google Shape;1653;g32bf0861a32_0_72: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68</a:t>
            </a:fld>
            <a:endParaRPr sz="1500">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32bf0861a32_0_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0" name="Google Shape;1660;g32bf0861a32_0_79: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Q: Parents respond best if you frame HPV vaccination as:</a:t>
            </a: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endParaRPr>
              <a:latin typeface="Arial"/>
              <a:ea typeface="Arial"/>
              <a:cs typeface="Arial"/>
              <a:sym typeface="Arial"/>
            </a:endParaRPr>
          </a:p>
          <a:p>
            <a:pPr marL="0" lvl="0" indent="0" algn="l" rtl="0">
              <a:lnSpc>
                <a:spcPct val="80000"/>
              </a:lnSpc>
              <a:spcBef>
                <a:spcPts val="0"/>
              </a:spcBef>
              <a:spcAft>
                <a:spcPts val="0"/>
              </a:spcAft>
              <a:buClr>
                <a:schemeClr val="dk1"/>
              </a:buClr>
              <a:buSzPts val="4000"/>
              <a:buFont typeface="Arial"/>
              <a:buNone/>
            </a:pPr>
            <a:r>
              <a:rPr lang="en-US">
                <a:latin typeface="Arial"/>
                <a:ea typeface="Arial"/>
                <a:cs typeface="Arial"/>
                <a:sym typeface="Arial"/>
              </a:rPr>
              <a:t>Answer: B Cancer Prevention</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endParaRPr/>
          </a:p>
        </p:txBody>
      </p:sp>
      <p:sp>
        <p:nvSpPr>
          <p:cNvPr id="1661" name="Google Shape;1661;g32bf0861a32_0_79: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69</a:t>
            </a:fld>
            <a:endParaRPr sz="1500">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2454b81121_3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g32454b81121_3_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999" name="Google Shape;999;g32454b81121_3_0: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32a90a56ed0_2_5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8" name="Google Shape;1668;g32a90a56ed0_2_56: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669" name="Google Shape;1669;g32a90a56ed0_2_56: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70</a:t>
            </a:fld>
            <a:endParaRPr sz="1500">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0: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With so many competing priorities for your time, why should you focus on HPV vaccination?</a:t>
            </a:r>
            <a:endParaRPr u="sng"/>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are at a pivotal time:</a:t>
            </a:r>
            <a:endParaRPr/>
          </a:p>
          <a:p>
            <a:pPr marL="181240" lvl="0" indent="-181240" algn="l" rtl="0">
              <a:lnSpc>
                <a:spcPct val="100000"/>
              </a:lnSpc>
              <a:spcBef>
                <a:spcPts val="0"/>
              </a:spcBef>
              <a:spcAft>
                <a:spcPts val="0"/>
              </a:spcAft>
              <a:buClr>
                <a:schemeClr val="dk1"/>
              </a:buClr>
              <a:buSzPts val="1200"/>
              <a:buFont typeface="Calibri"/>
              <a:buChar char="•"/>
            </a:pPr>
            <a:r>
              <a:rPr lang="en-US"/>
              <a:t>As a physicians, you are the most trusted source of HPV vaccination information for parents</a:t>
            </a:r>
            <a:endParaRPr/>
          </a:p>
          <a:p>
            <a:pPr marL="181240" lvl="0" indent="-181240" algn="l" rtl="0">
              <a:lnSpc>
                <a:spcPct val="100000"/>
              </a:lnSpc>
              <a:spcBef>
                <a:spcPts val="0"/>
              </a:spcBef>
              <a:spcAft>
                <a:spcPts val="0"/>
              </a:spcAft>
              <a:buClr>
                <a:srgbClr val="262626"/>
              </a:buClr>
              <a:buSzPts val="1200"/>
              <a:buFont typeface="Calibri"/>
              <a:buChar char="•"/>
            </a:pPr>
            <a:r>
              <a:rPr lang="en-US" b="0">
                <a:solidFill>
                  <a:srgbClr val="262626"/>
                </a:solidFill>
                <a:latin typeface="Calibri"/>
                <a:ea typeface="Calibri"/>
                <a:cs typeface="Calibri"/>
                <a:sym typeface="Calibri"/>
              </a:rPr>
              <a:t>Increasing HPV vaccine coverage in girls </a:t>
            </a:r>
            <a:r>
              <a:rPr lang="en-US">
                <a:solidFill>
                  <a:srgbClr val="262626"/>
                </a:solidFill>
              </a:rPr>
              <a:t>can save lives. More than 70k women die of cervical cancer in India each year, most of these can be saved.</a:t>
            </a:r>
            <a:endParaRPr>
              <a:solidFill>
                <a:srgbClr val="262626"/>
              </a:solidFill>
            </a:endParaRPr>
          </a:p>
          <a:p>
            <a:pPr marL="181240" lvl="0" indent="-181240" algn="l" rtl="0">
              <a:lnSpc>
                <a:spcPct val="100000"/>
              </a:lnSpc>
              <a:spcBef>
                <a:spcPts val="0"/>
              </a:spcBef>
              <a:spcAft>
                <a:spcPts val="0"/>
              </a:spcAft>
              <a:buClr>
                <a:srgbClr val="262626"/>
              </a:buClr>
              <a:buSzPts val="1200"/>
              <a:buFont typeface="Calibri"/>
              <a:buChar char="•"/>
            </a:pPr>
            <a:r>
              <a:rPr lang="en-US"/>
              <a:t>Most cervical cancers can be prevented through HPV vaccination (The exact percentage depends on age at vaccination, type of vaccine used, and types of HPV circulating in local population, but it’s &gt;70% in most places)</a:t>
            </a:r>
            <a:endParaRPr/>
          </a:p>
          <a:p>
            <a:pPr marL="181240" lvl="0" indent="-181240" algn="l" rtl="0">
              <a:lnSpc>
                <a:spcPct val="100000"/>
              </a:lnSpc>
              <a:spcBef>
                <a:spcPts val="0"/>
              </a:spcBef>
              <a:spcAft>
                <a:spcPts val="0"/>
              </a:spcAft>
              <a:buClr>
                <a:schemeClr val="dk1"/>
              </a:buClr>
              <a:buSzPts val="1200"/>
              <a:buFont typeface="Arial"/>
              <a:buChar char="•"/>
            </a:pPr>
            <a:r>
              <a:rPr lang="en-US"/>
              <a:t>For the first time in history, we can eliminate a cancer!</a:t>
            </a:r>
            <a:endParaRPr/>
          </a:p>
          <a:p>
            <a:pPr marL="181240" lvl="0" indent="-10504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u="sng"/>
              <a:t>Source</a:t>
            </a:r>
            <a:endParaRPr/>
          </a:p>
          <a:p>
            <a:pPr marL="0" lvl="0" indent="0" algn="l" rtl="0">
              <a:lnSpc>
                <a:spcPct val="100000"/>
              </a:lnSpc>
              <a:spcBef>
                <a:spcPts val="0"/>
              </a:spcBef>
              <a:spcAft>
                <a:spcPts val="0"/>
              </a:spcAft>
              <a:buSzPts val="1400"/>
              <a:buNone/>
            </a:pPr>
            <a:r>
              <a:rPr lang="en-US"/>
              <a:t>International Agency for Research on Cancer. India Human Papillomavirus and Related Cancers, Fact Sheet 2023. [Internet]. 2023 . Available from: </a:t>
            </a:r>
            <a:r>
              <a:rPr lang="en-US" u="sng">
                <a:solidFill>
                  <a:schemeClr val="hlink"/>
                </a:solidFill>
                <a:hlinkClick r:id="rId3"/>
              </a:rPr>
              <a:t>https://hpvcentre.net/statistics/reports/IND_FS.pdf</a:t>
            </a:r>
            <a:endParaRPr/>
          </a:p>
          <a:p>
            <a:pPr marL="0" lvl="0" indent="0" algn="l" rtl="0">
              <a:lnSpc>
                <a:spcPct val="110000"/>
              </a:lnSpc>
              <a:spcBef>
                <a:spcPts val="1340"/>
              </a:spcBef>
              <a:spcAft>
                <a:spcPts val="0"/>
              </a:spcAft>
              <a:buSzPts val="1400"/>
              <a:buNone/>
            </a:pPr>
            <a:r>
              <a:rPr lang="en-US"/>
              <a:t>Kaarthigeyan K. Cervical cancer in India and HPV vaccination. Indian J Med </a:t>
            </a:r>
            <a:r>
              <a:rPr lang="en-US" err="1"/>
              <a:t>Paediatr</a:t>
            </a:r>
            <a:r>
              <a:rPr lang="en-US"/>
              <a:t> Oncol. 2012 ;33(1):7-12. Available from </a:t>
            </a:r>
            <a:r>
              <a:rPr lang="en-US" u="sng">
                <a:solidFill>
                  <a:schemeClr val="hlink"/>
                </a:solidFill>
                <a:hlinkClick r:id="rId4"/>
              </a:rPr>
              <a:t>https://www.ncbi.nlm.nih.gov/pmc/articles/PMC3385284/#ref3</a:t>
            </a:r>
            <a:endParaRPr/>
          </a:p>
          <a:p>
            <a:pPr marL="0" lvl="0" indent="0" algn="l" rtl="0">
              <a:lnSpc>
                <a:spcPct val="110000"/>
              </a:lnSpc>
              <a:spcBef>
                <a:spcPts val="1340"/>
              </a:spcBef>
              <a:spcAft>
                <a:spcPts val="0"/>
              </a:spcAft>
              <a:buSzPts val="1400"/>
              <a:buNone/>
            </a:pPr>
            <a:r>
              <a:rPr lang="en-US"/>
              <a:t>https://www.who.int/publications/i/item/WHO-NMH-NVI-17.9</a:t>
            </a:r>
            <a:endParaRPr/>
          </a:p>
          <a:p>
            <a:pPr marL="0" lvl="0" indent="0" algn="l" rtl="0">
              <a:lnSpc>
                <a:spcPct val="110000"/>
              </a:lnSpc>
              <a:spcBef>
                <a:spcPts val="1340"/>
              </a:spcBef>
              <a:spcAft>
                <a:spcPts val="0"/>
              </a:spcAft>
              <a:buSzPts val="1400"/>
              <a:buNone/>
            </a:pPr>
            <a:r>
              <a:rPr lang="en-US"/>
              <a:t>https://www.thelancet.com/journals/lancet/article/PIIS0140-6736(20)32657-X/fulltext</a:t>
            </a:r>
            <a:endParaRPr/>
          </a:p>
          <a:p>
            <a:pPr marL="0" lvl="0" indent="0" algn="l" rtl="0">
              <a:lnSpc>
                <a:spcPct val="110000"/>
              </a:lnSpc>
              <a:spcBef>
                <a:spcPts val="1340"/>
              </a:spcBef>
              <a:spcAft>
                <a:spcPts val="0"/>
              </a:spcAft>
              <a:buSzPts val="1400"/>
              <a:buNone/>
            </a:pPr>
            <a:endParaRPr/>
          </a:p>
          <a:p>
            <a:pPr marL="0" lvl="0" indent="0" algn="l" rtl="0">
              <a:lnSpc>
                <a:spcPct val="110000"/>
              </a:lnSpc>
              <a:spcBef>
                <a:spcPts val="134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678" name="Google Shape;1678;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3291855a913_1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4" name="Google Shape;1714;g3291855a913_1_7:notes"/>
          <p:cNvSpPr txBox="1">
            <a:spLocks noGrp="1"/>
          </p:cNvSpPr>
          <p:nvPr>
            <p:ph type="body" idx="1"/>
          </p:nvPr>
        </p:nvSpPr>
        <p:spPr>
          <a:xfrm>
            <a:off x="731520" y="4620578"/>
            <a:ext cx="5852100" cy="3780600"/>
          </a:xfrm>
          <a:prstGeom prst="rect">
            <a:avLst/>
          </a:prstGeom>
          <a:noFill/>
          <a:ln>
            <a:noFill/>
          </a:ln>
        </p:spPr>
        <p:txBody>
          <a:bodyPr spcFirstLastPara="1" wrap="square" lIns="96625" tIns="48300" rIns="96625" bIns="48300" anchor="t" anchorCtr="0">
            <a:noAutofit/>
          </a:bodyPr>
          <a:lstStyle/>
          <a:p>
            <a:pPr marL="453099" lvl="0" indent="-453099" algn="l" rtl="0">
              <a:lnSpc>
                <a:spcPct val="90000"/>
              </a:lnSpc>
              <a:spcBef>
                <a:spcPts val="793"/>
              </a:spcBef>
              <a:spcAft>
                <a:spcPts val="0"/>
              </a:spcAft>
              <a:buClr>
                <a:schemeClr val="dk1"/>
              </a:buClr>
              <a:buSzPts val="1200"/>
              <a:buChar char="•"/>
            </a:pPr>
            <a:r>
              <a:rPr lang="en-US"/>
              <a:t>HPV exposure is very common</a:t>
            </a:r>
            <a:endParaRPr/>
          </a:p>
          <a:p>
            <a:pPr marL="453099" lvl="0" indent="-453099" algn="l" rtl="0">
              <a:lnSpc>
                <a:spcPct val="90000"/>
              </a:lnSpc>
              <a:spcBef>
                <a:spcPts val="793"/>
              </a:spcBef>
              <a:spcAft>
                <a:spcPts val="0"/>
              </a:spcAft>
              <a:buClr>
                <a:schemeClr val="dk1"/>
              </a:buClr>
              <a:buSzPts val="1200"/>
              <a:buChar char="•"/>
            </a:pPr>
            <a:r>
              <a:rPr lang="en-US"/>
              <a:t>HPV can cause 6 types of cancers</a:t>
            </a:r>
            <a:endParaRPr/>
          </a:p>
          <a:p>
            <a:pPr marL="453099" lvl="0" indent="-453099" algn="l" rtl="0">
              <a:lnSpc>
                <a:spcPct val="90000"/>
              </a:lnSpc>
              <a:spcBef>
                <a:spcPts val="793"/>
              </a:spcBef>
              <a:spcAft>
                <a:spcPts val="0"/>
              </a:spcAft>
              <a:buClr>
                <a:schemeClr val="dk1"/>
              </a:buClr>
              <a:buSzPts val="1200"/>
              <a:buChar char="•"/>
            </a:pPr>
            <a:r>
              <a:rPr lang="en-US"/>
              <a:t>HPV vaccine is safe</a:t>
            </a:r>
            <a:endParaRPr/>
          </a:p>
          <a:p>
            <a:pPr marL="453099" lvl="0" indent="-453099" algn="l" rtl="0">
              <a:lnSpc>
                <a:spcPct val="90000"/>
              </a:lnSpc>
              <a:spcBef>
                <a:spcPts val="793"/>
              </a:spcBef>
              <a:spcAft>
                <a:spcPts val="0"/>
              </a:spcAft>
              <a:buClr>
                <a:schemeClr val="dk1"/>
              </a:buClr>
              <a:buSzPts val="1200"/>
              <a:buChar char="•"/>
            </a:pPr>
            <a:r>
              <a:rPr lang="en-US"/>
              <a:t>HPV vaccine is effective </a:t>
            </a:r>
            <a:endParaRPr/>
          </a:p>
          <a:p>
            <a:pPr marL="453099" lvl="0" indent="-453099" algn="l" rtl="0">
              <a:lnSpc>
                <a:spcPct val="90000"/>
              </a:lnSpc>
              <a:spcBef>
                <a:spcPts val="793"/>
              </a:spcBef>
              <a:spcAft>
                <a:spcPts val="0"/>
              </a:spcAft>
              <a:buClr>
                <a:schemeClr val="dk1"/>
              </a:buClr>
              <a:buSzPts val="1200"/>
              <a:buChar char="•"/>
            </a:pPr>
            <a:r>
              <a:rPr lang="en-US"/>
              <a:t>Not enough children are being protected</a:t>
            </a:r>
            <a:endParaRPr/>
          </a:p>
          <a:p>
            <a:pPr marL="453099" lvl="0" indent="-453099" algn="l" rtl="0">
              <a:lnSpc>
                <a:spcPct val="90000"/>
              </a:lnSpc>
              <a:spcBef>
                <a:spcPts val="793"/>
              </a:spcBef>
              <a:spcAft>
                <a:spcPts val="0"/>
              </a:spcAft>
              <a:buClr>
                <a:schemeClr val="dk1"/>
              </a:buClr>
              <a:buSzPts val="1400"/>
              <a:buChar char="•"/>
            </a:pPr>
            <a:r>
              <a:rPr lang="en-US"/>
              <a:t>Take Action: recommend the HPV vaccine to all 9-14 year olds in your practice</a:t>
            </a:r>
            <a:endParaRPr/>
          </a:p>
        </p:txBody>
      </p:sp>
      <p:sp>
        <p:nvSpPr>
          <p:cNvPr id="1715" name="Google Shape;1715;g3291855a913_1_7:notes"/>
          <p:cNvSpPr txBox="1">
            <a:spLocks noGrp="1"/>
          </p:cNvSpPr>
          <p:nvPr>
            <p:ph type="sldNum" idx="12"/>
          </p:nvPr>
        </p:nvSpPr>
        <p:spPr>
          <a:xfrm>
            <a:off x="4143587" y="9119474"/>
            <a:ext cx="3169800" cy="4815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72</a:t>
            </a:fld>
            <a:endParaRPr sz="1500">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5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1" name="Google Shape;1741;p59: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664546" lvl="0" indent="-181240" algn="l" rtl="0">
              <a:lnSpc>
                <a:spcPct val="110000"/>
              </a:lnSpc>
              <a:spcBef>
                <a:spcPts val="1269"/>
              </a:spcBef>
              <a:spcAft>
                <a:spcPts val="0"/>
              </a:spcAft>
              <a:buClr>
                <a:schemeClr val="dk1"/>
              </a:buClr>
              <a:buSzPts val="1200"/>
              <a:buFont typeface="Calibri"/>
              <a:buChar char="•"/>
            </a:pPr>
            <a:r>
              <a:rPr lang="en-US"/>
              <a:t>Many resources have been created in collaboration with physicians across countries and are available to support you in recommending HPV vaccination. </a:t>
            </a:r>
            <a:endParaRPr/>
          </a:p>
          <a:p>
            <a:pPr marL="664546" lvl="0" indent="-181240" algn="l" rtl="0">
              <a:lnSpc>
                <a:spcPct val="110000"/>
              </a:lnSpc>
              <a:spcBef>
                <a:spcPts val="1269"/>
              </a:spcBef>
              <a:spcAft>
                <a:spcPts val="0"/>
              </a:spcAft>
              <a:buClr>
                <a:schemeClr val="dk1"/>
              </a:buClr>
              <a:buSzPts val="1200"/>
              <a:buFont typeface="Calibri"/>
              <a:buChar char="•"/>
            </a:pPr>
            <a:r>
              <a:rPr lang="en-US"/>
              <a:t>Just the Facts for HPV vaccination</a:t>
            </a:r>
            <a:endParaRPr/>
          </a:p>
          <a:p>
            <a:pPr marL="664546" lvl="0" indent="-181240" algn="l" rtl="0">
              <a:lnSpc>
                <a:spcPct val="110000"/>
              </a:lnSpc>
              <a:spcBef>
                <a:spcPts val="1269"/>
              </a:spcBef>
              <a:spcAft>
                <a:spcPts val="0"/>
              </a:spcAft>
              <a:buClr>
                <a:schemeClr val="dk1"/>
              </a:buClr>
              <a:buSzPts val="1200"/>
              <a:buFont typeface="Calibri"/>
              <a:buChar char="•"/>
            </a:pPr>
            <a:r>
              <a:rPr lang="en-US"/>
              <a:t>Counseling Parents</a:t>
            </a:r>
            <a:endParaRPr/>
          </a:p>
          <a:p>
            <a:pPr marL="664546" lvl="0" indent="-181240" algn="l" rtl="0">
              <a:lnSpc>
                <a:spcPct val="110000"/>
              </a:lnSpc>
              <a:spcBef>
                <a:spcPts val="1269"/>
              </a:spcBef>
              <a:spcAft>
                <a:spcPts val="0"/>
              </a:spcAft>
              <a:buClr>
                <a:schemeClr val="dk1"/>
              </a:buClr>
              <a:buSzPts val="1200"/>
              <a:buFont typeface="Calibri"/>
              <a:buChar char="•"/>
            </a:pPr>
            <a:r>
              <a:rPr lang="en-US"/>
              <a:t>Clinic Posters</a:t>
            </a:r>
            <a:endParaRPr/>
          </a:p>
          <a:p>
            <a:pPr marL="664546" lvl="0" indent="-181240" algn="l" rtl="0">
              <a:lnSpc>
                <a:spcPct val="110000"/>
              </a:lnSpc>
              <a:spcBef>
                <a:spcPts val="1269"/>
              </a:spcBef>
              <a:spcAft>
                <a:spcPts val="0"/>
              </a:spcAft>
              <a:buClr>
                <a:schemeClr val="dk1"/>
              </a:buClr>
              <a:buSzPts val="1200"/>
              <a:buFont typeface="Calibri"/>
              <a:buChar char="•"/>
            </a:pPr>
            <a:r>
              <a:rPr lang="en-US"/>
              <a:t>Parent handout and more</a:t>
            </a: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Find all these resources at </a:t>
            </a:r>
            <a:r>
              <a:rPr lang="en-US" sz="1200" b="0" i="0" u="sng" strike="noStrike" cap="none">
                <a:solidFill>
                  <a:srgbClr val="05066D"/>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www.PreventGlobalHPVCancers.org</a:t>
            </a:r>
            <a:endParaRPr lang="en-US" sz="8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a:highlight>
                <a:srgbClr val="FFFF00"/>
              </a:highlight>
            </a:endParaRPr>
          </a:p>
        </p:txBody>
      </p:sp>
      <p:sp>
        <p:nvSpPr>
          <p:cNvPr id="1742" name="Google Shape;1742;p59: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73</a:t>
            </a:fld>
            <a:endParaRPr sz="1400">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6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2" name="Google Shape;1752;p60: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b="0">
              <a:latin typeface="Arial"/>
              <a:ea typeface="Arial"/>
              <a:cs typeface="Arial"/>
              <a:sym typeface="Arial"/>
            </a:endParaRPr>
          </a:p>
          <a:p>
            <a:pPr marL="361950" lvl="0" indent="-361950" algn="l" rtl="0">
              <a:lnSpc>
                <a:spcPct val="100000"/>
              </a:lnSpc>
              <a:spcBef>
                <a:spcPts val="0"/>
              </a:spcBef>
              <a:spcAft>
                <a:spcPts val="0"/>
              </a:spcAft>
              <a:buClr>
                <a:schemeClr val="dk1"/>
              </a:buClr>
              <a:buSzPts val="1200"/>
              <a:buFont typeface="Arial"/>
              <a:buChar char="•"/>
            </a:pPr>
            <a:r>
              <a:rPr lang="en-US" b="0">
                <a:latin typeface="Arial"/>
                <a:ea typeface="Arial"/>
                <a:cs typeface="Arial"/>
                <a:sym typeface="Arial"/>
              </a:rPr>
              <a:t>Pause for 2-3 minutes to make sure training participants access and complete the post-training survey.</a:t>
            </a:r>
            <a:r>
              <a:rPr lang="en-US">
                <a:latin typeface="Arial"/>
                <a:ea typeface="Arial"/>
                <a:cs typeface="Arial"/>
                <a:sym typeface="Arial"/>
              </a:rPr>
              <a:t> </a:t>
            </a:r>
            <a:endParaRPr b="0">
              <a:latin typeface="Arial"/>
              <a:ea typeface="Arial"/>
              <a:cs typeface="Arial"/>
              <a:sym typeface="Arial"/>
            </a:endParaRPr>
          </a:p>
          <a:p>
            <a:pPr marL="0" marR="0" lvl="0" indent="0" algn="l" rtl="0">
              <a:lnSpc>
                <a:spcPct val="100000"/>
              </a:lnSpc>
              <a:spcBef>
                <a:spcPts val="0"/>
              </a:spcBef>
              <a:spcAft>
                <a:spcPts val="0"/>
              </a:spcAft>
              <a:buSzPts val="1400"/>
              <a:buNone/>
            </a:pPr>
            <a:endParaRPr lang="en-US" b="1">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b="1">
                <a:latin typeface="Calibri"/>
                <a:ea typeface="Calibri"/>
                <a:cs typeface="Calibri"/>
                <a:sym typeface="Calibri"/>
              </a:rPr>
              <a:t>In a virtual training please post the survey link into the chat</a:t>
            </a:r>
          </a:p>
          <a:p>
            <a:pPr marL="0" marR="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53" name="Google Shape;1753;p60: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7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have the power to make sure that no girl grows up  in your community to hear the dreaded words "you have cervical cancer"</a:t>
            </a:r>
            <a:endParaRPr/>
          </a:p>
        </p:txBody>
      </p:sp>
      <p:sp>
        <p:nvSpPr>
          <p:cNvPr id="1763" name="Google Shape;1763;p7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p7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7" name="Google Shape;1777;p70: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750"/>
              </a:spcBef>
              <a:spcAft>
                <a:spcPts val="0"/>
              </a:spcAft>
              <a:buSzPts val="1400"/>
              <a:buNone/>
            </a:pPr>
            <a:r>
              <a:rPr lang="en-US"/>
              <a:t>Disclaimer:</a:t>
            </a:r>
            <a:endParaRPr/>
          </a:p>
          <a:p>
            <a:pPr marL="0" lvl="0" indent="0" algn="l" rtl="0">
              <a:lnSpc>
                <a:spcPct val="100000"/>
              </a:lnSpc>
              <a:spcBef>
                <a:spcPts val="750"/>
              </a:spcBef>
              <a:spcAft>
                <a:spcPts val="0"/>
              </a:spcAft>
              <a:buSzPts val="1400"/>
              <a:buNone/>
            </a:pPr>
            <a:r>
              <a:rPr lang="en-US"/>
              <a:t>Expert review of this original content was coordinated by </a:t>
            </a:r>
            <a:br>
              <a:rPr lang="en-US"/>
            </a:br>
            <a:r>
              <a:rPr lang="en-US"/>
              <a:t>the Cancer Foundation of India and the American Cancer Society's Global HPV Cancer Free program.</a:t>
            </a:r>
            <a:endParaRPr/>
          </a:p>
          <a:p>
            <a:pPr marL="0" lvl="0" indent="0" algn="l" rtl="0">
              <a:lnSpc>
                <a:spcPct val="100000"/>
              </a:lnSpc>
              <a:spcBef>
                <a:spcPts val="750"/>
              </a:spcBef>
              <a:spcAft>
                <a:spcPts val="0"/>
              </a:spcAft>
              <a:buSzPts val="1400"/>
              <a:buNone/>
            </a:pPr>
            <a:r>
              <a:rPr lang="en-US"/>
              <a:t>The American Cancer Society does not endorse any company, product, or service.</a:t>
            </a:r>
            <a:r>
              <a:rPr lang="en-US" b="1"/>
              <a:t> </a:t>
            </a:r>
            <a:endParaRPr/>
          </a:p>
        </p:txBody>
      </p:sp>
      <p:sp>
        <p:nvSpPr>
          <p:cNvPr id="1778" name="Google Shape;1778;p70: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5" name="Google Shape;1785;p21: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Let's review some questions you may get from parents.</a:t>
            </a:r>
            <a:endParaRPr/>
          </a:p>
        </p:txBody>
      </p:sp>
      <p:sp>
        <p:nvSpPr>
          <p:cNvPr id="1786" name="Google Shape;1786;p21: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77</a:t>
            </a:fld>
            <a:endParaRPr sz="1500">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4" name="Google Shape;1794;p30: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a:t>A parent may ask "Why do they need it at this age?"</a:t>
            </a:r>
            <a:endParaRPr/>
          </a:p>
          <a:p>
            <a:pPr marL="380365" lvl="0" indent="-380365" algn="l" rtl="0">
              <a:lnSpc>
                <a:spcPct val="100000"/>
              </a:lnSpc>
              <a:spcBef>
                <a:spcPts val="0"/>
              </a:spcBef>
              <a:spcAft>
                <a:spcPts val="0"/>
              </a:spcAft>
              <a:buSzPts val="1400"/>
              <a:buNone/>
            </a:pPr>
            <a:r>
              <a:rPr lang="en-US" i="1"/>
              <a:t>Sample response, </a:t>
            </a:r>
            <a:endParaRPr/>
          </a:p>
          <a:p>
            <a:pPr marL="380365" lvl="0" indent="-380365" algn="l" rtl="0">
              <a:lnSpc>
                <a:spcPct val="100000"/>
              </a:lnSpc>
              <a:spcBef>
                <a:spcPts val="0"/>
              </a:spcBef>
              <a:spcAft>
                <a:spcPts val="0"/>
              </a:spcAft>
              <a:buClr>
                <a:srgbClr val="262626"/>
              </a:buClr>
              <a:buSzPts val="1100"/>
              <a:buFont typeface="Arial"/>
              <a:buChar char="•"/>
            </a:pPr>
            <a:r>
              <a:rPr lang="en-US" sz="1200" i="1">
                <a:solidFill>
                  <a:srgbClr val="262626"/>
                </a:solidFill>
              </a:rPr>
              <a:t>Most vaccines are given at younger ages to protect from diseases in the future.</a:t>
            </a:r>
            <a:endParaRPr/>
          </a:p>
          <a:p>
            <a:pPr marL="380365" lvl="0" indent="-380365" algn="l" rtl="0">
              <a:lnSpc>
                <a:spcPct val="100000"/>
              </a:lnSpc>
              <a:spcBef>
                <a:spcPts val="0"/>
              </a:spcBef>
              <a:spcAft>
                <a:spcPts val="0"/>
              </a:spcAft>
              <a:buClr>
                <a:srgbClr val="262626"/>
              </a:buClr>
              <a:buSzPts val="1100"/>
              <a:buFont typeface="Arial"/>
              <a:buChar char="•"/>
            </a:pPr>
            <a:r>
              <a:rPr lang="en-US" sz="1200" i="1">
                <a:solidFill>
                  <a:srgbClr val="262626"/>
                </a:solidFill>
              </a:rPr>
              <a:t>HPV vaccination works best when given between ages 9 and 14 before chance of exposure. </a:t>
            </a:r>
            <a:endParaRPr sz="1200" i="0">
              <a:solidFill>
                <a:srgbClr val="262626"/>
              </a:solidFill>
            </a:endParaRPr>
          </a:p>
          <a:p>
            <a:pPr marL="380365" lvl="0" indent="-380365" algn="l" rtl="0">
              <a:lnSpc>
                <a:spcPct val="100000"/>
              </a:lnSpc>
              <a:spcBef>
                <a:spcPts val="0"/>
              </a:spcBef>
              <a:spcAft>
                <a:spcPts val="0"/>
              </a:spcAft>
              <a:buClr>
                <a:srgbClr val="262626"/>
              </a:buClr>
              <a:buSzPts val="1100"/>
              <a:buFont typeface="Arial"/>
              <a:buChar char="•"/>
            </a:pPr>
            <a:r>
              <a:rPr lang="en-US" sz="1200" i="1">
                <a:solidFill>
                  <a:srgbClr val="262626"/>
                </a:solidFill>
              </a:rPr>
              <a:t>Research shows that on-time vaccination provides more protection from HPV cancers than late vaccination at older ages.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SOURCES:</a:t>
            </a:r>
            <a:endParaRPr/>
          </a:p>
          <a:p>
            <a:pPr marL="0" lvl="0" indent="0" algn="l" rtl="0">
              <a:lnSpc>
                <a:spcPct val="125902"/>
              </a:lnSpc>
              <a:spcBef>
                <a:spcPts val="0"/>
              </a:spcBef>
              <a:spcAft>
                <a:spcPts val="0"/>
              </a:spcAft>
              <a:buSzPts val="1400"/>
              <a:buNone/>
            </a:pPr>
            <a:r>
              <a:rPr lang="en-US" sz="800" err="1">
                <a:solidFill>
                  <a:srgbClr val="212121"/>
                </a:solidFill>
                <a:highlight>
                  <a:srgbClr val="FFFFFF"/>
                </a:highlight>
                <a:latin typeface="Roboto"/>
                <a:ea typeface="Roboto"/>
                <a:cs typeface="Roboto"/>
                <a:sym typeface="Roboto"/>
              </a:rPr>
              <a:t>Falcaro</a:t>
            </a:r>
            <a:r>
              <a:rPr lang="en-US" sz="800">
                <a:solidFill>
                  <a:srgbClr val="212121"/>
                </a:solidFill>
                <a:highlight>
                  <a:srgbClr val="FFFFFF"/>
                </a:highlight>
                <a:latin typeface="Roboto"/>
                <a:ea typeface="Roboto"/>
                <a:cs typeface="Roboto"/>
                <a:sym typeface="Roboto"/>
              </a:rPr>
              <a:t> M, Castañon A, Ndlela B, Checchi M, Soldan K, Lopez-Bernal J, et al. The effects of the national HPV vaccination </a:t>
            </a:r>
            <a:r>
              <a:rPr lang="en-US" sz="800" err="1">
                <a:solidFill>
                  <a:srgbClr val="212121"/>
                </a:solidFill>
                <a:highlight>
                  <a:srgbClr val="FFFFFF"/>
                </a:highlight>
                <a:latin typeface="Roboto"/>
                <a:ea typeface="Roboto"/>
                <a:cs typeface="Roboto"/>
                <a:sym typeface="Roboto"/>
              </a:rPr>
              <a:t>programme</a:t>
            </a:r>
            <a:r>
              <a:rPr lang="en-US" sz="800">
                <a:solidFill>
                  <a:srgbClr val="212121"/>
                </a:solidFill>
                <a:highlight>
                  <a:srgbClr val="FFFFFF"/>
                </a:highlight>
                <a:latin typeface="Roboto"/>
                <a:ea typeface="Roboto"/>
                <a:cs typeface="Roboto"/>
                <a:sym typeface="Roboto"/>
              </a:rPr>
              <a:t> in England, UK, on cervical cancer and grade 3 cervical intraepithelial neoplasia incidence: a register-based observational study. Lancet. 2021 ;398(10316):2084-2092.</a:t>
            </a:r>
            <a:r>
              <a:rPr lang="en-US" sz="1300">
                <a:solidFill>
                  <a:srgbClr val="212121"/>
                </a:solidFill>
                <a:highlight>
                  <a:srgbClr val="FFFFFF"/>
                </a:highlight>
                <a:latin typeface="Roboto"/>
                <a:ea typeface="Roboto"/>
                <a:cs typeface="Roboto"/>
                <a:sym typeface="Roboto"/>
              </a:rPr>
              <a:t> </a:t>
            </a:r>
            <a:r>
              <a:rPr lang="en-US">
                <a:solidFill>
                  <a:srgbClr val="212121"/>
                </a:solidFill>
                <a:highlight>
                  <a:srgbClr val="FFFFFF"/>
                </a:highlight>
                <a:latin typeface="Roboto"/>
                <a:ea typeface="Roboto"/>
                <a:cs typeface="Roboto"/>
                <a:sym typeface="Roboto"/>
              </a:rPr>
              <a:t>Available from </a:t>
            </a:r>
            <a:r>
              <a:rPr lang="en-US" u="sng">
                <a:solidFill>
                  <a:schemeClr val="hlink"/>
                </a:solidFill>
                <a:highlight>
                  <a:srgbClr val="FFFFFF"/>
                </a:highlight>
                <a:hlinkClick r:id="rId3"/>
              </a:rPr>
              <a:t>https://pubmed.ncbi.nlm.nih.gov/34741816/</a:t>
            </a:r>
            <a:endParaRPr>
              <a:highlight>
                <a:srgbClr val="FFFFFF"/>
              </a:highlight>
            </a:endParaRPr>
          </a:p>
          <a:p>
            <a:pPr marL="0" lvl="0" indent="0" algn="l" rtl="0">
              <a:lnSpc>
                <a:spcPct val="125902"/>
              </a:lnSpc>
              <a:spcBef>
                <a:spcPts val="0"/>
              </a:spcBef>
              <a:spcAft>
                <a:spcPts val="0"/>
              </a:spcAft>
              <a:buSzPts val="1400"/>
              <a:buNone/>
            </a:pPr>
            <a:endParaRPr>
              <a:highlight>
                <a:srgbClr val="FFFFFF"/>
              </a:highlight>
            </a:endParaRPr>
          </a:p>
          <a:p>
            <a:pPr marL="0" lvl="0" indent="0" algn="l" rtl="0">
              <a:lnSpc>
                <a:spcPct val="125902"/>
              </a:lnSpc>
              <a:spcBef>
                <a:spcPts val="0"/>
              </a:spcBef>
              <a:spcAft>
                <a:spcPts val="0"/>
              </a:spcAft>
              <a:buSzPts val="1400"/>
              <a:buNone/>
            </a:pPr>
            <a:r>
              <a:rPr lang="en-US">
                <a:highlight>
                  <a:srgbClr val="FFFFFF"/>
                </a:highlight>
              </a:rPr>
              <a:t>WHO, Human papillomavirus vaccines: WHO position paper, May 2017 position paper [Internet}. Available from</a:t>
            </a:r>
            <a:r>
              <a:rPr lang="en-US">
                <a:solidFill>
                  <a:schemeClr val="hlink"/>
                </a:solidFill>
                <a:highlight>
                  <a:srgbClr val="FFFFFF"/>
                </a:highlight>
                <a:uFill>
                  <a:noFill/>
                </a:uFill>
                <a:hlinkClick r:id="rId4"/>
              </a:rPr>
              <a:t> </a:t>
            </a:r>
            <a:r>
              <a:rPr lang="en-US" u="sng">
                <a:solidFill>
                  <a:srgbClr val="0000FF"/>
                </a:solidFill>
                <a:highlight>
                  <a:srgbClr val="FFFFFF"/>
                </a:highlight>
                <a:hlinkClick r:id="rId4">
                  <a:extLst>
                    <a:ext uri="{A12FA001-AC4F-418D-AE19-62706E023703}">
                      <ahyp:hlinkClr xmlns:ahyp="http://schemas.microsoft.com/office/drawing/2018/hyperlinkcolor" val="tx"/>
                    </a:ext>
                  </a:extLst>
                </a:hlinkClick>
              </a:rPr>
              <a:t>https://www.who.int/teams/immunization-vaccines-and-biologicals/policies/position-papers/human-papillomavirus-(hpv</a:t>
            </a:r>
            <a:r>
              <a:rPr lang="en-US">
                <a:highlight>
                  <a:srgbClr val="FFFFFF"/>
                </a:highlight>
              </a:rPr>
              <a:t>) </a:t>
            </a:r>
            <a:endParaRPr>
              <a:highlight>
                <a:srgbClr val="FFFFFF"/>
              </a:highlight>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95" name="Google Shape;1795;p30: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78</a:t>
            </a:fld>
            <a:endParaRPr sz="1500">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p3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3" name="Google Shape;1803;p31: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b="1"/>
              <a:t>How long will the HPV vaccine last?</a:t>
            </a:r>
            <a:endParaRPr/>
          </a:p>
          <a:p>
            <a:pPr marL="463168" lvl="0" indent="-362480" algn="l" rtl="0">
              <a:lnSpc>
                <a:spcPct val="100000"/>
              </a:lnSpc>
              <a:spcBef>
                <a:spcPts val="846"/>
              </a:spcBef>
              <a:spcAft>
                <a:spcPts val="0"/>
              </a:spcAft>
              <a:buClr>
                <a:schemeClr val="dk1"/>
              </a:buClr>
              <a:buSzPts val="1200"/>
              <a:buFont typeface="Arial"/>
              <a:buChar char="•"/>
            </a:pPr>
            <a:r>
              <a:rPr lang="en-US" i="1"/>
              <a:t>The HPV vaccine provides long-lasting protection. </a:t>
            </a:r>
            <a:endParaRPr/>
          </a:p>
          <a:p>
            <a:pPr marL="463168" lvl="0" indent="-362480" algn="l" rtl="0">
              <a:lnSpc>
                <a:spcPct val="100000"/>
              </a:lnSpc>
              <a:spcBef>
                <a:spcPts val="846"/>
              </a:spcBef>
              <a:spcAft>
                <a:spcPts val="0"/>
              </a:spcAft>
              <a:buClr>
                <a:schemeClr val="dk1"/>
              </a:buClr>
              <a:buSzPts val="1200"/>
              <a:buFont typeface="Arial"/>
              <a:buChar char="•"/>
            </a:pPr>
            <a:r>
              <a:rPr lang="en-US" i="1"/>
              <a:t>There is enough evidence to suggest that immunity given by HPV vaccination lasts well into adulthood. </a:t>
            </a:r>
            <a:endParaRPr/>
          </a:p>
          <a:p>
            <a:pPr marL="463168" lvl="0" indent="-362480" algn="l" rtl="0">
              <a:lnSpc>
                <a:spcPct val="100000"/>
              </a:lnSpc>
              <a:spcBef>
                <a:spcPts val="846"/>
              </a:spcBef>
              <a:spcAft>
                <a:spcPts val="0"/>
              </a:spcAft>
              <a:buClr>
                <a:schemeClr val="dk1"/>
              </a:buClr>
              <a:buSzPts val="1200"/>
              <a:buFont typeface="Arial"/>
              <a:buChar char="•"/>
            </a:pPr>
            <a:r>
              <a:rPr lang="en-US" i="1"/>
              <a:t>There is no indication that the vaccine protection lessens with time. </a:t>
            </a:r>
            <a:endParaRPr/>
          </a:p>
        </p:txBody>
      </p:sp>
      <p:sp>
        <p:nvSpPr>
          <p:cNvPr id="1804" name="Google Shape;1804;p31: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79</a:t>
            </a:fld>
            <a:endParaRPr sz="150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9: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302066" lvl="0" indent="-302066" algn="l" rtl="0">
              <a:lnSpc>
                <a:spcPct val="110000"/>
              </a:lnSpc>
              <a:spcBef>
                <a:spcPts val="0"/>
              </a:spcBef>
              <a:spcAft>
                <a:spcPts val="0"/>
              </a:spcAft>
              <a:buClr>
                <a:srgbClr val="008AAB"/>
              </a:buClr>
              <a:buSzPts val="1200"/>
              <a:buFont typeface="Calibri"/>
              <a:buChar char="•"/>
            </a:pPr>
            <a:r>
              <a:rPr lang="en-US" sz="1100">
                <a:latin typeface="Calibri"/>
                <a:ea typeface="Calibri"/>
                <a:cs typeface="Calibri"/>
                <a:sym typeface="Calibri"/>
              </a:rPr>
              <a:t>“Cervical cancer strikes women in the prime of life. These women are raising children, caring for their families and contributing to the social and economic fabric of their communities ...”</a:t>
            </a:r>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Global trends project an increase if we do not act</a:t>
            </a:r>
            <a:endParaRPr/>
          </a:p>
          <a:p>
            <a:pPr marL="302066" lvl="0" indent="-302066" algn="l" rtl="0">
              <a:lnSpc>
                <a:spcPct val="110000"/>
              </a:lnSpc>
              <a:spcBef>
                <a:spcPts val="1340"/>
              </a:spcBef>
              <a:spcAft>
                <a:spcPts val="0"/>
              </a:spcAft>
              <a:buClr>
                <a:srgbClr val="008AAB"/>
              </a:buClr>
              <a:buSzPts val="1200"/>
              <a:buFont typeface="Calibri"/>
              <a:buChar char="•"/>
            </a:pPr>
            <a:r>
              <a:rPr lang="en-US" sz="1100">
                <a:latin typeface="Calibri"/>
                <a:ea typeface="Calibri"/>
                <a:cs typeface="Calibri"/>
                <a:sym typeface="Calibri"/>
              </a:rPr>
              <a:t>Cervical cancer can be prevented to save lives and keep families and keep communities intact and healthy.</a:t>
            </a:r>
            <a:endParaRPr/>
          </a:p>
          <a:p>
            <a:pPr marL="302066" lvl="0" indent="-302066" algn="l" rtl="0">
              <a:lnSpc>
                <a:spcPct val="110000"/>
              </a:lnSpc>
              <a:spcBef>
                <a:spcPts val="1340"/>
              </a:spcBef>
              <a:spcAft>
                <a:spcPts val="0"/>
              </a:spcAft>
              <a:buClr>
                <a:srgbClr val="008AAB"/>
              </a:buClr>
              <a:buSzPts val="1200"/>
              <a:buFont typeface="Calibri"/>
              <a:buChar char="•"/>
            </a:pPr>
            <a:r>
              <a:rPr lang="en-US" sz="1100" b="1">
                <a:latin typeface="Calibri"/>
                <a:ea typeface="Calibri"/>
                <a:cs typeface="Calibri"/>
                <a:sym typeface="Calibri"/>
              </a:rPr>
              <a:t>No woman should die from cervical cancer.</a:t>
            </a:r>
            <a:r>
              <a:rPr lang="en-US" sz="1100" b="1"/>
              <a:t> </a:t>
            </a:r>
            <a:endParaRPr sz="1100">
              <a:latin typeface="Calibri"/>
              <a:ea typeface="Calibri"/>
              <a:cs typeface="Calibri"/>
              <a:sym typeface="Calibri"/>
            </a:endParaRPr>
          </a:p>
          <a:p>
            <a:pPr marL="0" lvl="0" indent="0" algn="l" rtl="0">
              <a:lnSpc>
                <a:spcPct val="100000"/>
              </a:lnSpc>
              <a:spcBef>
                <a:spcPts val="670"/>
              </a:spcBef>
              <a:spcAft>
                <a:spcPts val="0"/>
              </a:spcAft>
              <a:buSzPts val="1400"/>
              <a:buNone/>
            </a:pPr>
            <a:endParaRPr/>
          </a:p>
        </p:txBody>
      </p:sp>
      <p:sp>
        <p:nvSpPr>
          <p:cNvPr id="1007" name="Google Shape;1007;p9: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Calibri"/>
                <a:ea typeface="Calibri"/>
                <a:cs typeface="Calibri"/>
                <a:sym typeface="Calibri"/>
              </a:rPr>
              <a:t>8</a:t>
            </a:fld>
            <a:endParaRPr sz="1400">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2" name="Google Shape;1822;p29: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b="1"/>
              <a:t>"Is my child really at risk for HPV infection?"</a:t>
            </a:r>
            <a:endParaRPr/>
          </a:p>
          <a:p>
            <a:pPr marL="380990" marR="171022" lvl="0" indent="-380990" algn="l" rtl="0">
              <a:lnSpc>
                <a:spcPct val="114585"/>
              </a:lnSpc>
              <a:spcBef>
                <a:spcPts val="1375"/>
              </a:spcBef>
              <a:spcAft>
                <a:spcPts val="0"/>
              </a:spcAft>
              <a:buSzPts val="1400"/>
              <a:buNone/>
            </a:pPr>
            <a:r>
              <a:rPr lang="en-US" i="1"/>
              <a:t>Sample response, </a:t>
            </a:r>
            <a:endParaRPr/>
          </a:p>
          <a:p>
            <a:pPr marL="380990" marR="171022" lvl="0" indent="-380990" algn="l" rtl="0">
              <a:lnSpc>
                <a:spcPct val="114585"/>
              </a:lnSpc>
              <a:spcBef>
                <a:spcPts val="1375"/>
              </a:spcBef>
              <a:spcAft>
                <a:spcPts val="0"/>
              </a:spcAft>
              <a:buClr>
                <a:srgbClr val="262626"/>
              </a:buClr>
              <a:buSzPts val="1200"/>
              <a:buFont typeface="Arial"/>
              <a:buChar char="•"/>
            </a:pPr>
            <a:r>
              <a:rPr lang="en-US" sz="1200" i="1">
                <a:solidFill>
                  <a:srgbClr val="262626"/>
                </a:solidFill>
              </a:rPr>
              <a:t>HPV is a very common infection. </a:t>
            </a:r>
            <a:endParaRPr/>
          </a:p>
          <a:p>
            <a:pPr marL="380990" marR="171022" lvl="0" indent="-380990" algn="l" rtl="0">
              <a:lnSpc>
                <a:spcPct val="114585"/>
              </a:lnSpc>
              <a:spcBef>
                <a:spcPts val="1375"/>
              </a:spcBef>
              <a:spcAft>
                <a:spcPts val="0"/>
              </a:spcAft>
              <a:buClr>
                <a:srgbClr val="262626"/>
              </a:buClr>
              <a:buSzPts val="1200"/>
              <a:buFont typeface="Arial"/>
              <a:buChar char="•"/>
            </a:pPr>
            <a:r>
              <a:rPr lang="en-US" sz="1200" i="1">
                <a:solidFill>
                  <a:srgbClr val="262626"/>
                </a:solidFill>
              </a:rPr>
              <a:t>Before HPV vaccines, nearly everyone got an HPV infection at some point in their lives. </a:t>
            </a:r>
            <a:endParaRPr/>
          </a:p>
          <a:p>
            <a:pPr marL="380990" marR="171022" lvl="0" indent="-380990" algn="l" rtl="0">
              <a:lnSpc>
                <a:spcPct val="114585"/>
              </a:lnSpc>
              <a:spcBef>
                <a:spcPts val="1375"/>
              </a:spcBef>
              <a:spcAft>
                <a:spcPts val="0"/>
              </a:spcAft>
              <a:buClr>
                <a:srgbClr val="262626"/>
              </a:buClr>
              <a:buSzPts val="1200"/>
              <a:buFont typeface="Arial"/>
              <a:buChar char="•"/>
            </a:pPr>
            <a:r>
              <a:rPr lang="en-US" sz="1200" i="1">
                <a:solidFill>
                  <a:srgbClr val="262626"/>
                </a:solidFill>
              </a:rPr>
              <a:t>On-time HPV vaccination will help protect your daughter from cancer that can be caused by HPV.</a:t>
            </a:r>
            <a:endParaRPr i="1">
              <a:solidFill>
                <a:srgbClr val="262626"/>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SOURCES</a:t>
            </a:r>
            <a:br>
              <a:rPr lang="en-US"/>
            </a:br>
            <a:r>
              <a:rPr lang="en-US">
                <a:solidFill>
                  <a:srgbClr val="212121"/>
                </a:solidFill>
                <a:highlight>
                  <a:srgbClr val="FFFFFF"/>
                </a:highlight>
                <a:latin typeface="Roboto"/>
                <a:ea typeface="Roboto"/>
                <a:cs typeface="Roboto"/>
                <a:sym typeface="Roboto"/>
              </a:rPr>
              <a:t>Lehtinen M, </a:t>
            </a:r>
            <a:r>
              <a:rPr lang="en-US" err="1">
                <a:solidFill>
                  <a:srgbClr val="212121"/>
                </a:solidFill>
                <a:highlight>
                  <a:srgbClr val="FFFFFF"/>
                </a:highlight>
                <a:latin typeface="Roboto"/>
                <a:ea typeface="Roboto"/>
                <a:cs typeface="Roboto"/>
                <a:sym typeface="Roboto"/>
              </a:rPr>
              <a:t>Lagheden</a:t>
            </a:r>
            <a:r>
              <a:rPr lang="en-US">
                <a:solidFill>
                  <a:srgbClr val="212121"/>
                </a:solidFill>
                <a:highlight>
                  <a:srgbClr val="FFFFFF"/>
                </a:highlight>
                <a:latin typeface="Roboto"/>
                <a:ea typeface="Roboto"/>
                <a:cs typeface="Roboto"/>
                <a:sym typeface="Roboto"/>
              </a:rPr>
              <a:t> C, Luostarinen T, Eriksson T, Apter D, Bly A, et al. Human papillomavirus vaccine efficacy against invasive, HPV-positive cancers: population-based follow-up of a cluster-</a:t>
            </a:r>
            <a:r>
              <a:rPr lang="en-US" err="1">
                <a:solidFill>
                  <a:srgbClr val="212121"/>
                </a:solidFill>
                <a:highlight>
                  <a:srgbClr val="FFFFFF"/>
                </a:highlight>
                <a:latin typeface="Roboto"/>
                <a:ea typeface="Roboto"/>
                <a:cs typeface="Roboto"/>
                <a:sym typeface="Roboto"/>
              </a:rPr>
              <a:t>randomised</a:t>
            </a:r>
            <a:r>
              <a:rPr lang="en-US">
                <a:solidFill>
                  <a:srgbClr val="212121"/>
                </a:solidFill>
                <a:highlight>
                  <a:srgbClr val="FFFFFF"/>
                </a:highlight>
                <a:latin typeface="Roboto"/>
                <a:ea typeface="Roboto"/>
                <a:cs typeface="Roboto"/>
                <a:sym typeface="Roboto"/>
              </a:rPr>
              <a:t> trial. BMJ Open. 2021 ;11(12):e050669. Available from </a:t>
            </a:r>
            <a:r>
              <a:rPr lang="en-US" sz="1300">
                <a:solidFill>
                  <a:srgbClr val="212121"/>
                </a:solidFill>
                <a:highlight>
                  <a:srgbClr val="FFFFFF"/>
                </a:highlight>
                <a:latin typeface="Roboto"/>
                <a:ea typeface="Roboto"/>
                <a:cs typeface="Roboto"/>
                <a:sym typeface="Roboto"/>
              </a:rPr>
              <a:t>.</a:t>
            </a:r>
            <a:r>
              <a:rPr lang="en-US" u="sng">
                <a:solidFill>
                  <a:schemeClr val="hlink"/>
                </a:solidFill>
                <a:hlinkClick r:id="rId3"/>
              </a:rPr>
              <a:t>Human papillomavirus vaccine efficacy against invasive, HPV-positive cancers: population-based follow-up of a cluster-</a:t>
            </a:r>
            <a:r>
              <a:rPr lang="en-US" u="sng" err="1">
                <a:solidFill>
                  <a:schemeClr val="hlink"/>
                </a:solidFill>
                <a:hlinkClick r:id="rId3"/>
              </a:rPr>
              <a:t>randomised</a:t>
            </a:r>
            <a:r>
              <a:rPr lang="en-US" u="sng">
                <a:solidFill>
                  <a:schemeClr val="hlink"/>
                </a:solidFill>
                <a:hlinkClick r:id="rId3"/>
              </a:rPr>
              <a:t> trial - PubMed (nih.gov)</a:t>
            </a:r>
            <a:endParaRPr/>
          </a:p>
          <a:p>
            <a:pPr marL="0" lvl="0" indent="0" algn="l" rtl="0">
              <a:lnSpc>
                <a:spcPct val="100000"/>
              </a:lnSpc>
              <a:spcBef>
                <a:spcPts val="0"/>
              </a:spcBef>
              <a:spcAft>
                <a:spcPts val="0"/>
              </a:spcAft>
              <a:buSzPts val="1400"/>
              <a:buNone/>
            </a:pPr>
            <a:endParaRPr sz="110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a:highlight>
                  <a:srgbClr val="FFFFFF"/>
                </a:highlight>
              </a:rPr>
              <a:t>National Cancer Institute, 2020. Large Study Confirms that HPV Vaccine Prevents Cervical Cancer.</a:t>
            </a:r>
            <a:r>
              <a:rPr lang="en-US">
                <a:solidFill>
                  <a:schemeClr val="hlink"/>
                </a:solidFill>
                <a:highlight>
                  <a:srgbClr val="FFFFFF"/>
                </a:highlight>
                <a:uFill>
                  <a:noFill/>
                </a:uFill>
                <a:hlinkClick r:id="rId4"/>
              </a:rPr>
              <a:t> [Internet] </a:t>
            </a:r>
            <a:r>
              <a:rPr lang="en-US" err="1">
                <a:solidFill>
                  <a:schemeClr val="hlink"/>
                </a:solidFill>
                <a:highlight>
                  <a:srgbClr val="FFFFFF"/>
                </a:highlight>
                <a:uFill>
                  <a:noFill/>
                </a:uFill>
                <a:hlinkClick r:id="rId4"/>
              </a:rPr>
              <a:t>Avaiable</a:t>
            </a:r>
            <a:r>
              <a:rPr lang="en-US">
                <a:solidFill>
                  <a:schemeClr val="hlink"/>
                </a:solidFill>
                <a:highlight>
                  <a:srgbClr val="FFFFFF"/>
                </a:highlight>
                <a:uFill>
                  <a:noFill/>
                </a:uFill>
                <a:hlinkClick r:id="rId4"/>
              </a:rPr>
              <a:t> from </a:t>
            </a:r>
            <a:r>
              <a:rPr lang="en-US" u="sng">
                <a:solidFill>
                  <a:srgbClr val="0000FF"/>
                </a:solidFill>
                <a:highlight>
                  <a:srgbClr val="FFFFFF"/>
                </a:highlight>
                <a:hlinkClick r:id="rId4">
                  <a:extLst>
                    <a:ext uri="{A12FA001-AC4F-418D-AE19-62706E023703}">
                      <ahyp:hlinkClr xmlns:ahyp="http://schemas.microsoft.com/office/drawing/2018/hyperlinkcolor" val="tx"/>
                    </a:ext>
                  </a:extLst>
                </a:hlinkClick>
              </a:rPr>
              <a:t>https://www.cancer.gov/news-events/cancer-currents-blog/2020/hpv-vaccine-prevents-cervical-cancer-sweden-study</a:t>
            </a:r>
            <a:endParaRPr/>
          </a:p>
        </p:txBody>
      </p:sp>
      <p:sp>
        <p:nvSpPr>
          <p:cNvPr id="1823" name="Google Shape;1823;p29: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80</a:t>
            </a:fld>
            <a:endParaRPr sz="1500">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6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1" name="Google Shape;1831;p65: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b="1"/>
              <a:t>Why does my child need HPV vaccination?</a:t>
            </a:r>
            <a:endParaRPr/>
          </a:p>
          <a:p>
            <a:pPr marL="302066" lvl="0" indent="-302066" algn="l" rtl="0">
              <a:lnSpc>
                <a:spcPct val="100000"/>
              </a:lnSpc>
              <a:spcBef>
                <a:spcPts val="846"/>
              </a:spcBef>
              <a:spcAft>
                <a:spcPts val="0"/>
              </a:spcAft>
              <a:buClr>
                <a:schemeClr val="dk1"/>
              </a:buClr>
              <a:buSzPts val="1200"/>
              <a:buFont typeface="Arial"/>
              <a:buChar char="•"/>
            </a:pPr>
            <a:r>
              <a:rPr lang="en-US" i="1"/>
              <a:t>HPV vaccination is important because it will protect your daughter from HPV infections that can cause cervical and four other types of cancer (throat, vagina, vulva, and anus) when she is older. </a:t>
            </a:r>
            <a:endParaRPr/>
          </a:p>
          <a:p>
            <a:pPr marL="302066" lvl="0" indent="-302066" algn="l" rtl="0">
              <a:lnSpc>
                <a:spcPct val="100000"/>
              </a:lnSpc>
              <a:spcBef>
                <a:spcPts val="846"/>
              </a:spcBef>
              <a:spcAft>
                <a:spcPts val="0"/>
              </a:spcAft>
              <a:buClr>
                <a:schemeClr val="dk1"/>
              </a:buClr>
              <a:buSzPts val="1200"/>
              <a:buFont typeface="Arial"/>
              <a:buChar char="•"/>
            </a:pPr>
            <a:r>
              <a:rPr lang="en-US" i="1"/>
              <a:t>On-time vaccination, between 9-14 years, provides the best protection.</a:t>
            </a:r>
            <a:endParaRPr/>
          </a:p>
          <a:p>
            <a:pPr marL="302066" lvl="0" indent="-225866" algn="l" rtl="0">
              <a:lnSpc>
                <a:spcPct val="100000"/>
              </a:lnSpc>
              <a:spcBef>
                <a:spcPts val="0"/>
              </a:spcBef>
              <a:spcAft>
                <a:spcPts val="0"/>
              </a:spcAft>
              <a:buClr>
                <a:schemeClr val="dk1"/>
              </a:buClr>
              <a:buSzPts val="1200"/>
              <a:buFont typeface="Arial"/>
              <a:buNone/>
            </a:pPr>
            <a:endParaRPr b="1"/>
          </a:p>
        </p:txBody>
      </p:sp>
      <p:sp>
        <p:nvSpPr>
          <p:cNvPr id="1832" name="Google Shape;1832;p65: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81</a:t>
            </a:fld>
            <a:endParaRPr sz="1500">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6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0" name="Google Shape;1840;p66: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b="1"/>
              <a:t>What cancers are caused by HPV?</a:t>
            </a:r>
            <a:endParaRPr/>
          </a:p>
          <a:p>
            <a:pPr marL="463168" lvl="0" indent="-362480" algn="l" rtl="0">
              <a:lnSpc>
                <a:spcPct val="100000"/>
              </a:lnSpc>
              <a:spcBef>
                <a:spcPts val="846"/>
              </a:spcBef>
              <a:spcAft>
                <a:spcPts val="0"/>
              </a:spcAft>
              <a:buClr>
                <a:schemeClr val="dk1"/>
              </a:buClr>
              <a:buSzPts val="1200"/>
              <a:buFont typeface="Arial"/>
              <a:buChar char="•"/>
            </a:pPr>
            <a:r>
              <a:rPr lang="en-US" i="1"/>
              <a:t>HPV, or human papillomavirus, is a common virus that can cause six types of cancer. </a:t>
            </a:r>
            <a:endParaRPr/>
          </a:p>
          <a:p>
            <a:pPr marL="463168" lvl="0" indent="-362480" algn="l" rtl="0">
              <a:lnSpc>
                <a:spcPct val="100000"/>
              </a:lnSpc>
              <a:spcBef>
                <a:spcPts val="846"/>
              </a:spcBef>
              <a:spcAft>
                <a:spcPts val="0"/>
              </a:spcAft>
              <a:buClr>
                <a:schemeClr val="dk1"/>
              </a:buClr>
              <a:buSzPts val="1200"/>
              <a:buFont typeface="Arial"/>
              <a:buChar char="•"/>
            </a:pPr>
            <a:r>
              <a:rPr lang="en-US" i="1"/>
              <a:t>In women, HPV can cause cervical, throat, anal, vaginal, and vulvar cancer. </a:t>
            </a:r>
            <a:endParaRPr i="1"/>
          </a:p>
          <a:p>
            <a:pPr marL="463168" lvl="0" indent="-362480" algn="l" rtl="0">
              <a:lnSpc>
                <a:spcPct val="100000"/>
              </a:lnSpc>
              <a:spcBef>
                <a:spcPts val="846"/>
              </a:spcBef>
              <a:spcAft>
                <a:spcPts val="0"/>
              </a:spcAft>
              <a:buClr>
                <a:schemeClr val="dk1"/>
              </a:buClr>
              <a:buSzPts val="1200"/>
              <a:buFont typeface="Arial"/>
              <a:buChar char="•"/>
            </a:pPr>
            <a:r>
              <a:rPr lang="en-US" i="1"/>
              <a:t>In men, HPV can cause throat, anal, and penile cancer.</a:t>
            </a:r>
            <a:endParaRPr/>
          </a:p>
          <a:p>
            <a:pPr marL="463168" lvl="0" indent="-286280" algn="l" rtl="0">
              <a:lnSpc>
                <a:spcPct val="100000"/>
              </a:lnSpc>
              <a:spcBef>
                <a:spcPts val="846"/>
              </a:spcBef>
              <a:spcAft>
                <a:spcPts val="0"/>
              </a:spcAft>
              <a:buClr>
                <a:schemeClr val="dk1"/>
              </a:buClr>
              <a:buSzPts val="1200"/>
              <a:buFont typeface="Arial"/>
              <a:buNone/>
            </a:pPr>
            <a:endParaRPr i="1"/>
          </a:p>
        </p:txBody>
      </p:sp>
      <p:sp>
        <p:nvSpPr>
          <p:cNvPr id="1841" name="Google Shape;1841;p66: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82</a:t>
            </a:fld>
            <a:endParaRPr sz="1500">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6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68: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b="1"/>
              <a:t>Would you give the HPV vaccine to your children?</a:t>
            </a:r>
            <a:endParaRPr/>
          </a:p>
          <a:p>
            <a:pPr marL="302066" lvl="0" indent="-225866" algn="l" rtl="0">
              <a:lnSpc>
                <a:spcPct val="100000"/>
              </a:lnSpc>
              <a:spcBef>
                <a:spcPts val="0"/>
              </a:spcBef>
              <a:spcAft>
                <a:spcPts val="0"/>
              </a:spcAft>
              <a:buClr>
                <a:schemeClr val="dk1"/>
              </a:buClr>
              <a:buSzPts val="1200"/>
              <a:buFont typeface="Arial"/>
              <a:buNone/>
            </a:pPr>
            <a:endParaRPr/>
          </a:p>
          <a:p>
            <a:pPr marL="463168" lvl="0" indent="-362480" algn="l" rtl="0">
              <a:lnSpc>
                <a:spcPct val="100000"/>
              </a:lnSpc>
              <a:spcBef>
                <a:spcPts val="846"/>
              </a:spcBef>
              <a:spcAft>
                <a:spcPts val="0"/>
              </a:spcAft>
              <a:buClr>
                <a:schemeClr val="dk1"/>
              </a:buClr>
              <a:buSzPts val="1200"/>
              <a:buFont typeface="Arial"/>
              <a:buChar char="•"/>
            </a:pPr>
            <a:r>
              <a:rPr lang="en-US" i="1"/>
              <a:t>Yes, my children (or grandchildren) got the HPV vaccine because it is very safe and it protects them from cancer. </a:t>
            </a:r>
            <a:endParaRPr/>
          </a:p>
          <a:p>
            <a:pPr marL="0" lvl="0" indent="0" algn="l" rtl="0">
              <a:lnSpc>
                <a:spcPct val="100000"/>
              </a:lnSpc>
              <a:spcBef>
                <a:spcPts val="846"/>
              </a:spcBef>
              <a:spcAft>
                <a:spcPts val="0"/>
              </a:spcAft>
              <a:buSzPts val="1400"/>
              <a:buNone/>
            </a:pPr>
            <a:r>
              <a:rPr lang="en-US" i="1"/>
              <a:t>OR </a:t>
            </a:r>
            <a:endParaRPr/>
          </a:p>
          <a:p>
            <a:pPr marL="463168" lvl="0" indent="-362480" algn="l" rtl="0">
              <a:lnSpc>
                <a:spcPct val="100000"/>
              </a:lnSpc>
              <a:spcBef>
                <a:spcPts val="846"/>
              </a:spcBef>
              <a:spcAft>
                <a:spcPts val="0"/>
              </a:spcAft>
              <a:buClr>
                <a:schemeClr val="dk1"/>
              </a:buClr>
              <a:buSzPts val="1200"/>
              <a:buFont typeface="Arial"/>
              <a:buChar char="•"/>
            </a:pPr>
            <a:r>
              <a:rPr lang="en-US" i="1"/>
              <a:t>If I had children or grandchildren that were 9-14, I would get them vaccinated to help protect them from cancer in the future.</a:t>
            </a:r>
            <a:endParaRPr/>
          </a:p>
          <a:p>
            <a:pPr marL="302066" lvl="0" indent="-225866" algn="l" rtl="0">
              <a:lnSpc>
                <a:spcPct val="100000"/>
              </a:lnSpc>
              <a:spcBef>
                <a:spcPts val="0"/>
              </a:spcBef>
              <a:spcAft>
                <a:spcPts val="0"/>
              </a:spcAft>
              <a:buClr>
                <a:schemeClr val="dk1"/>
              </a:buClr>
              <a:buSzPts val="1200"/>
              <a:buFont typeface="Arial"/>
              <a:buNone/>
            </a:pPr>
            <a:endParaRPr/>
          </a:p>
        </p:txBody>
      </p:sp>
      <p:sp>
        <p:nvSpPr>
          <p:cNvPr id="1850" name="Google Shape;1850;p68: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83</a:t>
            </a:fld>
            <a:endParaRPr sz="1500">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6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8" name="Google Shape;1858;p69: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302066" lvl="0" indent="-302066" algn="l" rtl="0">
              <a:lnSpc>
                <a:spcPct val="100000"/>
              </a:lnSpc>
              <a:spcBef>
                <a:spcPts val="0"/>
              </a:spcBef>
              <a:spcAft>
                <a:spcPts val="0"/>
              </a:spcAft>
              <a:buClr>
                <a:schemeClr val="dk1"/>
              </a:buClr>
              <a:buSzPts val="1200"/>
              <a:buFont typeface="Arial"/>
              <a:buChar char="•"/>
            </a:pPr>
            <a:r>
              <a:rPr lang="en-US" sz="1200" b="1">
                <a:solidFill>
                  <a:srgbClr val="007C88"/>
                </a:solidFill>
                <a:latin typeface="Calibri"/>
                <a:ea typeface="Calibri"/>
                <a:cs typeface="Calibri"/>
                <a:sym typeface="Calibri"/>
              </a:rPr>
              <a:t>Should there be a gap between HPV vaccination and other pre-teen and teen vaccines?</a:t>
            </a:r>
            <a:endParaRPr/>
          </a:p>
          <a:p>
            <a:pPr marL="302066" lvl="0" indent="-302066" algn="l" rtl="0">
              <a:lnSpc>
                <a:spcPct val="100000"/>
              </a:lnSpc>
              <a:spcBef>
                <a:spcPts val="0"/>
              </a:spcBef>
              <a:spcAft>
                <a:spcPts val="0"/>
              </a:spcAft>
              <a:buClr>
                <a:schemeClr val="dk1"/>
              </a:buClr>
              <a:buSzPts val="1200"/>
              <a:buFont typeface="Arial"/>
              <a:buChar char="•"/>
            </a:pPr>
            <a:r>
              <a:rPr lang="en-US" sz="1200" i="1">
                <a:solidFill>
                  <a:srgbClr val="262626"/>
                </a:solidFill>
              </a:rPr>
              <a:t>HPV vaccination may be safely administered along with Td/Tdap, flu as well as COVID-19 vaccine.</a:t>
            </a:r>
            <a:endParaRPr/>
          </a:p>
        </p:txBody>
      </p:sp>
      <p:sp>
        <p:nvSpPr>
          <p:cNvPr id="1859" name="Google Shape;1859;p69: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500"/>
              <a:buNone/>
            </a:pPr>
            <a:fld id="{00000000-1234-1234-1234-123412341234}" type="slidenum">
              <a:rPr lang="en-US" sz="1500">
                <a:solidFill>
                  <a:srgbClr val="000000"/>
                </a:solidFill>
                <a:latin typeface="Arial"/>
                <a:ea typeface="Arial"/>
                <a:cs typeface="Arial"/>
                <a:sym typeface="Arial"/>
              </a:rPr>
              <a:t>84</a:t>
            </a:fld>
            <a:endParaRPr sz="150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32454b81121_2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g32454b81121_2_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017" name="Google Shape;1017;g32454b81121_2_7: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1"/>
        <p:cNvGrpSpPr/>
        <p:nvPr/>
      </p:nvGrpSpPr>
      <p:grpSpPr>
        <a:xfrm>
          <a:off x="0" y="0"/>
          <a:ext cx="0" cy="0"/>
          <a:chOff x="0" y="0"/>
          <a:chExt cx="0" cy="0"/>
        </a:xfrm>
      </p:grpSpPr>
      <p:sp>
        <p:nvSpPr>
          <p:cNvPr id="102" name="Google Shape;102;p77"/>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7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7"/>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7"/>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77"/>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Blank">
  <p:cSld name="4_Blank">
    <p:bg>
      <p:bgPr>
        <a:solidFill>
          <a:schemeClr val="dk2"/>
        </a:solidFill>
        <a:effectLst/>
      </p:bgPr>
    </p:bg>
    <p:spTree>
      <p:nvGrpSpPr>
        <p:cNvPr id="1" name="Shape 155"/>
        <p:cNvGrpSpPr/>
        <p:nvPr/>
      </p:nvGrpSpPr>
      <p:grpSpPr>
        <a:xfrm>
          <a:off x="0" y="0"/>
          <a:ext cx="0" cy="0"/>
          <a:chOff x="0" y="0"/>
          <a:chExt cx="0" cy="0"/>
        </a:xfrm>
      </p:grpSpPr>
      <p:sp>
        <p:nvSpPr>
          <p:cNvPr id="156" name="Google Shape;156;p129"/>
          <p:cNvSpPr/>
          <p:nvPr/>
        </p:nvSpPr>
        <p:spPr>
          <a:xfrm>
            <a:off x="0" y="4"/>
            <a:ext cx="12192000" cy="5053200"/>
          </a:xfrm>
          <a:prstGeom prst="rect">
            <a:avLst/>
          </a:prstGeom>
          <a:solidFill>
            <a:schemeClr val="accen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57" name="Google Shape;157;p129"/>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29"/>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129"/>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0" name="Google Shape;160;p129"/>
          <p:cNvSpPr txBox="1">
            <a:spLocks noGrp="1"/>
          </p:cNvSpPr>
          <p:nvPr>
            <p:ph type="body" idx="1"/>
          </p:nvPr>
        </p:nvSpPr>
        <p:spPr>
          <a:xfrm>
            <a:off x="2197896" y="288760"/>
            <a:ext cx="7796400" cy="476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8000"/>
              <a:buNone/>
              <a:defRPr sz="8000" b="1" cap="none">
                <a:latin typeface="Arial"/>
                <a:ea typeface="Arial"/>
                <a:cs typeface="Arial"/>
                <a:sym typeface="Arial"/>
              </a:defRPr>
            </a:lvl1pPr>
            <a:lvl2pPr marL="914400" lvl="1" indent="-228600" algn="ctr">
              <a:lnSpc>
                <a:spcPct val="90000"/>
              </a:lnSpc>
              <a:spcBef>
                <a:spcPts val="500"/>
              </a:spcBef>
              <a:spcAft>
                <a:spcPts val="0"/>
              </a:spcAft>
              <a:buClr>
                <a:schemeClr val="lt1"/>
              </a:buClr>
              <a:buSzPts val="2400"/>
              <a:buNone/>
              <a:defRPr/>
            </a:lvl2pPr>
            <a:lvl3pPr marL="1371600" lvl="2" indent="-228600" algn="ctr">
              <a:lnSpc>
                <a:spcPct val="90000"/>
              </a:lnSpc>
              <a:spcBef>
                <a:spcPts val="500"/>
              </a:spcBef>
              <a:spcAft>
                <a:spcPts val="0"/>
              </a:spcAft>
              <a:buClr>
                <a:schemeClr val="lt1"/>
              </a:buClr>
              <a:buSzPts val="2000"/>
              <a:buNone/>
              <a:defRPr/>
            </a:lvl3pPr>
            <a:lvl4pPr marL="1828800" lvl="3" indent="-228600" algn="ctr">
              <a:lnSpc>
                <a:spcPct val="90000"/>
              </a:lnSpc>
              <a:spcBef>
                <a:spcPts val="500"/>
              </a:spcBef>
              <a:spcAft>
                <a:spcPts val="0"/>
              </a:spcAft>
              <a:buClr>
                <a:schemeClr val="lt1"/>
              </a:buClr>
              <a:buSzPts val="1800"/>
              <a:buNone/>
              <a:defRPr/>
            </a:lvl4pPr>
            <a:lvl5pPr marL="2286000" lvl="4" indent="-228600" algn="ctr">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1" name="Google Shape;161;p129"/>
          <p:cNvPicPr preferRelativeResize="0"/>
          <p:nvPr/>
        </p:nvPicPr>
        <p:blipFill rotWithShape="1">
          <a:blip r:embed="rId2">
            <a:alphaModFix/>
          </a:blip>
          <a:srcRect/>
          <a:stretch/>
        </p:blipFill>
        <p:spPr>
          <a:xfrm>
            <a:off x="5402225" y="5480808"/>
            <a:ext cx="1387547" cy="875541"/>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71501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2354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4596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2907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79610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973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4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82629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98384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019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2"/>
        <p:cNvGrpSpPr/>
        <p:nvPr/>
      </p:nvGrpSpPr>
      <p:grpSpPr>
        <a:xfrm>
          <a:off x="0" y="0"/>
          <a:ext cx="0" cy="0"/>
          <a:chOff x="0" y="0"/>
          <a:chExt cx="0" cy="0"/>
        </a:xfrm>
      </p:grpSpPr>
      <p:sp>
        <p:nvSpPr>
          <p:cNvPr id="163" name="Google Shape;163;p130"/>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49000"/>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130"/>
          <p:cNvSpPr txBox="1">
            <a:spLocks noGrp="1"/>
          </p:cNvSpPr>
          <p:nvPr>
            <p:ph type="body" idx="1"/>
          </p:nvPr>
        </p:nvSpPr>
        <p:spPr>
          <a:xfrm>
            <a:off x="5183188" y="987428"/>
            <a:ext cx="6172400" cy="4873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5" name="Google Shape;165;p130"/>
          <p:cNvSpPr txBox="1">
            <a:spLocks noGrp="1"/>
          </p:cNvSpPr>
          <p:nvPr>
            <p:ph type="body" idx="2"/>
          </p:nvPr>
        </p:nvSpPr>
        <p:spPr>
          <a:xfrm>
            <a:off x="839788" y="2057403"/>
            <a:ext cx="3932400" cy="3811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6" name="Google Shape;166;p130"/>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130"/>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130"/>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r>
              <a:rPr lang="en-US"/>
              <a:t>Click icon to add picture</a:t>
            </a:r>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9725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60475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31826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SLIDE TITLE HERE</a:t>
            </a:r>
          </a:p>
          <a:p>
            <a:pPr lvl="1"/>
            <a:r>
              <a:rPr lang="en-US"/>
              <a:t>Subtitle here</a:t>
            </a:r>
          </a:p>
        </p:txBody>
      </p:sp>
      <p:sp>
        <p:nvSpPr>
          <p:cNvPr id="17"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8"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grpSp>
        <p:nvGrpSpPr>
          <p:cNvPr id="2" name="Group 1">
            <a:extLst>
              <a:ext uri="{FF2B5EF4-FFF2-40B4-BE49-F238E27FC236}">
                <a16:creationId xmlns:a16="http://schemas.microsoft.com/office/drawing/2014/main" id="{0085EE8C-D73F-1F32-6D9F-EB8F9FF37A36}"/>
              </a:ext>
            </a:extLst>
          </p:cNvPr>
          <p:cNvGrpSpPr/>
          <p:nvPr/>
        </p:nvGrpSpPr>
        <p:grpSpPr>
          <a:xfrm>
            <a:off x="609601" y="6080390"/>
            <a:ext cx="1975036" cy="452593"/>
            <a:chOff x="1480270" y="3192101"/>
            <a:chExt cx="8978120" cy="2057400"/>
          </a:xfrm>
        </p:grpSpPr>
        <p:pic>
          <p:nvPicPr>
            <p:cNvPr id="3" name="Picture 2" descr="Graphical user interface, text, application&#10;&#10;Description automatically generated">
              <a:extLst>
                <a:ext uri="{FF2B5EF4-FFF2-40B4-BE49-F238E27FC236}">
                  <a16:creationId xmlns:a16="http://schemas.microsoft.com/office/drawing/2014/main" id="{044DE8F1-3B19-717C-5964-7E782893BD9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80270" y="3192101"/>
              <a:ext cx="3390900" cy="205740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24FFFD4F-5A9B-A365-B507-2F86909D406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71170" y="3192101"/>
              <a:ext cx="5587220" cy="2057400"/>
            </a:xfrm>
            <a:prstGeom prst="rect">
              <a:avLst/>
            </a:prstGeom>
          </p:spPr>
        </p:pic>
      </p:grpSp>
    </p:spTree>
    <p:extLst>
      <p:ext uri="{BB962C8B-B14F-4D97-AF65-F5344CB8AC3E}">
        <p14:creationId xmlns:p14="http://schemas.microsoft.com/office/powerpoint/2010/main" val="3972008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888">
          <p15:clr>
            <a:srgbClr val="FBAE40"/>
          </p15:clr>
        </p15:guide>
        <p15:guide id="2" pos="7296">
          <p15:clr>
            <a:srgbClr val="FBAE40"/>
          </p15:clr>
        </p15:guide>
        <p15:guide id="3" orient="horz" pos="33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304792"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48" name="Google Shape;48;p9"/>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49" name="Google Shape;49;p9"/>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4098700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content">
  <p:cSld name="Title, content">
    <p:spTree>
      <p:nvGrpSpPr>
        <p:cNvPr id="1" name="Shape 707"/>
        <p:cNvGrpSpPr/>
        <p:nvPr/>
      </p:nvGrpSpPr>
      <p:grpSpPr>
        <a:xfrm>
          <a:off x="0" y="0"/>
          <a:ext cx="0" cy="0"/>
          <a:chOff x="0" y="0"/>
          <a:chExt cx="0" cy="0"/>
        </a:xfrm>
      </p:grpSpPr>
      <p:sp>
        <p:nvSpPr>
          <p:cNvPr id="708" name="Google Shape;708;p116"/>
          <p:cNvSpPr txBox="1">
            <a:spLocks noGrp="1"/>
          </p:cNvSpPr>
          <p:nvPr>
            <p:ph type="body" idx="1"/>
          </p:nvPr>
        </p:nvSpPr>
        <p:spPr>
          <a:xfrm>
            <a:off x="611717" y="1905000"/>
            <a:ext cx="10972800" cy="3754800"/>
          </a:xfrm>
          <a:prstGeom prst="rect">
            <a:avLst/>
          </a:prstGeom>
          <a:noFill/>
          <a:ln>
            <a:noFill/>
          </a:ln>
        </p:spPr>
        <p:txBody>
          <a:bodyPr spcFirstLastPara="1" wrap="square" lIns="0" tIns="0" rIns="0" bIns="0" anchor="t" anchorCtr="0">
            <a:noAutofit/>
          </a:bodyPr>
          <a:lstStyle>
            <a:lvl1pPr marL="609585" lvl="0" indent="-457189" algn="l">
              <a:lnSpc>
                <a:spcPct val="138888"/>
              </a:lnSpc>
              <a:spcBef>
                <a:spcPts val="533"/>
              </a:spcBef>
              <a:spcAft>
                <a:spcPts val="0"/>
              </a:spcAft>
              <a:buClr>
                <a:schemeClr val="dk1"/>
              </a:buClr>
              <a:buSzPts val="1800"/>
              <a:buChar char="•"/>
              <a:defRPr/>
            </a:lvl1pPr>
            <a:lvl2pPr marL="1219170" lvl="1" indent="-457189" algn="l">
              <a:lnSpc>
                <a:spcPct val="100000"/>
              </a:lnSpc>
              <a:spcBef>
                <a:spcPts val="1133"/>
              </a:spcBef>
              <a:spcAft>
                <a:spcPts val="0"/>
              </a:spcAft>
              <a:buClr>
                <a:schemeClr val="accent1"/>
              </a:buClr>
              <a:buSzPts val="1800"/>
              <a:buChar char="•"/>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360"/>
              </a:spcBef>
              <a:spcAft>
                <a:spcPts val="0"/>
              </a:spcAft>
              <a:buClr>
                <a:schemeClr val="dk1"/>
              </a:buClr>
              <a:buSzPts val="1800"/>
              <a:buChar char="•"/>
              <a:defRPr/>
            </a:lvl7pPr>
            <a:lvl8pPr marL="4876678" lvl="7" indent="-457189" algn="l">
              <a:lnSpc>
                <a:spcPct val="90000"/>
              </a:lnSpc>
              <a:spcBef>
                <a:spcPts val="360"/>
              </a:spcBef>
              <a:spcAft>
                <a:spcPts val="0"/>
              </a:spcAft>
              <a:buClr>
                <a:schemeClr val="dk1"/>
              </a:buClr>
              <a:buSzPts val="1800"/>
              <a:buChar char="•"/>
              <a:defRPr/>
            </a:lvl8pPr>
            <a:lvl9pPr marL="5486263" lvl="8" indent="-457189" algn="l">
              <a:lnSpc>
                <a:spcPct val="90000"/>
              </a:lnSpc>
              <a:spcBef>
                <a:spcPts val="360"/>
              </a:spcBef>
              <a:spcAft>
                <a:spcPts val="0"/>
              </a:spcAft>
              <a:buClr>
                <a:schemeClr val="dk1"/>
              </a:buClr>
              <a:buSzPts val="1800"/>
              <a:buChar char="•"/>
              <a:defRPr/>
            </a:lvl9pPr>
          </a:lstStyle>
          <a:p>
            <a:pPr lvl="0"/>
            <a:r>
              <a:rPr lang="en-US"/>
              <a:t>Click to edit Master text styles</a:t>
            </a:r>
          </a:p>
        </p:txBody>
      </p:sp>
      <p:sp>
        <p:nvSpPr>
          <p:cNvPr id="709" name="Google Shape;709;p116"/>
          <p:cNvSpPr txBox="1">
            <a:spLocks noGrp="1"/>
          </p:cNvSpPr>
          <p:nvPr>
            <p:ph type="body" idx="2"/>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643451" algn="l">
              <a:lnSpc>
                <a:spcPct val="80000"/>
              </a:lnSpc>
              <a:spcBef>
                <a:spcPts val="0"/>
              </a:spcBef>
              <a:spcAft>
                <a:spcPts val="0"/>
              </a:spcAft>
              <a:buClr>
                <a:schemeClr val="accent1"/>
              </a:buClr>
              <a:buSzPts val="4000"/>
              <a:buChar char="•"/>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360"/>
              </a:spcBef>
              <a:spcAft>
                <a:spcPts val="0"/>
              </a:spcAft>
              <a:buClr>
                <a:schemeClr val="dk1"/>
              </a:buClr>
              <a:buSzPts val="1800"/>
              <a:buChar char="•"/>
              <a:defRPr/>
            </a:lvl7pPr>
            <a:lvl8pPr marL="4876678" lvl="7" indent="-457189" algn="l">
              <a:lnSpc>
                <a:spcPct val="90000"/>
              </a:lnSpc>
              <a:spcBef>
                <a:spcPts val="360"/>
              </a:spcBef>
              <a:spcAft>
                <a:spcPts val="0"/>
              </a:spcAft>
              <a:buClr>
                <a:schemeClr val="dk1"/>
              </a:buClr>
              <a:buSzPts val="1800"/>
              <a:buChar char="•"/>
              <a:defRPr/>
            </a:lvl8pPr>
            <a:lvl9pPr marL="5486263" lvl="8" indent="-457189" algn="l">
              <a:lnSpc>
                <a:spcPct val="90000"/>
              </a:lnSpc>
              <a:spcBef>
                <a:spcPts val="360"/>
              </a:spcBef>
              <a:spcAft>
                <a:spcPts val="0"/>
              </a:spcAft>
              <a:buClr>
                <a:schemeClr val="dk1"/>
              </a:buClr>
              <a:buSzPts val="1800"/>
              <a:buChar char="•"/>
              <a:defRPr/>
            </a:lvl9pPr>
          </a:lstStyle>
          <a:p>
            <a:pPr lvl="0"/>
            <a:r>
              <a:rPr lang="en-US"/>
              <a:t>Click to edit Master text styles</a:t>
            </a:r>
          </a:p>
        </p:txBody>
      </p:sp>
      <p:sp>
        <p:nvSpPr>
          <p:cNvPr id="710" name="Google Shape;710;p116"/>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711" name="Google Shape;711;p116"/>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878398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3-line">
  <p:cSld name="3-line">
    <p:spTree>
      <p:nvGrpSpPr>
        <p:cNvPr id="1" name="Shape 506"/>
        <p:cNvGrpSpPr/>
        <p:nvPr/>
      </p:nvGrpSpPr>
      <p:grpSpPr>
        <a:xfrm>
          <a:off x="0" y="0"/>
          <a:ext cx="0" cy="0"/>
          <a:chOff x="0" y="0"/>
          <a:chExt cx="0" cy="0"/>
        </a:xfrm>
      </p:grpSpPr>
      <p:sp>
        <p:nvSpPr>
          <p:cNvPr id="508" name="Google Shape;508;p111"/>
          <p:cNvSpPr txBox="1">
            <a:spLocks noGrp="1"/>
          </p:cNvSpPr>
          <p:nvPr>
            <p:ph type="title"/>
          </p:nvPr>
        </p:nvSpPr>
        <p:spPr>
          <a:xfrm>
            <a:off x="554736" y="172212"/>
            <a:ext cx="11082528" cy="98951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111"/>
          <p:cNvSpPr txBox="1">
            <a:spLocks noGrp="1"/>
          </p:cNvSpPr>
          <p:nvPr>
            <p:ph type="body" idx="1"/>
          </p:nvPr>
        </p:nvSpPr>
        <p:spPr>
          <a:xfrm>
            <a:off x="554735" y="41597"/>
            <a:ext cx="3843338" cy="123111"/>
          </a:xfrm>
          <a:prstGeom prst="rect">
            <a:avLst/>
          </a:prstGeom>
          <a:noFill/>
          <a:ln>
            <a:noFill/>
          </a:ln>
        </p:spPr>
        <p:txBody>
          <a:bodyPr spcFirstLastPara="1" wrap="square" lIns="0" tIns="0" rIns="0" bIns="0" anchor="t" anchorCtr="0">
            <a:spAutoFit/>
          </a:bodyPr>
          <a:lstStyle>
            <a:lvl1pPr marL="457200" lvl="0" indent="-406400" algn="l">
              <a:lnSpc>
                <a:spcPct val="100000"/>
              </a:lnSpc>
              <a:spcBef>
                <a:spcPts val="1000"/>
              </a:spcBef>
              <a:spcAft>
                <a:spcPts val="0"/>
              </a:spcAft>
              <a:buSzPts val="2800"/>
              <a:buChar char="•"/>
              <a:defRPr sz="800" b="0"/>
            </a:lvl1pPr>
            <a:lvl2pPr marL="914400" lvl="1" indent="-381000" algn="l">
              <a:lnSpc>
                <a:spcPct val="100000"/>
              </a:lnSpc>
              <a:spcBef>
                <a:spcPts val="500"/>
              </a:spcBef>
              <a:spcAft>
                <a:spcPts val="0"/>
              </a:spcAft>
              <a:buSzPts val="2400"/>
              <a:buChar char="•"/>
              <a:defRPr/>
            </a:lvl2pPr>
            <a:lvl3pPr marL="1371600" lvl="2" indent="-355600" algn="l">
              <a:lnSpc>
                <a:spcPct val="100000"/>
              </a:lnSpc>
              <a:spcBef>
                <a:spcPts val="500"/>
              </a:spcBef>
              <a:spcAft>
                <a:spcPts val="0"/>
              </a:spcAft>
              <a:buSzPts val="20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4140298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lose w/ copyright">
  <p:cSld name="Close w/ copyright">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674942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two content">
  <p:cSld name="Title, two content">
    <p:spTree>
      <p:nvGrpSpPr>
        <p:cNvPr id="1" name="Shape 668"/>
        <p:cNvGrpSpPr/>
        <p:nvPr/>
      </p:nvGrpSpPr>
      <p:grpSpPr>
        <a:xfrm>
          <a:off x="0" y="0"/>
          <a:ext cx="0" cy="0"/>
          <a:chOff x="0" y="0"/>
          <a:chExt cx="0" cy="0"/>
        </a:xfrm>
      </p:grpSpPr>
      <p:sp>
        <p:nvSpPr>
          <p:cNvPr id="669" name="Google Shape;669;g14754ac647f_0_137"/>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304792"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0" name="Google Shape;670;g14754ac647f_0_137"/>
          <p:cNvSpPr txBox="1">
            <a:spLocks noGrp="1"/>
          </p:cNvSpPr>
          <p:nvPr>
            <p:ph type="body" idx="2"/>
          </p:nvPr>
        </p:nvSpPr>
        <p:spPr>
          <a:xfrm>
            <a:off x="611717" y="1905000"/>
            <a:ext cx="5255600" cy="3754800"/>
          </a:xfrm>
          <a:prstGeom prst="rect">
            <a:avLst/>
          </a:prstGeom>
          <a:noFill/>
          <a:ln>
            <a:noFill/>
          </a:ln>
        </p:spPr>
        <p:txBody>
          <a:bodyPr spcFirstLastPara="1" wrap="square" lIns="0" tIns="0" rIns="0" bIns="0" anchor="t" anchorCtr="0">
            <a:noAutofit/>
          </a:bodyPr>
          <a:lstStyle>
            <a:lvl1pPr marL="609585" lvl="0" indent="-304792" algn="l">
              <a:lnSpc>
                <a:spcPct val="138888"/>
              </a:lnSpc>
              <a:spcBef>
                <a:spcPts val="533"/>
              </a:spcBef>
              <a:spcAft>
                <a:spcPts val="0"/>
              </a:spcAft>
              <a:buClr>
                <a:schemeClr val="dk1"/>
              </a:buClr>
              <a:buSzPts val="1800"/>
              <a:buNone/>
              <a:defRPr/>
            </a:lvl1pPr>
            <a:lvl2pPr marL="1219170" lvl="1" indent="-304792" algn="l">
              <a:lnSpc>
                <a:spcPct val="100000"/>
              </a:lnSpc>
              <a:spcBef>
                <a:spcPts val="1133"/>
              </a:spcBef>
              <a:spcAft>
                <a:spcPts val="0"/>
              </a:spcAft>
              <a:buClr>
                <a:schemeClr val="accent1"/>
              </a:buClr>
              <a:buSzPts val="1800"/>
              <a:buNone/>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2" name="Google Shape;672;g14754ac647f_0_137"/>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673" name="Google Shape;673;g14754ac647f_0_137"/>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2650890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437"/>
        <p:cNvGrpSpPr/>
        <p:nvPr/>
      </p:nvGrpSpPr>
      <p:grpSpPr>
        <a:xfrm>
          <a:off x="0" y="0"/>
          <a:ext cx="0" cy="0"/>
          <a:chOff x="0" y="0"/>
          <a:chExt cx="0" cy="0"/>
        </a:xfrm>
      </p:grpSpPr>
      <p:sp>
        <p:nvSpPr>
          <p:cNvPr id="438" name="Google Shape;438;p104"/>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39" name="Google Shape;439;p10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0" name="Google Shape;440;p10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1" name="Google Shape;441;p104"/>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p104"/>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p104"/>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181697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9"/>
        <p:cNvGrpSpPr/>
        <p:nvPr/>
      </p:nvGrpSpPr>
      <p:grpSpPr>
        <a:xfrm>
          <a:off x="0" y="0"/>
          <a:ext cx="0" cy="0"/>
          <a:chOff x="0" y="0"/>
          <a:chExt cx="0" cy="0"/>
        </a:xfrm>
      </p:grpSpPr>
      <p:sp>
        <p:nvSpPr>
          <p:cNvPr id="170" name="Google Shape;170;p131"/>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49000"/>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131"/>
          <p:cNvSpPr>
            <a:spLocks noGrp="1"/>
          </p:cNvSpPr>
          <p:nvPr>
            <p:ph type="pic" idx="2"/>
          </p:nvPr>
        </p:nvSpPr>
        <p:spPr>
          <a:xfrm>
            <a:off x="5183188" y="987428"/>
            <a:ext cx="6172400" cy="4873600"/>
          </a:xfrm>
          <a:prstGeom prst="rect">
            <a:avLst/>
          </a:prstGeom>
          <a:noFill/>
          <a:ln>
            <a:noFill/>
          </a:ln>
        </p:spPr>
      </p:sp>
      <p:sp>
        <p:nvSpPr>
          <p:cNvPr id="172" name="Google Shape;172;p131"/>
          <p:cNvSpPr txBox="1">
            <a:spLocks noGrp="1"/>
          </p:cNvSpPr>
          <p:nvPr>
            <p:ph type="body" idx="1"/>
          </p:nvPr>
        </p:nvSpPr>
        <p:spPr>
          <a:xfrm>
            <a:off x="839788" y="2057403"/>
            <a:ext cx="3932400" cy="3811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3" name="Google Shape;173;p131"/>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131"/>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31"/>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444"/>
        <p:cNvGrpSpPr/>
        <p:nvPr/>
      </p:nvGrpSpPr>
      <p:grpSpPr>
        <a:xfrm>
          <a:off x="0" y="0"/>
          <a:ext cx="0" cy="0"/>
          <a:chOff x="0" y="0"/>
          <a:chExt cx="0" cy="0"/>
        </a:xfrm>
      </p:grpSpPr>
      <p:sp>
        <p:nvSpPr>
          <p:cNvPr id="445" name="Google Shape;445;p109"/>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109"/>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109"/>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14569424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448"/>
        <p:cNvGrpSpPr/>
        <p:nvPr/>
      </p:nvGrpSpPr>
      <p:grpSpPr>
        <a:xfrm>
          <a:off x="0" y="0"/>
          <a:ext cx="0" cy="0"/>
          <a:chOff x="0" y="0"/>
          <a:chExt cx="0" cy="0"/>
        </a:xfrm>
      </p:grpSpPr>
      <p:sp>
        <p:nvSpPr>
          <p:cNvPr id="449" name="Google Shape;449;p266"/>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50" name="Google Shape;450;p2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51" name="Google Shape;451;p266"/>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2" name="Google Shape;452;p266"/>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266"/>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39481190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454"/>
        <p:cNvGrpSpPr/>
        <p:nvPr/>
      </p:nvGrpSpPr>
      <p:grpSpPr>
        <a:xfrm>
          <a:off x="0" y="0"/>
          <a:ext cx="0" cy="0"/>
          <a:chOff x="0" y="0"/>
          <a:chExt cx="0" cy="0"/>
        </a:xfrm>
      </p:grpSpPr>
      <p:sp>
        <p:nvSpPr>
          <p:cNvPr id="455" name="Google Shape;455;p2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D49000"/>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56" name="Google Shape;456;p265"/>
          <p:cNvSpPr txBox="1">
            <a:spLocks noGrp="1"/>
          </p:cNvSpPr>
          <p:nvPr>
            <p:ph type="subTitle" idx="1"/>
          </p:nvPr>
        </p:nvSpPr>
        <p:spPr>
          <a:xfrm>
            <a:off x="1524000" y="3602037"/>
            <a:ext cx="9144000" cy="1655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457" name="Google Shape;457;p265"/>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265"/>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p265"/>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9402074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3_Blank" preserve="1">
  <p:cSld name="3_Blank">
    <p:spTree>
      <p:nvGrpSpPr>
        <p:cNvPr id="1" name="Shape 460"/>
        <p:cNvGrpSpPr/>
        <p:nvPr/>
      </p:nvGrpSpPr>
      <p:grpSpPr>
        <a:xfrm>
          <a:off x="0" y="0"/>
          <a:ext cx="0" cy="0"/>
          <a:chOff x="0" y="0"/>
          <a:chExt cx="0" cy="0"/>
        </a:xfrm>
      </p:grpSpPr>
      <p:sp>
        <p:nvSpPr>
          <p:cNvPr id="461" name="Google Shape;461;p264"/>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264"/>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264"/>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464" name="Google Shape;464;p264"/>
          <p:cNvSpPr txBox="1">
            <a:spLocks noGrp="1"/>
          </p:cNvSpPr>
          <p:nvPr>
            <p:ph type="body" idx="1"/>
          </p:nvPr>
        </p:nvSpPr>
        <p:spPr>
          <a:xfrm>
            <a:off x="2197896" y="1731967"/>
            <a:ext cx="7796400" cy="3113200"/>
          </a:xfrm>
          <a:prstGeom prst="rect">
            <a:avLst/>
          </a:prstGeom>
          <a:noFill/>
          <a:ln>
            <a:noFill/>
          </a:ln>
        </p:spPr>
        <p:txBody>
          <a:bodyPr spcFirstLastPara="1" wrap="square" lIns="91425" tIns="45700" rIns="91425" bIns="45700" anchor="ctr" anchorCtr="0">
            <a:normAutofit/>
          </a:bodyPr>
          <a:lstStyle>
            <a:lvl1pPr marL="609585" lvl="0" indent="-304792" algn="ctr">
              <a:lnSpc>
                <a:spcPct val="90000"/>
              </a:lnSpc>
              <a:spcBef>
                <a:spcPts val="1000"/>
              </a:spcBef>
              <a:spcAft>
                <a:spcPts val="0"/>
              </a:spcAft>
              <a:buClr>
                <a:srgbClr val="D49000"/>
              </a:buClr>
              <a:buSzPts val="8000"/>
              <a:buNone/>
              <a:defRPr sz="8000" b="1" cap="none">
                <a:solidFill>
                  <a:srgbClr val="D49000"/>
                </a:solidFill>
                <a:latin typeface="Arial"/>
                <a:ea typeface="Arial"/>
                <a:cs typeface="Arial"/>
                <a:sym typeface="Arial"/>
              </a:defRPr>
            </a:lvl1pPr>
            <a:lvl2pPr marL="1219170" lvl="1" indent="-304792" algn="ctr">
              <a:lnSpc>
                <a:spcPct val="90000"/>
              </a:lnSpc>
              <a:spcBef>
                <a:spcPts val="500"/>
              </a:spcBef>
              <a:spcAft>
                <a:spcPts val="0"/>
              </a:spcAft>
              <a:buClr>
                <a:schemeClr val="lt1"/>
              </a:buClr>
              <a:buSzPts val="2400"/>
              <a:buNone/>
              <a:defRPr/>
            </a:lvl2pPr>
            <a:lvl3pPr marL="1828754" lvl="2" indent="-304792" algn="ctr">
              <a:lnSpc>
                <a:spcPct val="90000"/>
              </a:lnSpc>
              <a:spcBef>
                <a:spcPts val="500"/>
              </a:spcBef>
              <a:spcAft>
                <a:spcPts val="0"/>
              </a:spcAft>
              <a:buClr>
                <a:schemeClr val="lt1"/>
              </a:buClr>
              <a:buSzPts val="2000"/>
              <a:buNone/>
              <a:defRPr/>
            </a:lvl3pPr>
            <a:lvl4pPr marL="2438339" lvl="3" indent="-304792" algn="ctr">
              <a:lnSpc>
                <a:spcPct val="90000"/>
              </a:lnSpc>
              <a:spcBef>
                <a:spcPts val="500"/>
              </a:spcBef>
              <a:spcAft>
                <a:spcPts val="0"/>
              </a:spcAft>
              <a:buClr>
                <a:schemeClr val="lt1"/>
              </a:buClr>
              <a:buSzPts val="1800"/>
              <a:buNone/>
              <a:defRPr/>
            </a:lvl4pPr>
            <a:lvl5pPr marL="3047924" lvl="4" indent="-304792" algn="ctr">
              <a:lnSpc>
                <a:spcPct val="90000"/>
              </a:lnSpc>
              <a:spcBef>
                <a:spcPts val="500"/>
              </a:spcBef>
              <a:spcAft>
                <a:spcPts val="0"/>
              </a:spcAft>
              <a:buClr>
                <a:schemeClr val="lt1"/>
              </a:buClr>
              <a:buSzPts val="18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4325399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465"/>
        <p:cNvGrpSpPr/>
        <p:nvPr/>
      </p:nvGrpSpPr>
      <p:grpSpPr>
        <a:xfrm>
          <a:off x="0" y="0"/>
          <a:ext cx="0" cy="0"/>
          <a:chOff x="0" y="0"/>
          <a:chExt cx="0" cy="0"/>
        </a:xfrm>
      </p:grpSpPr>
      <p:sp>
        <p:nvSpPr>
          <p:cNvPr id="466" name="Google Shape;466;p267"/>
          <p:cNvSpPr txBox="1">
            <a:spLocks noGrp="1"/>
          </p:cNvSpPr>
          <p:nvPr>
            <p:ph type="title"/>
          </p:nvPr>
        </p:nvSpPr>
        <p:spPr>
          <a:xfrm>
            <a:off x="831851" y="1709741"/>
            <a:ext cx="10515600" cy="2852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49000"/>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67" name="Google Shape;467;p267"/>
          <p:cNvSpPr txBox="1">
            <a:spLocks noGrp="1"/>
          </p:cNvSpPr>
          <p:nvPr>
            <p:ph type="body" idx="1"/>
          </p:nvPr>
        </p:nvSpPr>
        <p:spPr>
          <a:xfrm>
            <a:off x="831851" y="4589465"/>
            <a:ext cx="10515600" cy="15000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2400"/>
              <a:buNone/>
              <a:defRPr sz="2400">
                <a:solidFill>
                  <a:srgbClr val="888888"/>
                </a:solidFill>
              </a:defRPr>
            </a:lvl1pPr>
            <a:lvl2pPr marL="1219170" lvl="1" indent="-304792" algn="l">
              <a:lnSpc>
                <a:spcPct val="90000"/>
              </a:lnSpc>
              <a:spcBef>
                <a:spcPts val="500"/>
              </a:spcBef>
              <a:spcAft>
                <a:spcPts val="0"/>
              </a:spcAft>
              <a:buClr>
                <a:srgbClr val="888888"/>
              </a:buClr>
              <a:buSzPts val="2000"/>
              <a:buNone/>
              <a:defRPr sz="2000">
                <a:solidFill>
                  <a:srgbClr val="888888"/>
                </a:solidFill>
              </a:defRPr>
            </a:lvl2pPr>
            <a:lvl3pPr marL="1828754" lvl="2" indent="-304792" algn="l">
              <a:lnSpc>
                <a:spcPct val="90000"/>
              </a:lnSpc>
              <a:spcBef>
                <a:spcPts val="500"/>
              </a:spcBef>
              <a:spcAft>
                <a:spcPts val="0"/>
              </a:spcAft>
              <a:buClr>
                <a:srgbClr val="888888"/>
              </a:buClr>
              <a:buSzPts val="1800"/>
              <a:buNone/>
              <a:defRPr sz="1800">
                <a:solidFill>
                  <a:srgbClr val="888888"/>
                </a:solidFill>
              </a:defRPr>
            </a:lvl3pPr>
            <a:lvl4pPr marL="2438339" lvl="3" indent="-304792" algn="l">
              <a:lnSpc>
                <a:spcPct val="90000"/>
              </a:lnSpc>
              <a:spcBef>
                <a:spcPts val="500"/>
              </a:spcBef>
              <a:spcAft>
                <a:spcPts val="0"/>
              </a:spcAft>
              <a:buClr>
                <a:srgbClr val="888888"/>
              </a:buClr>
              <a:buSzPts val="1600"/>
              <a:buNone/>
              <a:defRPr sz="1600">
                <a:solidFill>
                  <a:srgbClr val="888888"/>
                </a:solidFill>
              </a:defRPr>
            </a:lvl4pPr>
            <a:lvl5pPr marL="3047924" lvl="4" indent="-304792" algn="l">
              <a:lnSpc>
                <a:spcPct val="90000"/>
              </a:lnSpc>
              <a:spcBef>
                <a:spcPts val="500"/>
              </a:spcBef>
              <a:spcAft>
                <a:spcPts val="0"/>
              </a:spcAft>
              <a:buClr>
                <a:srgbClr val="888888"/>
              </a:buClr>
              <a:buSzPts val="1600"/>
              <a:buNone/>
              <a:defRPr sz="1600">
                <a:solidFill>
                  <a:srgbClr val="888888"/>
                </a:solidFill>
              </a:defRPr>
            </a:lvl5pPr>
            <a:lvl6pPr marL="3657509" lvl="5" indent="-304792" algn="l">
              <a:lnSpc>
                <a:spcPct val="90000"/>
              </a:lnSpc>
              <a:spcBef>
                <a:spcPts val="500"/>
              </a:spcBef>
              <a:spcAft>
                <a:spcPts val="0"/>
              </a:spcAft>
              <a:buClr>
                <a:srgbClr val="888888"/>
              </a:buClr>
              <a:buSzPts val="1600"/>
              <a:buNone/>
              <a:defRPr sz="1600">
                <a:solidFill>
                  <a:srgbClr val="888888"/>
                </a:solidFill>
              </a:defRPr>
            </a:lvl6pPr>
            <a:lvl7pPr marL="4267093" lvl="6" indent="-304792" algn="l">
              <a:lnSpc>
                <a:spcPct val="90000"/>
              </a:lnSpc>
              <a:spcBef>
                <a:spcPts val="500"/>
              </a:spcBef>
              <a:spcAft>
                <a:spcPts val="0"/>
              </a:spcAft>
              <a:buClr>
                <a:srgbClr val="888888"/>
              </a:buClr>
              <a:buSzPts val="1600"/>
              <a:buNone/>
              <a:defRPr sz="1600">
                <a:solidFill>
                  <a:srgbClr val="888888"/>
                </a:solidFill>
              </a:defRPr>
            </a:lvl7pPr>
            <a:lvl8pPr marL="4876678" lvl="7" indent="-304792" algn="l">
              <a:lnSpc>
                <a:spcPct val="90000"/>
              </a:lnSpc>
              <a:spcBef>
                <a:spcPts val="500"/>
              </a:spcBef>
              <a:spcAft>
                <a:spcPts val="0"/>
              </a:spcAft>
              <a:buClr>
                <a:srgbClr val="888888"/>
              </a:buClr>
              <a:buSzPts val="1600"/>
              <a:buNone/>
              <a:defRPr sz="1600">
                <a:solidFill>
                  <a:srgbClr val="888888"/>
                </a:solidFill>
              </a:defRPr>
            </a:lvl8pPr>
            <a:lvl9pPr marL="5486263" lvl="8" indent="-304792"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468" name="Google Shape;468;p267"/>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9" name="Google Shape;469;p267"/>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0" name="Google Shape;470;p267"/>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8786423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71"/>
        <p:cNvGrpSpPr/>
        <p:nvPr/>
      </p:nvGrpSpPr>
      <p:grpSpPr>
        <a:xfrm>
          <a:off x="0" y="0"/>
          <a:ext cx="0" cy="0"/>
          <a:chOff x="0" y="0"/>
          <a:chExt cx="0" cy="0"/>
        </a:xfrm>
      </p:grpSpPr>
      <p:sp>
        <p:nvSpPr>
          <p:cNvPr id="472" name="Google Shape;472;p268"/>
          <p:cNvSpPr txBox="1">
            <a:spLocks noGrp="1"/>
          </p:cNvSpPr>
          <p:nvPr>
            <p:ph type="title"/>
          </p:nvPr>
        </p:nvSpPr>
        <p:spPr>
          <a:xfrm>
            <a:off x="839788"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73" name="Google Shape;473;p268"/>
          <p:cNvSpPr txBox="1">
            <a:spLocks noGrp="1"/>
          </p:cNvSpPr>
          <p:nvPr>
            <p:ph type="body" idx="1"/>
          </p:nvPr>
        </p:nvSpPr>
        <p:spPr>
          <a:xfrm>
            <a:off x="839789" y="1681163"/>
            <a:ext cx="5157600" cy="824000"/>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lt1"/>
              </a:buClr>
              <a:buSzPts val="2400"/>
              <a:buNone/>
              <a:defRPr sz="2400" b="1"/>
            </a:lvl1pPr>
            <a:lvl2pPr marL="1219170" lvl="1" indent="-304792" algn="l">
              <a:lnSpc>
                <a:spcPct val="90000"/>
              </a:lnSpc>
              <a:spcBef>
                <a:spcPts val="500"/>
              </a:spcBef>
              <a:spcAft>
                <a:spcPts val="0"/>
              </a:spcAft>
              <a:buClr>
                <a:schemeClr val="lt1"/>
              </a:buClr>
              <a:buSzPts val="2000"/>
              <a:buNone/>
              <a:defRPr sz="2000" b="1"/>
            </a:lvl2pPr>
            <a:lvl3pPr marL="1828754" lvl="2" indent="-304792" algn="l">
              <a:lnSpc>
                <a:spcPct val="90000"/>
              </a:lnSpc>
              <a:spcBef>
                <a:spcPts val="500"/>
              </a:spcBef>
              <a:spcAft>
                <a:spcPts val="0"/>
              </a:spcAft>
              <a:buClr>
                <a:schemeClr val="lt1"/>
              </a:buClr>
              <a:buSzPts val="1800"/>
              <a:buNone/>
              <a:defRPr sz="1800" b="1"/>
            </a:lvl3pPr>
            <a:lvl4pPr marL="2438339" lvl="3" indent="-304792" algn="l">
              <a:lnSpc>
                <a:spcPct val="90000"/>
              </a:lnSpc>
              <a:spcBef>
                <a:spcPts val="500"/>
              </a:spcBef>
              <a:spcAft>
                <a:spcPts val="0"/>
              </a:spcAft>
              <a:buClr>
                <a:schemeClr val="lt1"/>
              </a:buClr>
              <a:buSzPts val="1600"/>
              <a:buNone/>
              <a:defRPr sz="1600" b="1"/>
            </a:lvl4pPr>
            <a:lvl5pPr marL="3047924" lvl="4" indent="-304792" algn="l">
              <a:lnSpc>
                <a:spcPct val="90000"/>
              </a:lnSpc>
              <a:spcBef>
                <a:spcPts val="500"/>
              </a:spcBef>
              <a:spcAft>
                <a:spcPts val="0"/>
              </a:spcAft>
              <a:buClr>
                <a:schemeClr val="lt1"/>
              </a:buClr>
              <a:buSzPts val="1600"/>
              <a:buNone/>
              <a:defRPr sz="1600" b="1"/>
            </a:lvl5pPr>
            <a:lvl6pPr marL="3657509" lvl="5" indent="-304792" algn="l">
              <a:lnSpc>
                <a:spcPct val="90000"/>
              </a:lnSpc>
              <a:spcBef>
                <a:spcPts val="500"/>
              </a:spcBef>
              <a:spcAft>
                <a:spcPts val="0"/>
              </a:spcAft>
              <a:buClr>
                <a:schemeClr val="dk1"/>
              </a:buClr>
              <a:buSzPts val="1600"/>
              <a:buNone/>
              <a:defRPr sz="1600" b="1"/>
            </a:lvl6pPr>
            <a:lvl7pPr marL="4267093" lvl="6" indent="-304792" algn="l">
              <a:lnSpc>
                <a:spcPct val="90000"/>
              </a:lnSpc>
              <a:spcBef>
                <a:spcPts val="500"/>
              </a:spcBef>
              <a:spcAft>
                <a:spcPts val="0"/>
              </a:spcAft>
              <a:buClr>
                <a:schemeClr val="dk1"/>
              </a:buClr>
              <a:buSzPts val="1600"/>
              <a:buNone/>
              <a:defRPr sz="1600" b="1"/>
            </a:lvl7pPr>
            <a:lvl8pPr marL="4876678" lvl="7" indent="-304792" algn="l">
              <a:lnSpc>
                <a:spcPct val="90000"/>
              </a:lnSpc>
              <a:spcBef>
                <a:spcPts val="500"/>
              </a:spcBef>
              <a:spcAft>
                <a:spcPts val="0"/>
              </a:spcAft>
              <a:buClr>
                <a:schemeClr val="dk1"/>
              </a:buClr>
              <a:buSzPts val="1600"/>
              <a:buNone/>
              <a:defRPr sz="1600" b="1"/>
            </a:lvl8pPr>
            <a:lvl9pPr marL="5486263" lvl="8" indent="-304792"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4" name="Google Shape;474;p268"/>
          <p:cNvSpPr txBox="1">
            <a:spLocks noGrp="1"/>
          </p:cNvSpPr>
          <p:nvPr>
            <p:ph type="body" idx="2"/>
          </p:nvPr>
        </p:nvSpPr>
        <p:spPr>
          <a:xfrm>
            <a:off x="839789" y="2505075"/>
            <a:ext cx="5157600" cy="36844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75" name="Google Shape;475;p268"/>
          <p:cNvSpPr txBox="1">
            <a:spLocks noGrp="1"/>
          </p:cNvSpPr>
          <p:nvPr>
            <p:ph type="body" idx="3"/>
          </p:nvPr>
        </p:nvSpPr>
        <p:spPr>
          <a:xfrm>
            <a:off x="6172203" y="1681163"/>
            <a:ext cx="5183200" cy="824000"/>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lt1"/>
              </a:buClr>
              <a:buSzPts val="2400"/>
              <a:buNone/>
              <a:defRPr sz="2400" b="1"/>
            </a:lvl1pPr>
            <a:lvl2pPr marL="1219170" lvl="1" indent="-304792" algn="l">
              <a:lnSpc>
                <a:spcPct val="90000"/>
              </a:lnSpc>
              <a:spcBef>
                <a:spcPts val="500"/>
              </a:spcBef>
              <a:spcAft>
                <a:spcPts val="0"/>
              </a:spcAft>
              <a:buClr>
                <a:schemeClr val="lt1"/>
              </a:buClr>
              <a:buSzPts val="2000"/>
              <a:buNone/>
              <a:defRPr sz="2000" b="1"/>
            </a:lvl2pPr>
            <a:lvl3pPr marL="1828754" lvl="2" indent="-304792" algn="l">
              <a:lnSpc>
                <a:spcPct val="90000"/>
              </a:lnSpc>
              <a:spcBef>
                <a:spcPts val="500"/>
              </a:spcBef>
              <a:spcAft>
                <a:spcPts val="0"/>
              </a:spcAft>
              <a:buClr>
                <a:schemeClr val="lt1"/>
              </a:buClr>
              <a:buSzPts val="1800"/>
              <a:buNone/>
              <a:defRPr sz="1800" b="1"/>
            </a:lvl3pPr>
            <a:lvl4pPr marL="2438339" lvl="3" indent="-304792" algn="l">
              <a:lnSpc>
                <a:spcPct val="90000"/>
              </a:lnSpc>
              <a:spcBef>
                <a:spcPts val="500"/>
              </a:spcBef>
              <a:spcAft>
                <a:spcPts val="0"/>
              </a:spcAft>
              <a:buClr>
                <a:schemeClr val="lt1"/>
              </a:buClr>
              <a:buSzPts val="1600"/>
              <a:buNone/>
              <a:defRPr sz="1600" b="1"/>
            </a:lvl4pPr>
            <a:lvl5pPr marL="3047924" lvl="4" indent="-304792" algn="l">
              <a:lnSpc>
                <a:spcPct val="90000"/>
              </a:lnSpc>
              <a:spcBef>
                <a:spcPts val="500"/>
              </a:spcBef>
              <a:spcAft>
                <a:spcPts val="0"/>
              </a:spcAft>
              <a:buClr>
                <a:schemeClr val="lt1"/>
              </a:buClr>
              <a:buSzPts val="1600"/>
              <a:buNone/>
              <a:defRPr sz="1600" b="1"/>
            </a:lvl5pPr>
            <a:lvl6pPr marL="3657509" lvl="5" indent="-304792" algn="l">
              <a:lnSpc>
                <a:spcPct val="90000"/>
              </a:lnSpc>
              <a:spcBef>
                <a:spcPts val="500"/>
              </a:spcBef>
              <a:spcAft>
                <a:spcPts val="0"/>
              </a:spcAft>
              <a:buClr>
                <a:schemeClr val="dk1"/>
              </a:buClr>
              <a:buSzPts val="1600"/>
              <a:buNone/>
              <a:defRPr sz="1600" b="1"/>
            </a:lvl6pPr>
            <a:lvl7pPr marL="4267093" lvl="6" indent="-304792" algn="l">
              <a:lnSpc>
                <a:spcPct val="90000"/>
              </a:lnSpc>
              <a:spcBef>
                <a:spcPts val="500"/>
              </a:spcBef>
              <a:spcAft>
                <a:spcPts val="0"/>
              </a:spcAft>
              <a:buClr>
                <a:schemeClr val="dk1"/>
              </a:buClr>
              <a:buSzPts val="1600"/>
              <a:buNone/>
              <a:defRPr sz="1600" b="1"/>
            </a:lvl7pPr>
            <a:lvl8pPr marL="4876678" lvl="7" indent="-304792" algn="l">
              <a:lnSpc>
                <a:spcPct val="90000"/>
              </a:lnSpc>
              <a:spcBef>
                <a:spcPts val="500"/>
              </a:spcBef>
              <a:spcAft>
                <a:spcPts val="0"/>
              </a:spcAft>
              <a:buClr>
                <a:schemeClr val="dk1"/>
              </a:buClr>
              <a:buSzPts val="1600"/>
              <a:buNone/>
              <a:defRPr sz="1600" b="1"/>
            </a:lvl8pPr>
            <a:lvl9pPr marL="5486263" lvl="8" indent="-304792"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6" name="Google Shape;476;p268"/>
          <p:cNvSpPr txBox="1">
            <a:spLocks noGrp="1"/>
          </p:cNvSpPr>
          <p:nvPr>
            <p:ph type="body" idx="4"/>
          </p:nvPr>
        </p:nvSpPr>
        <p:spPr>
          <a:xfrm>
            <a:off x="6172203" y="2505075"/>
            <a:ext cx="5183200" cy="36844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77" name="Google Shape;477;p268"/>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8" name="Google Shape;478;p268"/>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9" name="Google Shape;479;p268"/>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255552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80"/>
        <p:cNvGrpSpPr/>
        <p:nvPr/>
      </p:nvGrpSpPr>
      <p:grpSpPr>
        <a:xfrm>
          <a:off x="0" y="0"/>
          <a:ext cx="0" cy="0"/>
          <a:chOff x="0" y="0"/>
          <a:chExt cx="0" cy="0"/>
        </a:xfrm>
      </p:grpSpPr>
      <p:sp>
        <p:nvSpPr>
          <p:cNvPr id="481" name="Google Shape;481;p269"/>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82" name="Google Shape;482;p269"/>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3" name="Google Shape;483;p269"/>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p269"/>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41850499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_Blank" preserve="1">
  <p:cSld name="1_Blank">
    <p:spTree>
      <p:nvGrpSpPr>
        <p:cNvPr id="1" name="Shape 485"/>
        <p:cNvGrpSpPr/>
        <p:nvPr/>
      </p:nvGrpSpPr>
      <p:grpSpPr>
        <a:xfrm>
          <a:off x="0" y="0"/>
          <a:ext cx="0" cy="0"/>
          <a:chOff x="0" y="0"/>
          <a:chExt cx="0" cy="0"/>
        </a:xfrm>
      </p:grpSpPr>
      <p:sp>
        <p:nvSpPr>
          <p:cNvPr id="486" name="Google Shape;486;p270"/>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270"/>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8" name="Google Shape;488;p270"/>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489" name="Google Shape;489;p270"/>
          <p:cNvSpPr txBox="1">
            <a:spLocks noGrp="1"/>
          </p:cNvSpPr>
          <p:nvPr>
            <p:ph type="body" idx="1"/>
          </p:nvPr>
        </p:nvSpPr>
        <p:spPr>
          <a:xfrm>
            <a:off x="2197896" y="1731967"/>
            <a:ext cx="7796400" cy="3113200"/>
          </a:xfrm>
          <a:prstGeom prst="rect">
            <a:avLst/>
          </a:prstGeom>
          <a:noFill/>
          <a:ln>
            <a:noFill/>
          </a:ln>
        </p:spPr>
        <p:txBody>
          <a:bodyPr spcFirstLastPara="1" wrap="square" lIns="91425" tIns="45700" rIns="91425" bIns="45700" anchor="ctr" anchorCtr="0">
            <a:normAutofit/>
          </a:bodyPr>
          <a:lstStyle>
            <a:lvl1pPr marL="609585" lvl="0" indent="-304792" algn="ctr">
              <a:lnSpc>
                <a:spcPct val="90000"/>
              </a:lnSpc>
              <a:spcBef>
                <a:spcPts val="1000"/>
              </a:spcBef>
              <a:spcAft>
                <a:spcPts val="0"/>
              </a:spcAft>
              <a:buClr>
                <a:srgbClr val="D49000"/>
              </a:buClr>
              <a:buSzPts val="2800"/>
              <a:buNone/>
              <a:defRPr cap="none">
                <a:solidFill>
                  <a:srgbClr val="D49000"/>
                </a:solidFill>
                <a:latin typeface="Arial"/>
                <a:ea typeface="Arial"/>
                <a:cs typeface="Arial"/>
                <a:sym typeface="Arial"/>
              </a:defRPr>
            </a:lvl1pPr>
            <a:lvl2pPr marL="1219170" lvl="1" indent="-304792" algn="ctr">
              <a:lnSpc>
                <a:spcPct val="90000"/>
              </a:lnSpc>
              <a:spcBef>
                <a:spcPts val="500"/>
              </a:spcBef>
              <a:spcAft>
                <a:spcPts val="0"/>
              </a:spcAft>
              <a:buClr>
                <a:schemeClr val="lt1"/>
              </a:buClr>
              <a:buSzPts val="2400"/>
              <a:buNone/>
              <a:defRPr/>
            </a:lvl2pPr>
            <a:lvl3pPr marL="1828754" lvl="2" indent="-304792" algn="ctr">
              <a:lnSpc>
                <a:spcPct val="90000"/>
              </a:lnSpc>
              <a:spcBef>
                <a:spcPts val="500"/>
              </a:spcBef>
              <a:spcAft>
                <a:spcPts val="0"/>
              </a:spcAft>
              <a:buClr>
                <a:schemeClr val="lt1"/>
              </a:buClr>
              <a:buSzPts val="2000"/>
              <a:buNone/>
              <a:defRPr/>
            </a:lvl3pPr>
            <a:lvl4pPr marL="2438339" lvl="3" indent="-304792" algn="ctr">
              <a:lnSpc>
                <a:spcPct val="90000"/>
              </a:lnSpc>
              <a:spcBef>
                <a:spcPts val="500"/>
              </a:spcBef>
              <a:spcAft>
                <a:spcPts val="0"/>
              </a:spcAft>
              <a:buClr>
                <a:schemeClr val="lt1"/>
              </a:buClr>
              <a:buSzPts val="1800"/>
              <a:buNone/>
              <a:defRPr/>
            </a:lvl4pPr>
            <a:lvl5pPr marL="3047924" lvl="4" indent="-304792" algn="ctr">
              <a:lnSpc>
                <a:spcPct val="90000"/>
              </a:lnSpc>
              <a:spcBef>
                <a:spcPts val="500"/>
              </a:spcBef>
              <a:spcAft>
                <a:spcPts val="0"/>
              </a:spcAft>
              <a:buClr>
                <a:schemeClr val="lt1"/>
              </a:buClr>
              <a:buSzPts val="18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490" name="Google Shape;490;p270"/>
          <p:cNvPicPr preferRelativeResize="0"/>
          <p:nvPr/>
        </p:nvPicPr>
        <p:blipFill rotWithShape="1">
          <a:blip r:embed="rId2">
            <a:alphaModFix/>
          </a:blip>
          <a:srcRect/>
          <a:stretch/>
        </p:blipFill>
        <p:spPr>
          <a:xfrm>
            <a:off x="5871865" y="1018675"/>
            <a:ext cx="448275" cy="360948"/>
          </a:xfrm>
          <a:prstGeom prst="rect">
            <a:avLst/>
          </a:prstGeom>
          <a:noFill/>
          <a:ln>
            <a:noFill/>
          </a:ln>
        </p:spPr>
      </p:pic>
    </p:spTree>
    <p:extLst>
      <p:ext uri="{BB962C8B-B14F-4D97-AF65-F5344CB8AC3E}">
        <p14:creationId xmlns:p14="http://schemas.microsoft.com/office/powerpoint/2010/main" val="38722799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_Blank" preserve="1">
  <p:cSld name="2_Blank">
    <p:spTree>
      <p:nvGrpSpPr>
        <p:cNvPr id="1" name="Shape 491"/>
        <p:cNvGrpSpPr/>
        <p:nvPr/>
      </p:nvGrpSpPr>
      <p:grpSpPr>
        <a:xfrm>
          <a:off x="0" y="0"/>
          <a:ext cx="0" cy="0"/>
          <a:chOff x="0" y="0"/>
          <a:chExt cx="0" cy="0"/>
        </a:xfrm>
      </p:grpSpPr>
      <p:sp>
        <p:nvSpPr>
          <p:cNvPr id="492" name="Google Shape;492;p271"/>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271"/>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271"/>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495" name="Google Shape;495;p271"/>
          <p:cNvSpPr txBox="1">
            <a:spLocks noGrp="1"/>
          </p:cNvSpPr>
          <p:nvPr>
            <p:ph type="body" idx="1"/>
          </p:nvPr>
        </p:nvSpPr>
        <p:spPr>
          <a:xfrm>
            <a:off x="2197896" y="1731967"/>
            <a:ext cx="7796400" cy="3113200"/>
          </a:xfrm>
          <a:prstGeom prst="rect">
            <a:avLst/>
          </a:prstGeom>
          <a:noFill/>
          <a:ln>
            <a:noFill/>
          </a:ln>
        </p:spPr>
        <p:txBody>
          <a:bodyPr spcFirstLastPara="1" wrap="square" lIns="91425" tIns="45700" rIns="91425" bIns="45700" anchor="ctr" anchorCtr="0">
            <a:normAutofit/>
          </a:bodyPr>
          <a:lstStyle>
            <a:lvl1pPr marL="609585" lvl="0" indent="-304792" algn="ctr">
              <a:lnSpc>
                <a:spcPct val="90000"/>
              </a:lnSpc>
              <a:spcBef>
                <a:spcPts val="1000"/>
              </a:spcBef>
              <a:spcAft>
                <a:spcPts val="0"/>
              </a:spcAft>
              <a:buClr>
                <a:srgbClr val="D49000"/>
              </a:buClr>
              <a:buSzPts val="2800"/>
              <a:buNone/>
              <a:defRPr cap="none">
                <a:solidFill>
                  <a:srgbClr val="D49000"/>
                </a:solidFill>
                <a:latin typeface="Arial"/>
                <a:ea typeface="Arial"/>
                <a:cs typeface="Arial"/>
                <a:sym typeface="Arial"/>
              </a:defRPr>
            </a:lvl1pPr>
            <a:lvl2pPr marL="1219170" lvl="1" indent="-304792" algn="ctr">
              <a:lnSpc>
                <a:spcPct val="90000"/>
              </a:lnSpc>
              <a:spcBef>
                <a:spcPts val="500"/>
              </a:spcBef>
              <a:spcAft>
                <a:spcPts val="0"/>
              </a:spcAft>
              <a:buClr>
                <a:schemeClr val="lt1"/>
              </a:buClr>
              <a:buSzPts val="2400"/>
              <a:buNone/>
              <a:defRPr/>
            </a:lvl2pPr>
            <a:lvl3pPr marL="1828754" lvl="2" indent="-304792" algn="ctr">
              <a:lnSpc>
                <a:spcPct val="90000"/>
              </a:lnSpc>
              <a:spcBef>
                <a:spcPts val="500"/>
              </a:spcBef>
              <a:spcAft>
                <a:spcPts val="0"/>
              </a:spcAft>
              <a:buClr>
                <a:schemeClr val="lt1"/>
              </a:buClr>
              <a:buSzPts val="2000"/>
              <a:buNone/>
              <a:defRPr/>
            </a:lvl3pPr>
            <a:lvl4pPr marL="2438339" lvl="3" indent="-304792" algn="ctr">
              <a:lnSpc>
                <a:spcPct val="90000"/>
              </a:lnSpc>
              <a:spcBef>
                <a:spcPts val="500"/>
              </a:spcBef>
              <a:spcAft>
                <a:spcPts val="0"/>
              </a:spcAft>
              <a:buClr>
                <a:schemeClr val="lt1"/>
              </a:buClr>
              <a:buSzPts val="1800"/>
              <a:buNone/>
              <a:defRPr/>
            </a:lvl4pPr>
            <a:lvl5pPr marL="3047924" lvl="4" indent="-304792" algn="ctr">
              <a:lnSpc>
                <a:spcPct val="90000"/>
              </a:lnSpc>
              <a:spcBef>
                <a:spcPts val="500"/>
              </a:spcBef>
              <a:spcAft>
                <a:spcPts val="0"/>
              </a:spcAft>
              <a:buClr>
                <a:schemeClr val="lt1"/>
              </a:buClr>
              <a:buSzPts val="18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8241775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4_Blank" preserve="1">
  <p:cSld name="4_Blank">
    <p:bg>
      <p:bgPr>
        <a:solidFill>
          <a:schemeClr val="dk2"/>
        </a:solidFill>
        <a:effectLst/>
      </p:bgPr>
    </p:bg>
    <p:spTree>
      <p:nvGrpSpPr>
        <p:cNvPr id="1" name="Shape 496"/>
        <p:cNvGrpSpPr/>
        <p:nvPr/>
      </p:nvGrpSpPr>
      <p:grpSpPr>
        <a:xfrm>
          <a:off x="0" y="0"/>
          <a:ext cx="0" cy="0"/>
          <a:chOff x="0" y="0"/>
          <a:chExt cx="0" cy="0"/>
        </a:xfrm>
      </p:grpSpPr>
      <p:sp>
        <p:nvSpPr>
          <p:cNvPr id="497" name="Google Shape;497;p272"/>
          <p:cNvSpPr/>
          <p:nvPr/>
        </p:nvSpPr>
        <p:spPr>
          <a:xfrm>
            <a:off x="0" y="4"/>
            <a:ext cx="12192000" cy="5053200"/>
          </a:xfrm>
          <a:prstGeom prst="rect">
            <a:avLst/>
          </a:prstGeom>
          <a:solidFill>
            <a:schemeClr val="accen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498" name="Google Shape;498;p272"/>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272"/>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272"/>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501" name="Google Shape;501;p272"/>
          <p:cNvSpPr txBox="1">
            <a:spLocks noGrp="1"/>
          </p:cNvSpPr>
          <p:nvPr>
            <p:ph type="body" idx="1"/>
          </p:nvPr>
        </p:nvSpPr>
        <p:spPr>
          <a:xfrm>
            <a:off x="2197896" y="288760"/>
            <a:ext cx="7796400" cy="4764400"/>
          </a:xfrm>
          <a:prstGeom prst="rect">
            <a:avLst/>
          </a:prstGeom>
          <a:noFill/>
          <a:ln>
            <a:noFill/>
          </a:ln>
        </p:spPr>
        <p:txBody>
          <a:bodyPr spcFirstLastPara="1" wrap="square" lIns="91425" tIns="45700" rIns="91425" bIns="45700" anchor="ctr" anchorCtr="0">
            <a:normAutofit/>
          </a:bodyPr>
          <a:lstStyle>
            <a:lvl1pPr marL="609585" lvl="0" indent="-304792" algn="ctr">
              <a:lnSpc>
                <a:spcPct val="90000"/>
              </a:lnSpc>
              <a:spcBef>
                <a:spcPts val="1000"/>
              </a:spcBef>
              <a:spcAft>
                <a:spcPts val="0"/>
              </a:spcAft>
              <a:buClr>
                <a:schemeClr val="lt1"/>
              </a:buClr>
              <a:buSzPts val="8000"/>
              <a:buNone/>
              <a:defRPr sz="8000" b="1" cap="none">
                <a:latin typeface="Arial"/>
                <a:ea typeface="Arial"/>
                <a:cs typeface="Arial"/>
                <a:sym typeface="Arial"/>
              </a:defRPr>
            </a:lvl1pPr>
            <a:lvl2pPr marL="1219170" lvl="1" indent="-304792" algn="ctr">
              <a:lnSpc>
                <a:spcPct val="90000"/>
              </a:lnSpc>
              <a:spcBef>
                <a:spcPts val="500"/>
              </a:spcBef>
              <a:spcAft>
                <a:spcPts val="0"/>
              </a:spcAft>
              <a:buClr>
                <a:schemeClr val="lt1"/>
              </a:buClr>
              <a:buSzPts val="2400"/>
              <a:buNone/>
              <a:defRPr/>
            </a:lvl2pPr>
            <a:lvl3pPr marL="1828754" lvl="2" indent="-304792" algn="ctr">
              <a:lnSpc>
                <a:spcPct val="90000"/>
              </a:lnSpc>
              <a:spcBef>
                <a:spcPts val="500"/>
              </a:spcBef>
              <a:spcAft>
                <a:spcPts val="0"/>
              </a:spcAft>
              <a:buClr>
                <a:schemeClr val="lt1"/>
              </a:buClr>
              <a:buSzPts val="2000"/>
              <a:buNone/>
              <a:defRPr/>
            </a:lvl3pPr>
            <a:lvl4pPr marL="2438339" lvl="3" indent="-304792" algn="ctr">
              <a:lnSpc>
                <a:spcPct val="90000"/>
              </a:lnSpc>
              <a:spcBef>
                <a:spcPts val="500"/>
              </a:spcBef>
              <a:spcAft>
                <a:spcPts val="0"/>
              </a:spcAft>
              <a:buClr>
                <a:schemeClr val="lt1"/>
              </a:buClr>
              <a:buSzPts val="1800"/>
              <a:buNone/>
              <a:defRPr/>
            </a:lvl4pPr>
            <a:lvl5pPr marL="3047924" lvl="4" indent="-304792" algn="ctr">
              <a:lnSpc>
                <a:spcPct val="90000"/>
              </a:lnSpc>
              <a:spcBef>
                <a:spcPts val="500"/>
              </a:spcBef>
              <a:spcAft>
                <a:spcPts val="0"/>
              </a:spcAft>
              <a:buClr>
                <a:schemeClr val="lt1"/>
              </a:buClr>
              <a:buSzPts val="1800"/>
              <a:buNon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502" name="Google Shape;502;p272"/>
          <p:cNvPicPr preferRelativeResize="0"/>
          <p:nvPr/>
        </p:nvPicPr>
        <p:blipFill rotWithShape="1">
          <a:blip r:embed="rId2">
            <a:alphaModFix/>
          </a:blip>
          <a:srcRect/>
          <a:stretch/>
        </p:blipFill>
        <p:spPr>
          <a:xfrm>
            <a:off x="5402225" y="5480808"/>
            <a:ext cx="1387547" cy="875541"/>
          </a:xfrm>
          <a:prstGeom prst="rect">
            <a:avLst/>
          </a:prstGeom>
          <a:noFill/>
          <a:ln>
            <a:noFill/>
          </a:ln>
        </p:spPr>
      </p:pic>
    </p:spTree>
    <p:extLst>
      <p:ext uri="{BB962C8B-B14F-4D97-AF65-F5344CB8AC3E}">
        <p14:creationId xmlns:p14="http://schemas.microsoft.com/office/powerpoint/2010/main" val="3578058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6"/>
        <p:cNvGrpSpPr/>
        <p:nvPr/>
      </p:nvGrpSpPr>
      <p:grpSpPr>
        <a:xfrm>
          <a:off x="0" y="0"/>
          <a:ext cx="0" cy="0"/>
          <a:chOff x="0" y="0"/>
          <a:chExt cx="0" cy="0"/>
        </a:xfrm>
      </p:grpSpPr>
      <p:sp>
        <p:nvSpPr>
          <p:cNvPr id="177" name="Google Shape;177;p132"/>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132"/>
          <p:cNvSpPr txBox="1">
            <a:spLocks noGrp="1"/>
          </p:cNvSpPr>
          <p:nvPr>
            <p:ph type="body" idx="1"/>
          </p:nvPr>
        </p:nvSpPr>
        <p:spPr>
          <a:xfrm rot="5400000">
            <a:off x="3920401"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132"/>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132"/>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132"/>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503"/>
        <p:cNvGrpSpPr/>
        <p:nvPr/>
      </p:nvGrpSpPr>
      <p:grpSpPr>
        <a:xfrm>
          <a:off x="0" y="0"/>
          <a:ext cx="0" cy="0"/>
          <a:chOff x="0" y="0"/>
          <a:chExt cx="0" cy="0"/>
        </a:xfrm>
      </p:grpSpPr>
      <p:sp>
        <p:nvSpPr>
          <p:cNvPr id="504" name="Google Shape;504;p273"/>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49000"/>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05" name="Google Shape;505;p273"/>
          <p:cNvSpPr txBox="1">
            <a:spLocks noGrp="1"/>
          </p:cNvSpPr>
          <p:nvPr>
            <p:ph type="body" idx="1"/>
          </p:nvPr>
        </p:nvSpPr>
        <p:spPr>
          <a:xfrm>
            <a:off x="5183188" y="987428"/>
            <a:ext cx="6172400" cy="4873600"/>
          </a:xfrm>
          <a:prstGeom prst="rect">
            <a:avLst/>
          </a:prstGeom>
          <a:noFill/>
          <a:ln>
            <a:noFill/>
          </a:ln>
        </p:spPr>
        <p:txBody>
          <a:bodyPr spcFirstLastPara="1" wrap="square" lIns="91425" tIns="45700" rIns="91425" bIns="45700" anchor="t" anchorCtr="0">
            <a:normAutofit/>
          </a:bodyPr>
          <a:lstStyle>
            <a:lvl1pPr marL="609585" lvl="0" indent="-575719" algn="l">
              <a:lnSpc>
                <a:spcPct val="90000"/>
              </a:lnSpc>
              <a:spcBef>
                <a:spcPts val="1000"/>
              </a:spcBef>
              <a:spcAft>
                <a:spcPts val="0"/>
              </a:spcAft>
              <a:buClr>
                <a:schemeClr val="lt1"/>
              </a:buClr>
              <a:buSzPts val="3200"/>
              <a:buChar char="•"/>
              <a:defRPr sz="3200"/>
            </a:lvl1pPr>
            <a:lvl2pPr marL="1219170" lvl="1" indent="-541853" algn="l">
              <a:lnSpc>
                <a:spcPct val="90000"/>
              </a:lnSpc>
              <a:spcBef>
                <a:spcPts val="500"/>
              </a:spcBef>
              <a:spcAft>
                <a:spcPts val="0"/>
              </a:spcAft>
              <a:buClr>
                <a:schemeClr val="lt1"/>
              </a:buClr>
              <a:buSzPts val="2800"/>
              <a:buChar char="•"/>
              <a:defRPr sz="2800"/>
            </a:lvl2pPr>
            <a:lvl3pPr marL="1828754" lvl="2" indent="-507987" algn="l">
              <a:lnSpc>
                <a:spcPct val="90000"/>
              </a:lnSpc>
              <a:spcBef>
                <a:spcPts val="500"/>
              </a:spcBef>
              <a:spcAft>
                <a:spcPts val="0"/>
              </a:spcAft>
              <a:buClr>
                <a:schemeClr val="lt1"/>
              </a:buClr>
              <a:buSzPts val="2400"/>
              <a:buChar char="•"/>
              <a:defRPr sz="2400"/>
            </a:lvl3pPr>
            <a:lvl4pPr marL="2438339" lvl="3" indent="-474121" algn="l">
              <a:lnSpc>
                <a:spcPct val="90000"/>
              </a:lnSpc>
              <a:spcBef>
                <a:spcPts val="500"/>
              </a:spcBef>
              <a:spcAft>
                <a:spcPts val="0"/>
              </a:spcAft>
              <a:buClr>
                <a:schemeClr val="lt1"/>
              </a:buClr>
              <a:buSzPts val="2000"/>
              <a:buChar char="•"/>
              <a:defRPr sz="2000"/>
            </a:lvl4pPr>
            <a:lvl5pPr marL="3047924" lvl="4" indent="-474121" algn="l">
              <a:lnSpc>
                <a:spcPct val="90000"/>
              </a:lnSpc>
              <a:spcBef>
                <a:spcPts val="500"/>
              </a:spcBef>
              <a:spcAft>
                <a:spcPts val="0"/>
              </a:spcAft>
              <a:buClr>
                <a:schemeClr val="lt1"/>
              </a:buClr>
              <a:buSzPts val="2000"/>
              <a:buChar char="•"/>
              <a:defRPr sz="2000"/>
            </a:lvl5pPr>
            <a:lvl6pPr marL="3657509" lvl="5" indent="-474121" algn="l">
              <a:lnSpc>
                <a:spcPct val="90000"/>
              </a:lnSpc>
              <a:spcBef>
                <a:spcPts val="500"/>
              </a:spcBef>
              <a:spcAft>
                <a:spcPts val="0"/>
              </a:spcAft>
              <a:buClr>
                <a:schemeClr val="dk1"/>
              </a:buClr>
              <a:buSzPts val="2000"/>
              <a:buChar char="•"/>
              <a:defRPr sz="2000"/>
            </a:lvl6pPr>
            <a:lvl7pPr marL="4267093" lvl="6" indent="-474121" algn="l">
              <a:lnSpc>
                <a:spcPct val="90000"/>
              </a:lnSpc>
              <a:spcBef>
                <a:spcPts val="500"/>
              </a:spcBef>
              <a:spcAft>
                <a:spcPts val="0"/>
              </a:spcAft>
              <a:buClr>
                <a:schemeClr val="dk1"/>
              </a:buClr>
              <a:buSzPts val="2000"/>
              <a:buChar char="•"/>
              <a:defRPr sz="2000"/>
            </a:lvl7pPr>
            <a:lvl8pPr marL="4876678" lvl="7" indent="-474121" algn="l">
              <a:lnSpc>
                <a:spcPct val="90000"/>
              </a:lnSpc>
              <a:spcBef>
                <a:spcPts val="500"/>
              </a:spcBef>
              <a:spcAft>
                <a:spcPts val="0"/>
              </a:spcAft>
              <a:buClr>
                <a:schemeClr val="dk1"/>
              </a:buClr>
              <a:buSzPts val="2000"/>
              <a:buChar char="•"/>
              <a:defRPr sz="2000"/>
            </a:lvl8pPr>
            <a:lvl9pPr marL="5486263" lvl="8" indent="-474121"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06" name="Google Shape;506;p273"/>
          <p:cNvSpPr txBox="1">
            <a:spLocks noGrp="1"/>
          </p:cNvSpPr>
          <p:nvPr>
            <p:ph type="body" idx="2"/>
          </p:nvPr>
        </p:nvSpPr>
        <p:spPr>
          <a:xfrm>
            <a:off x="839788" y="2057403"/>
            <a:ext cx="39324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600"/>
              <a:buNone/>
              <a:defRPr sz="1600"/>
            </a:lvl1pPr>
            <a:lvl2pPr marL="1219170" lvl="1" indent="-304792" algn="l">
              <a:lnSpc>
                <a:spcPct val="90000"/>
              </a:lnSpc>
              <a:spcBef>
                <a:spcPts val="500"/>
              </a:spcBef>
              <a:spcAft>
                <a:spcPts val="0"/>
              </a:spcAft>
              <a:buClr>
                <a:schemeClr val="lt1"/>
              </a:buClr>
              <a:buSzPts val="1400"/>
              <a:buNone/>
              <a:defRPr sz="1400"/>
            </a:lvl2pPr>
            <a:lvl3pPr marL="1828754" lvl="2" indent="-304792" algn="l">
              <a:lnSpc>
                <a:spcPct val="90000"/>
              </a:lnSpc>
              <a:spcBef>
                <a:spcPts val="500"/>
              </a:spcBef>
              <a:spcAft>
                <a:spcPts val="0"/>
              </a:spcAft>
              <a:buClr>
                <a:schemeClr val="lt1"/>
              </a:buClr>
              <a:buSzPts val="1200"/>
              <a:buNone/>
              <a:defRPr sz="1200"/>
            </a:lvl3pPr>
            <a:lvl4pPr marL="2438339" lvl="3" indent="-304792" algn="l">
              <a:lnSpc>
                <a:spcPct val="90000"/>
              </a:lnSpc>
              <a:spcBef>
                <a:spcPts val="500"/>
              </a:spcBef>
              <a:spcAft>
                <a:spcPts val="0"/>
              </a:spcAft>
              <a:buClr>
                <a:schemeClr val="lt1"/>
              </a:buClr>
              <a:buSzPts val="1000"/>
              <a:buNone/>
              <a:defRPr sz="1000"/>
            </a:lvl4pPr>
            <a:lvl5pPr marL="3047924" lvl="4" indent="-304792" algn="l">
              <a:lnSpc>
                <a:spcPct val="90000"/>
              </a:lnSpc>
              <a:spcBef>
                <a:spcPts val="500"/>
              </a:spcBef>
              <a:spcAft>
                <a:spcPts val="0"/>
              </a:spcAft>
              <a:buClr>
                <a:schemeClr val="lt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07" name="Google Shape;507;p273"/>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273"/>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273"/>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19999885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510"/>
        <p:cNvGrpSpPr/>
        <p:nvPr/>
      </p:nvGrpSpPr>
      <p:grpSpPr>
        <a:xfrm>
          <a:off x="0" y="0"/>
          <a:ext cx="0" cy="0"/>
          <a:chOff x="0" y="0"/>
          <a:chExt cx="0" cy="0"/>
        </a:xfrm>
      </p:grpSpPr>
      <p:sp>
        <p:nvSpPr>
          <p:cNvPr id="511" name="Google Shape;511;p274"/>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49000"/>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12" name="Google Shape;512;p274"/>
          <p:cNvSpPr>
            <a:spLocks noGrp="1"/>
          </p:cNvSpPr>
          <p:nvPr>
            <p:ph type="pic" idx="2"/>
          </p:nvPr>
        </p:nvSpPr>
        <p:spPr>
          <a:xfrm>
            <a:off x="5183188" y="987428"/>
            <a:ext cx="6172400" cy="4873600"/>
          </a:xfrm>
          <a:prstGeom prst="rect">
            <a:avLst/>
          </a:prstGeom>
          <a:noFill/>
          <a:ln>
            <a:noFill/>
          </a:ln>
        </p:spPr>
      </p:sp>
      <p:sp>
        <p:nvSpPr>
          <p:cNvPr id="513" name="Google Shape;513;p274"/>
          <p:cNvSpPr txBox="1">
            <a:spLocks noGrp="1"/>
          </p:cNvSpPr>
          <p:nvPr>
            <p:ph type="body" idx="1"/>
          </p:nvPr>
        </p:nvSpPr>
        <p:spPr>
          <a:xfrm>
            <a:off x="839788" y="2057403"/>
            <a:ext cx="3932400" cy="38116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lt1"/>
              </a:buClr>
              <a:buSzPts val="1600"/>
              <a:buNone/>
              <a:defRPr sz="1600"/>
            </a:lvl1pPr>
            <a:lvl2pPr marL="1219170" lvl="1" indent="-304792" algn="l">
              <a:lnSpc>
                <a:spcPct val="90000"/>
              </a:lnSpc>
              <a:spcBef>
                <a:spcPts val="500"/>
              </a:spcBef>
              <a:spcAft>
                <a:spcPts val="0"/>
              </a:spcAft>
              <a:buClr>
                <a:schemeClr val="lt1"/>
              </a:buClr>
              <a:buSzPts val="1400"/>
              <a:buNone/>
              <a:defRPr sz="1400"/>
            </a:lvl2pPr>
            <a:lvl3pPr marL="1828754" lvl="2" indent="-304792" algn="l">
              <a:lnSpc>
                <a:spcPct val="90000"/>
              </a:lnSpc>
              <a:spcBef>
                <a:spcPts val="500"/>
              </a:spcBef>
              <a:spcAft>
                <a:spcPts val="0"/>
              </a:spcAft>
              <a:buClr>
                <a:schemeClr val="lt1"/>
              </a:buClr>
              <a:buSzPts val="1200"/>
              <a:buNone/>
              <a:defRPr sz="1200"/>
            </a:lvl3pPr>
            <a:lvl4pPr marL="2438339" lvl="3" indent="-304792" algn="l">
              <a:lnSpc>
                <a:spcPct val="90000"/>
              </a:lnSpc>
              <a:spcBef>
                <a:spcPts val="500"/>
              </a:spcBef>
              <a:spcAft>
                <a:spcPts val="0"/>
              </a:spcAft>
              <a:buClr>
                <a:schemeClr val="lt1"/>
              </a:buClr>
              <a:buSzPts val="1000"/>
              <a:buNone/>
              <a:defRPr sz="1000"/>
            </a:lvl4pPr>
            <a:lvl5pPr marL="3047924" lvl="4" indent="-304792" algn="l">
              <a:lnSpc>
                <a:spcPct val="90000"/>
              </a:lnSpc>
              <a:spcBef>
                <a:spcPts val="500"/>
              </a:spcBef>
              <a:spcAft>
                <a:spcPts val="0"/>
              </a:spcAft>
              <a:buClr>
                <a:schemeClr val="lt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14" name="Google Shape;514;p274"/>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5" name="Google Shape;515;p274"/>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274"/>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8503975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517"/>
        <p:cNvGrpSpPr/>
        <p:nvPr/>
      </p:nvGrpSpPr>
      <p:grpSpPr>
        <a:xfrm>
          <a:off x="0" y="0"/>
          <a:ext cx="0" cy="0"/>
          <a:chOff x="0" y="0"/>
          <a:chExt cx="0" cy="0"/>
        </a:xfrm>
      </p:grpSpPr>
      <p:sp>
        <p:nvSpPr>
          <p:cNvPr id="518" name="Google Shape;518;p275"/>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19" name="Google Shape;519;p275"/>
          <p:cNvSpPr txBox="1">
            <a:spLocks noGrp="1"/>
          </p:cNvSpPr>
          <p:nvPr>
            <p:ph type="body" idx="1"/>
          </p:nvPr>
        </p:nvSpPr>
        <p:spPr>
          <a:xfrm rot="5400000">
            <a:off x="3920401" y="-1256575"/>
            <a:ext cx="4351200"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0" name="Google Shape;520;p275"/>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p275"/>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p275"/>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6216412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523"/>
        <p:cNvGrpSpPr/>
        <p:nvPr/>
      </p:nvGrpSpPr>
      <p:grpSpPr>
        <a:xfrm>
          <a:off x="0" y="0"/>
          <a:ext cx="0" cy="0"/>
          <a:chOff x="0" y="0"/>
          <a:chExt cx="0" cy="0"/>
        </a:xfrm>
      </p:grpSpPr>
      <p:sp>
        <p:nvSpPr>
          <p:cNvPr id="524" name="Google Shape;524;p276"/>
          <p:cNvSpPr txBox="1">
            <a:spLocks noGrp="1"/>
          </p:cNvSpPr>
          <p:nvPr>
            <p:ph type="title"/>
          </p:nvPr>
        </p:nvSpPr>
        <p:spPr>
          <a:xfrm rot="5400000">
            <a:off x="7133403" y="1956728"/>
            <a:ext cx="5812000" cy="26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25" name="Google Shape;525;p276"/>
          <p:cNvSpPr txBox="1">
            <a:spLocks noGrp="1"/>
          </p:cNvSpPr>
          <p:nvPr>
            <p:ph type="body" idx="1"/>
          </p:nvPr>
        </p:nvSpPr>
        <p:spPr>
          <a:xfrm rot="5400000">
            <a:off x="1799303" y="-596072"/>
            <a:ext cx="5812000" cy="77344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lt1"/>
              </a:buClr>
              <a:buSzPts val="1800"/>
              <a:buChar char="•"/>
              <a:defRPr/>
            </a:lvl1pPr>
            <a:lvl2pPr marL="1219170" lvl="1" indent="-457189" algn="l">
              <a:lnSpc>
                <a:spcPct val="90000"/>
              </a:lnSpc>
              <a:spcBef>
                <a:spcPts val="500"/>
              </a:spcBef>
              <a:spcAft>
                <a:spcPts val="0"/>
              </a:spcAft>
              <a:buClr>
                <a:schemeClr val="lt1"/>
              </a:buClr>
              <a:buSzPts val="1800"/>
              <a:buChar char="•"/>
              <a:defRPr/>
            </a:lvl2pPr>
            <a:lvl3pPr marL="1828754" lvl="2" indent="-457189" algn="l">
              <a:lnSpc>
                <a:spcPct val="90000"/>
              </a:lnSpc>
              <a:spcBef>
                <a:spcPts val="500"/>
              </a:spcBef>
              <a:spcAft>
                <a:spcPts val="0"/>
              </a:spcAft>
              <a:buClr>
                <a:schemeClr val="lt1"/>
              </a:buClr>
              <a:buSzPts val="1800"/>
              <a:buChar char="•"/>
              <a:defRPr/>
            </a:lvl3pPr>
            <a:lvl4pPr marL="2438339" lvl="3" indent="-457189" algn="l">
              <a:lnSpc>
                <a:spcPct val="90000"/>
              </a:lnSpc>
              <a:spcBef>
                <a:spcPts val="500"/>
              </a:spcBef>
              <a:spcAft>
                <a:spcPts val="0"/>
              </a:spcAft>
              <a:buClr>
                <a:schemeClr val="lt1"/>
              </a:buClr>
              <a:buSzPts val="1800"/>
              <a:buChar char="•"/>
              <a:defRPr/>
            </a:lvl4pPr>
            <a:lvl5pPr marL="3047924" lvl="4" indent="-457189" algn="l">
              <a:lnSpc>
                <a:spcPct val="90000"/>
              </a:lnSpc>
              <a:spcBef>
                <a:spcPts val="500"/>
              </a:spcBef>
              <a:spcAft>
                <a:spcPts val="0"/>
              </a:spcAft>
              <a:buClr>
                <a:schemeClr val="lt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6" name="Google Shape;526;p276"/>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p276"/>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8" name="Google Shape;528;p276"/>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38814717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content" preserve="1">
  <p:cSld name="Title, content">
    <p:spTree>
      <p:nvGrpSpPr>
        <p:cNvPr id="1" name="Shape 354"/>
        <p:cNvGrpSpPr/>
        <p:nvPr/>
      </p:nvGrpSpPr>
      <p:grpSpPr>
        <a:xfrm>
          <a:off x="0" y="0"/>
          <a:ext cx="0" cy="0"/>
          <a:chOff x="0" y="0"/>
          <a:chExt cx="0" cy="0"/>
        </a:xfrm>
      </p:grpSpPr>
      <p:sp>
        <p:nvSpPr>
          <p:cNvPr id="355" name="Google Shape;355;p116"/>
          <p:cNvSpPr txBox="1">
            <a:spLocks noGrp="1"/>
          </p:cNvSpPr>
          <p:nvPr>
            <p:ph type="body" idx="1"/>
          </p:nvPr>
        </p:nvSpPr>
        <p:spPr>
          <a:xfrm>
            <a:off x="611717" y="1905000"/>
            <a:ext cx="10972800" cy="3754800"/>
          </a:xfrm>
          <a:prstGeom prst="rect">
            <a:avLst/>
          </a:prstGeom>
          <a:noFill/>
          <a:ln>
            <a:noFill/>
          </a:ln>
        </p:spPr>
        <p:txBody>
          <a:bodyPr spcFirstLastPara="1" wrap="square" lIns="0" tIns="0" rIns="0" bIns="0" anchor="t" anchorCtr="0">
            <a:noAutofit/>
          </a:bodyPr>
          <a:lstStyle>
            <a:lvl1pPr marL="609585" lvl="0" indent="-457189" algn="l">
              <a:lnSpc>
                <a:spcPct val="138888"/>
              </a:lnSpc>
              <a:spcBef>
                <a:spcPts val="533"/>
              </a:spcBef>
              <a:spcAft>
                <a:spcPts val="0"/>
              </a:spcAft>
              <a:buClr>
                <a:schemeClr val="dk1"/>
              </a:buClr>
              <a:buSzPts val="1800"/>
              <a:buChar char="•"/>
              <a:defRPr/>
            </a:lvl1pPr>
            <a:lvl2pPr marL="1219170" lvl="1" indent="-457189" algn="l">
              <a:lnSpc>
                <a:spcPct val="100000"/>
              </a:lnSpc>
              <a:spcBef>
                <a:spcPts val="1133"/>
              </a:spcBef>
              <a:spcAft>
                <a:spcPts val="0"/>
              </a:spcAft>
              <a:buClr>
                <a:schemeClr val="accent1"/>
              </a:buClr>
              <a:buSzPts val="1800"/>
              <a:buChar char="•"/>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360"/>
              </a:spcBef>
              <a:spcAft>
                <a:spcPts val="0"/>
              </a:spcAft>
              <a:buClr>
                <a:schemeClr val="dk1"/>
              </a:buClr>
              <a:buSzPts val="1800"/>
              <a:buChar char="•"/>
              <a:defRPr/>
            </a:lvl7pPr>
            <a:lvl8pPr marL="4876678" lvl="7" indent="-457189" algn="l">
              <a:lnSpc>
                <a:spcPct val="90000"/>
              </a:lnSpc>
              <a:spcBef>
                <a:spcPts val="360"/>
              </a:spcBef>
              <a:spcAft>
                <a:spcPts val="0"/>
              </a:spcAft>
              <a:buClr>
                <a:schemeClr val="dk1"/>
              </a:buClr>
              <a:buSzPts val="1800"/>
              <a:buChar char="•"/>
              <a:defRPr/>
            </a:lvl8pPr>
            <a:lvl9pPr marL="5486263" lvl="8" indent="-457189" algn="l">
              <a:lnSpc>
                <a:spcPct val="90000"/>
              </a:lnSpc>
              <a:spcBef>
                <a:spcPts val="360"/>
              </a:spcBef>
              <a:spcAft>
                <a:spcPts val="0"/>
              </a:spcAft>
              <a:buClr>
                <a:schemeClr val="dk1"/>
              </a:buClr>
              <a:buSzPts val="1800"/>
              <a:buChar char="•"/>
              <a:defRPr/>
            </a:lvl9pPr>
          </a:lstStyle>
          <a:p>
            <a:pPr lvl="0"/>
            <a:r>
              <a:rPr lang="en-US"/>
              <a:t>Click to edit Master text styles</a:t>
            </a:r>
          </a:p>
        </p:txBody>
      </p:sp>
      <p:sp>
        <p:nvSpPr>
          <p:cNvPr id="356" name="Google Shape;356;p116"/>
          <p:cNvSpPr txBox="1">
            <a:spLocks noGrp="1"/>
          </p:cNvSpPr>
          <p:nvPr>
            <p:ph type="body" idx="2"/>
          </p:nvPr>
        </p:nvSpPr>
        <p:spPr>
          <a:xfrm>
            <a:off x="611718" y="536787"/>
            <a:ext cx="10970700" cy="1143000"/>
          </a:xfrm>
          <a:prstGeom prst="rect">
            <a:avLst/>
          </a:prstGeom>
          <a:noFill/>
          <a:ln>
            <a:noFill/>
          </a:ln>
        </p:spPr>
        <p:txBody>
          <a:bodyPr spcFirstLastPara="1" wrap="square" lIns="0" tIns="0" rIns="0" bIns="0" anchor="t" anchorCtr="0">
            <a:noAutofit/>
          </a:bodyPr>
          <a:lstStyle>
            <a:lvl1pPr marL="609585" lvl="0" indent="-643451" algn="l">
              <a:lnSpc>
                <a:spcPct val="80000"/>
              </a:lnSpc>
              <a:spcBef>
                <a:spcPts val="0"/>
              </a:spcBef>
              <a:spcAft>
                <a:spcPts val="0"/>
              </a:spcAft>
              <a:buClr>
                <a:schemeClr val="accent1"/>
              </a:buClr>
              <a:buSzPts val="4000"/>
              <a:buChar char="•"/>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360"/>
              </a:spcBef>
              <a:spcAft>
                <a:spcPts val="0"/>
              </a:spcAft>
              <a:buClr>
                <a:schemeClr val="dk1"/>
              </a:buClr>
              <a:buSzPts val="1800"/>
              <a:buChar char="•"/>
              <a:defRPr/>
            </a:lvl7pPr>
            <a:lvl8pPr marL="4876678" lvl="7" indent="-457189" algn="l">
              <a:lnSpc>
                <a:spcPct val="90000"/>
              </a:lnSpc>
              <a:spcBef>
                <a:spcPts val="360"/>
              </a:spcBef>
              <a:spcAft>
                <a:spcPts val="0"/>
              </a:spcAft>
              <a:buClr>
                <a:schemeClr val="dk1"/>
              </a:buClr>
              <a:buSzPts val="1800"/>
              <a:buChar char="•"/>
              <a:defRPr/>
            </a:lvl8pPr>
            <a:lvl9pPr marL="5486263" lvl="8" indent="-457189" algn="l">
              <a:lnSpc>
                <a:spcPct val="90000"/>
              </a:lnSpc>
              <a:spcBef>
                <a:spcPts val="360"/>
              </a:spcBef>
              <a:spcAft>
                <a:spcPts val="0"/>
              </a:spcAft>
              <a:buClr>
                <a:schemeClr val="dk1"/>
              </a:buClr>
              <a:buSzPts val="1800"/>
              <a:buChar char="•"/>
              <a:defRPr/>
            </a:lvl9pPr>
          </a:lstStyle>
          <a:p>
            <a:pPr lvl="0"/>
            <a:r>
              <a:rPr lang="en-US"/>
              <a:t>Click to edit Master text styles</a:t>
            </a:r>
          </a:p>
        </p:txBody>
      </p:sp>
      <p:sp>
        <p:nvSpPr>
          <p:cNvPr id="357" name="Google Shape;357;p116"/>
          <p:cNvSpPr txBox="1">
            <a:spLocks noGrp="1"/>
          </p:cNvSpPr>
          <p:nvPr>
            <p:ph type="sldNum" idx="12"/>
          </p:nvPr>
        </p:nvSpPr>
        <p:spPr>
          <a:xfrm>
            <a:off x="11294141" y="6306687"/>
            <a:ext cx="2883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358" name="Google Shape;358;p116"/>
          <p:cNvSpPr txBox="1">
            <a:spLocks noGrp="1"/>
          </p:cNvSpPr>
          <p:nvPr>
            <p:ph type="ftr" idx="11"/>
          </p:nvPr>
        </p:nvSpPr>
        <p:spPr>
          <a:xfrm>
            <a:off x="3352801" y="6307277"/>
            <a:ext cx="7827300" cy="1698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45173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359"/>
        <p:cNvGrpSpPr/>
        <p:nvPr/>
      </p:nvGrpSpPr>
      <p:grpSpPr>
        <a:xfrm>
          <a:off x="0" y="0"/>
          <a:ext cx="0" cy="0"/>
          <a:chOff x="0" y="0"/>
          <a:chExt cx="0" cy="0"/>
        </a:xfrm>
      </p:grpSpPr>
      <p:sp>
        <p:nvSpPr>
          <p:cNvPr id="360" name="Google Shape;360;p28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61" name="Google Shape;361;p283"/>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2400"/>
              <a:buNone/>
              <a:defRPr sz="2400"/>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362" name="Google Shape;362;p28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28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28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19698598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365"/>
        <p:cNvGrpSpPr/>
        <p:nvPr/>
      </p:nvGrpSpPr>
      <p:grpSpPr>
        <a:xfrm>
          <a:off x="0" y="0"/>
          <a:ext cx="0" cy="0"/>
          <a:chOff x="0" y="0"/>
          <a:chExt cx="0" cy="0"/>
        </a:xfrm>
      </p:grpSpPr>
      <p:sp>
        <p:nvSpPr>
          <p:cNvPr id="366" name="Google Shape;366;p2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67" name="Google Shape;367;p28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1000"/>
              </a:spcBef>
              <a:spcAft>
                <a:spcPts val="0"/>
              </a:spcAft>
              <a:buClr>
                <a:schemeClr val="dk1"/>
              </a:buClr>
              <a:buSzPts val="18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57189" algn="l">
              <a:lnSpc>
                <a:spcPct val="100000"/>
              </a:lnSpc>
              <a:spcBef>
                <a:spcPts val="500"/>
              </a:spcBef>
              <a:spcAft>
                <a:spcPts val="0"/>
              </a:spcAft>
              <a:buClr>
                <a:schemeClr val="dk1"/>
              </a:buClr>
              <a:buSzPts val="1800"/>
              <a:buChar char="•"/>
              <a:defRPr/>
            </a:lvl3pPr>
            <a:lvl4pPr marL="2438339" lvl="3" indent="-457189" algn="l">
              <a:lnSpc>
                <a:spcPct val="100000"/>
              </a:lnSpc>
              <a:spcBef>
                <a:spcPts val="500"/>
              </a:spcBef>
              <a:spcAft>
                <a:spcPts val="0"/>
              </a:spcAft>
              <a:buClr>
                <a:schemeClr val="dk1"/>
              </a:buClr>
              <a:buSzPts val="1800"/>
              <a:buChar char="•"/>
              <a:defRPr/>
            </a:lvl4pPr>
            <a:lvl5pPr marL="3047924" lvl="4" indent="-457189" algn="l">
              <a:lnSpc>
                <a:spcPct val="10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8" name="Google Shape;368;p28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28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28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4849027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371"/>
        <p:cNvGrpSpPr/>
        <p:nvPr/>
      </p:nvGrpSpPr>
      <p:grpSpPr>
        <a:xfrm>
          <a:off x="0" y="0"/>
          <a:ext cx="0" cy="0"/>
          <a:chOff x="0" y="0"/>
          <a:chExt cx="0" cy="0"/>
        </a:xfrm>
      </p:grpSpPr>
      <p:sp>
        <p:nvSpPr>
          <p:cNvPr id="372" name="Google Shape;372;p285"/>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3" name="Google Shape;373;p28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1000"/>
              </a:spcBef>
              <a:spcAft>
                <a:spcPts val="0"/>
              </a:spcAft>
              <a:buClr>
                <a:srgbClr val="888888"/>
              </a:buClr>
              <a:buSzPts val="2400"/>
              <a:buNone/>
              <a:defRPr sz="2400">
                <a:solidFill>
                  <a:srgbClr val="888888"/>
                </a:solidFill>
              </a:defRPr>
            </a:lvl1pPr>
            <a:lvl2pPr marL="1219170" lvl="1" indent="-304792" algn="l">
              <a:lnSpc>
                <a:spcPct val="100000"/>
              </a:lnSpc>
              <a:spcBef>
                <a:spcPts val="500"/>
              </a:spcBef>
              <a:spcAft>
                <a:spcPts val="0"/>
              </a:spcAft>
              <a:buClr>
                <a:srgbClr val="888888"/>
              </a:buClr>
              <a:buSzPts val="2000"/>
              <a:buNone/>
              <a:defRPr sz="2000">
                <a:solidFill>
                  <a:srgbClr val="888888"/>
                </a:solidFill>
              </a:defRPr>
            </a:lvl2pPr>
            <a:lvl3pPr marL="1828754" lvl="2" indent="-304792" algn="l">
              <a:lnSpc>
                <a:spcPct val="100000"/>
              </a:lnSpc>
              <a:spcBef>
                <a:spcPts val="500"/>
              </a:spcBef>
              <a:spcAft>
                <a:spcPts val="0"/>
              </a:spcAft>
              <a:buClr>
                <a:srgbClr val="888888"/>
              </a:buClr>
              <a:buSzPts val="1800"/>
              <a:buNone/>
              <a:defRPr sz="1800">
                <a:solidFill>
                  <a:srgbClr val="888888"/>
                </a:solidFill>
              </a:defRPr>
            </a:lvl3pPr>
            <a:lvl4pPr marL="2438339" lvl="3" indent="-304792" algn="l">
              <a:lnSpc>
                <a:spcPct val="100000"/>
              </a:lnSpc>
              <a:spcBef>
                <a:spcPts val="500"/>
              </a:spcBef>
              <a:spcAft>
                <a:spcPts val="0"/>
              </a:spcAft>
              <a:buClr>
                <a:srgbClr val="888888"/>
              </a:buClr>
              <a:buSzPts val="1600"/>
              <a:buNone/>
              <a:defRPr sz="1600">
                <a:solidFill>
                  <a:srgbClr val="888888"/>
                </a:solidFill>
              </a:defRPr>
            </a:lvl4pPr>
            <a:lvl5pPr marL="3047924" lvl="4" indent="-304792" algn="l">
              <a:lnSpc>
                <a:spcPct val="100000"/>
              </a:lnSpc>
              <a:spcBef>
                <a:spcPts val="500"/>
              </a:spcBef>
              <a:spcAft>
                <a:spcPts val="0"/>
              </a:spcAft>
              <a:buClr>
                <a:srgbClr val="888888"/>
              </a:buClr>
              <a:buSzPts val="1600"/>
              <a:buNone/>
              <a:defRPr sz="1600">
                <a:solidFill>
                  <a:srgbClr val="888888"/>
                </a:solidFill>
              </a:defRPr>
            </a:lvl5pPr>
            <a:lvl6pPr marL="3657509" lvl="5" indent="-304792" algn="l">
              <a:lnSpc>
                <a:spcPct val="90000"/>
              </a:lnSpc>
              <a:spcBef>
                <a:spcPts val="500"/>
              </a:spcBef>
              <a:spcAft>
                <a:spcPts val="0"/>
              </a:spcAft>
              <a:buClr>
                <a:srgbClr val="888888"/>
              </a:buClr>
              <a:buSzPts val="1600"/>
              <a:buNone/>
              <a:defRPr sz="1600">
                <a:solidFill>
                  <a:srgbClr val="888888"/>
                </a:solidFill>
              </a:defRPr>
            </a:lvl6pPr>
            <a:lvl7pPr marL="4267093" lvl="6" indent="-304792" algn="l">
              <a:lnSpc>
                <a:spcPct val="90000"/>
              </a:lnSpc>
              <a:spcBef>
                <a:spcPts val="500"/>
              </a:spcBef>
              <a:spcAft>
                <a:spcPts val="0"/>
              </a:spcAft>
              <a:buClr>
                <a:srgbClr val="888888"/>
              </a:buClr>
              <a:buSzPts val="1600"/>
              <a:buNone/>
              <a:defRPr sz="1600">
                <a:solidFill>
                  <a:srgbClr val="888888"/>
                </a:solidFill>
              </a:defRPr>
            </a:lvl7pPr>
            <a:lvl8pPr marL="4876678" lvl="7" indent="-304792" algn="l">
              <a:lnSpc>
                <a:spcPct val="90000"/>
              </a:lnSpc>
              <a:spcBef>
                <a:spcPts val="500"/>
              </a:spcBef>
              <a:spcAft>
                <a:spcPts val="0"/>
              </a:spcAft>
              <a:buClr>
                <a:srgbClr val="888888"/>
              </a:buClr>
              <a:buSzPts val="1600"/>
              <a:buNone/>
              <a:defRPr sz="1600">
                <a:solidFill>
                  <a:srgbClr val="888888"/>
                </a:solidFill>
              </a:defRPr>
            </a:lvl8pPr>
            <a:lvl9pPr marL="5486263" lvl="8" indent="-304792"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74" name="Google Shape;374;p28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28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28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1108989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377"/>
        <p:cNvGrpSpPr/>
        <p:nvPr/>
      </p:nvGrpSpPr>
      <p:grpSpPr>
        <a:xfrm>
          <a:off x="0" y="0"/>
          <a:ext cx="0" cy="0"/>
          <a:chOff x="0" y="0"/>
          <a:chExt cx="0" cy="0"/>
        </a:xfrm>
      </p:grpSpPr>
      <p:sp>
        <p:nvSpPr>
          <p:cNvPr id="378" name="Google Shape;378;p28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9" name="Google Shape;379;p28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100000"/>
              </a:lnSpc>
              <a:spcBef>
                <a:spcPts val="1000"/>
              </a:spcBef>
              <a:spcAft>
                <a:spcPts val="0"/>
              </a:spcAft>
              <a:buClr>
                <a:schemeClr val="dk1"/>
              </a:buClr>
              <a:buSzPts val="2400"/>
              <a:buNone/>
              <a:defRPr sz="2400" b="1"/>
            </a:lvl1pPr>
            <a:lvl2pPr marL="1219170" lvl="1" indent="-304792" algn="l">
              <a:lnSpc>
                <a:spcPct val="100000"/>
              </a:lnSpc>
              <a:spcBef>
                <a:spcPts val="500"/>
              </a:spcBef>
              <a:spcAft>
                <a:spcPts val="0"/>
              </a:spcAft>
              <a:buClr>
                <a:schemeClr val="dk1"/>
              </a:buClr>
              <a:buSzPts val="2000"/>
              <a:buNone/>
              <a:defRPr sz="2000" b="1"/>
            </a:lvl2pPr>
            <a:lvl3pPr marL="1828754" lvl="2" indent="-304792" algn="l">
              <a:lnSpc>
                <a:spcPct val="100000"/>
              </a:lnSpc>
              <a:spcBef>
                <a:spcPts val="500"/>
              </a:spcBef>
              <a:spcAft>
                <a:spcPts val="0"/>
              </a:spcAft>
              <a:buClr>
                <a:schemeClr val="dk1"/>
              </a:buClr>
              <a:buSzPts val="1800"/>
              <a:buNone/>
              <a:defRPr sz="1800" b="1"/>
            </a:lvl3pPr>
            <a:lvl4pPr marL="2438339" lvl="3" indent="-304792" algn="l">
              <a:lnSpc>
                <a:spcPct val="100000"/>
              </a:lnSpc>
              <a:spcBef>
                <a:spcPts val="500"/>
              </a:spcBef>
              <a:spcAft>
                <a:spcPts val="0"/>
              </a:spcAft>
              <a:buClr>
                <a:schemeClr val="dk1"/>
              </a:buClr>
              <a:buSzPts val="1600"/>
              <a:buNone/>
              <a:defRPr sz="1600" b="1"/>
            </a:lvl4pPr>
            <a:lvl5pPr marL="3047924" lvl="4" indent="-304792" algn="l">
              <a:lnSpc>
                <a:spcPct val="100000"/>
              </a:lnSpc>
              <a:spcBef>
                <a:spcPts val="500"/>
              </a:spcBef>
              <a:spcAft>
                <a:spcPts val="0"/>
              </a:spcAft>
              <a:buClr>
                <a:schemeClr val="dk1"/>
              </a:buClr>
              <a:buSzPts val="1600"/>
              <a:buNone/>
              <a:defRPr sz="1600" b="1"/>
            </a:lvl5pPr>
            <a:lvl6pPr marL="3657509" lvl="5" indent="-304792" algn="l">
              <a:lnSpc>
                <a:spcPct val="90000"/>
              </a:lnSpc>
              <a:spcBef>
                <a:spcPts val="500"/>
              </a:spcBef>
              <a:spcAft>
                <a:spcPts val="0"/>
              </a:spcAft>
              <a:buClr>
                <a:schemeClr val="dk1"/>
              </a:buClr>
              <a:buSzPts val="1600"/>
              <a:buNone/>
              <a:defRPr sz="1600" b="1"/>
            </a:lvl6pPr>
            <a:lvl7pPr marL="4267093" lvl="6" indent="-304792" algn="l">
              <a:lnSpc>
                <a:spcPct val="90000"/>
              </a:lnSpc>
              <a:spcBef>
                <a:spcPts val="500"/>
              </a:spcBef>
              <a:spcAft>
                <a:spcPts val="0"/>
              </a:spcAft>
              <a:buClr>
                <a:schemeClr val="dk1"/>
              </a:buClr>
              <a:buSzPts val="1600"/>
              <a:buNone/>
              <a:defRPr sz="1600" b="1"/>
            </a:lvl7pPr>
            <a:lvl8pPr marL="4876678" lvl="7" indent="-304792" algn="l">
              <a:lnSpc>
                <a:spcPct val="90000"/>
              </a:lnSpc>
              <a:spcBef>
                <a:spcPts val="500"/>
              </a:spcBef>
              <a:spcAft>
                <a:spcPts val="0"/>
              </a:spcAft>
              <a:buClr>
                <a:schemeClr val="dk1"/>
              </a:buClr>
              <a:buSzPts val="1600"/>
              <a:buNone/>
              <a:defRPr sz="1600" b="1"/>
            </a:lvl8pPr>
            <a:lvl9pPr marL="5486263" lvl="8" indent="-304792"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380" name="Google Shape;380;p28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1000"/>
              </a:spcBef>
              <a:spcAft>
                <a:spcPts val="0"/>
              </a:spcAft>
              <a:buClr>
                <a:schemeClr val="dk1"/>
              </a:buClr>
              <a:buSzPts val="18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57189" algn="l">
              <a:lnSpc>
                <a:spcPct val="100000"/>
              </a:lnSpc>
              <a:spcBef>
                <a:spcPts val="500"/>
              </a:spcBef>
              <a:spcAft>
                <a:spcPts val="0"/>
              </a:spcAft>
              <a:buClr>
                <a:schemeClr val="dk1"/>
              </a:buClr>
              <a:buSzPts val="1800"/>
              <a:buChar char="•"/>
              <a:defRPr/>
            </a:lvl3pPr>
            <a:lvl4pPr marL="2438339" lvl="3" indent="-457189" algn="l">
              <a:lnSpc>
                <a:spcPct val="100000"/>
              </a:lnSpc>
              <a:spcBef>
                <a:spcPts val="500"/>
              </a:spcBef>
              <a:spcAft>
                <a:spcPts val="0"/>
              </a:spcAft>
              <a:buClr>
                <a:schemeClr val="dk1"/>
              </a:buClr>
              <a:buSzPts val="1800"/>
              <a:buChar char="•"/>
              <a:defRPr/>
            </a:lvl4pPr>
            <a:lvl5pPr marL="3047924" lvl="4" indent="-457189" algn="l">
              <a:lnSpc>
                <a:spcPct val="10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81" name="Google Shape;381;p286"/>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100000"/>
              </a:lnSpc>
              <a:spcBef>
                <a:spcPts val="1000"/>
              </a:spcBef>
              <a:spcAft>
                <a:spcPts val="0"/>
              </a:spcAft>
              <a:buClr>
                <a:schemeClr val="dk1"/>
              </a:buClr>
              <a:buSzPts val="2400"/>
              <a:buNone/>
              <a:defRPr sz="2400" b="1"/>
            </a:lvl1pPr>
            <a:lvl2pPr marL="1219170" lvl="1" indent="-304792" algn="l">
              <a:lnSpc>
                <a:spcPct val="100000"/>
              </a:lnSpc>
              <a:spcBef>
                <a:spcPts val="500"/>
              </a:spcBef>
              <a:spcAft>
                <a:spcPts val="0"/>
              </a:spcAft>
              <a:buClr>
                <a:schemeClr val="dk1"/>
              </a:buClr>
              <a:buSzPts val="2000"/>
              <a:buNone/>
              <a:defRPr sz="2000" b="1"/>
            </a:lvl2pPr>
            <a:lvl3pPr marL="1828754" lvl="2" indent="-304792" algn="l">
              <a:lnSpc>
                <a:spcPct val="100000"/>
              </a:lnSpc>
              <a:spcBef>
                <a:spcPts val="500"/>
              </a:spcBef>
              <a:spcAft>
                <a:spcPts val="0"/>
              </a:spcAft>
              <a:buClr>
                <a:schemeClr val="dk1"/>
              </a:buClr>
              <a:buSzPts val="1800"/>
              <a:buNone/>
              <a:defRPr sz="1800" b="1"/>
            </a:lvl3pPr>
            <a:lvl4pPr marL="2438339" lvl="3" indent="-304792" algn="l">
              <a:lnSpc>
                <a:spcPct val="100000"/>
              </a:lnSpc>
              <a:spcBef>
                <a:spcPts val="500"/>
              </a:spcBef>
              <a:spcAft>
                <a:spcPts val="0"/>
              </a:spcAft>
              <a:buClr>
                <a:schemeClr val="dk1"/>
              </a:buClr>
              <a:buSzPts val="1600"/>
              <a:buNone/>
              <a:defRPr sz="1600" b="1"/>
            </a:lvl4pPr>
            <a:lvl5pPr marL="3047924" lvl="4" indent="-304792" algn="l">
              <a:lnSpc>
                <a:spcPct val="100000"/>
              </a:lnSpc>
              <a:spcBef>
                <a:spcPts val="500"/>
              </a:spcBef>
              <a:spcAft>
                <a:spcPts val="0"/>
              </a:spcAft>
              <a:buClr>
                <a:schemeClr val="dk1"/>
              </a:buClr>
              <a:buSzPts val="1600"/>
              <a:buNone/>
              <a:defRPr sz="1600" b="1"/>
            </a:lvl5pPr>
            <a:lvl6pPr marL="3657509" lvl="5" indent="-304792" algn="l">
              <a:lnSpc>
                <a:spcPct val="90000"/>
              </a:lnSpc>
              <a:spcBef>
                <a:spcPts val="500"/>
              </a:spcBef>
              <a:spcAft>
                <a:spcPts val="0"/>
              </a:spcAft>
              <a:buClr>
                <a:schemeClr val="dk1"/>
              </a:buClr>
              <a:buSzPts val="1600"/>
              <a:buNone/>
              <a:defRPr sz="1600" b="1"/>
            </a:lvl6pPr>
            <a:lvl7pPr marL="4267093" lvl="6" indent="-304792" algn="l">
              <a:lnSpc>
                <a:spcPct val="90000"/>
              </a:lnSpc>
              <a:spcBef>
                <a:spcPts val="500"/>
              </a:spcBef>
              <a:spcAft>
                <a:spcPts val="0"/>
              </a:spcAft>
              <a:buClr>
                <a:schemeClr val="dk1"/>
              </a:buClr>
              <a:buSzPts val="1600"/>
              <a:buNone/>
              <a:defRPr sz="1600" b="1"/>
            </a:lvl7pPr>
            <a:lvl8pPr marL="4876678" lvl="7" indent="-304792" algn="l">
              <a:lnSpc>
                <a:spcPct val="90000"/>
              </a:lnSpc>
              <a:spcBef>
                <a:spcPts val="500"/>
              </a:spcBef>
              <a:spcAft>
                <a:spcPts val="0"/>
              </a:spcAft>
              <a:buClr>
                <a:schemeClr val="dk1"/>
              </a:buClr>
              <a:buSzPts val="1600"/>
              <a:buNone/>
              <a:defRPr sz="1600" b="1"/>
            </a:lvl8pPr>
            <a:lvl9pPr marL="5486263" lvl="8" indent="-304792"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382" name="Google Shape;382;p286"/>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1000"/>
              </a:spcBef>
              <a:spcAft>
                <a:spcPts val="0"/>
              </a:spcAft>
              <a:buClr>
                <a:schemeClr val="dk1"/>
              </a:buClr>
              <a:buSzPts val="18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57189" algn="l">
              <a:lnSpc>
                <a:spcPct val="100000"/>
              </a:lnSpc>
              <a:spcBef>
                <a:spcPts val="500"/>
              </a:spcBef>
              <a:spcAft>
                <a:spcPts val="0"/>
              </a:spcAft>
              <a:buClr>
                <a:schemeClr val="dk1"/>
              </a:buClr>
              <a:buSzPts val="1800"/>
              <a:buChar char="•"/>
              <a:defRPr/>
            </a:lvl3pPr>
            <a:lvl4pPr marL="2438339" lvl="3" indent="-457189" algn="l">
              <a:lnSpc>
                <a:spcPct val="100000"/>
              </a:lnSpc>
              <a:spcBef>
                <a:spcPts val="500"/>
              </a:spcBef>
              <a:spcAft>
                <a:spcPts val="0"/>
              </a:spcAft>
              <a:buClr>
                <a:schemeClr val="dk1"/>
              </a:buClr>
              <a:buSzPts val="1800"/>
              <a:buChar char="•"/>
              <a:defRPr/>
            </a:lvl4pPr>
            <a:lvl5pPr marL="3047924" lvl="4" indent="-457189" algn="l">
              <a:lnSpc>
                <a:spcPct val="10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83" name="Google Shape;383;p28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28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28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3551153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386"/>
        <p:cNvGrpSpPr/>
        <p:nvPr/>
      </p:nvGrpSpPr>
      <p:grpSpPr>
        <a:xfrm>
          <a:off x="0" y="0"/>
          <a:ext cx="0" cy="0"/>
          <a:chOff x="0" y="0"/>
          <a:chExt cx="0" cy="0"/>
        </a:xfrm>
      </p:grpSpPr>
      <p:sp>
        <p:nvSpPr>
          <p:cNvPr id="387" name="Google Shape;387;p2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88" name="Google Shape;388;p28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28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p28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4211832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2"/>
        <p:cNvGrpSpPr/>
        <p:nvPr/>
      </p:nvGrpSpPr>
      <p:grpSpPr>
        <a:xfrm>
          <a:off x="0" y="0"/>
          <a:ext cx="0" cy="0"/>
          <a:chOff x="0" y="0"/>
          <a:chExt cx="0" cy="0"/>
        </a:xfrm>
      </p:grpSpPr>
      <p:sp>
        <p:nvSpPr>
          <p:cNvPr id="183" name="Google Shape;183;p133"/>
          <p:cNvSpPr txBox="1">
            <a:spLocks noGrp="1"/>
          </p:cNvSpPr>
          <p:nvPr>
            <p:ph type="title"/>
          </p:nvPr>
        </p:nvSpPr>
        <p:spPr>
          <a:xfrm rot="5400000">
            <a:off x="7133403" y="1956728"/>
            <a:ext cx="5812000" cy="2628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133"/>
          <p:cNvSpPr txBox="1">
            <a:spLocks noGrp="1"/>
          </p:cNvSpPr>
          <p:nvPr>
            <p:ph type="body" idx="1"/>
          </p:nvPr>
        </p:nvSpPr>
        <p:spPr>
          <a:xfrm rot="5400000">
            <a:off x="1799303" y="-596072"/>
            <a:ext cx="5812000" cy="77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133"/>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133"/>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133"/>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391"/>
        <p:cNvGrpSpPr/>
        <p:nvPr/>
      </p:nvGrpSpPr>
      <p:grpSpPr>
        <a:xfrm>
          <a:off x="0" y="0"/>
          <a:ext cx="0" cy="0"/>
          <a:chOff x="0" y="0"/>
          <a:chExt cx="0" cy="0"/>
        </a:xfrm>
      </p:grpSpPr>
      <p:sp>
        <p:nvSpPr>
          <p:cNvPr id="392" name="Google Shape;392;p2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93" name="Google Shape;393;p288"/>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L="609585" lvl="0" indent="-575719" algn="l">
              <a:lnSpc>
                <a:spcPct val="100000"/>
              </a:lnSpc>
              <a:spcBef>
                <a:spcPts val="1000"/>
              </a:spcBef>
              <a:spcAft>
                <a:spcPts val="0"/>
              </a:spcAft>
              <a:buClr>
                <a:schemeClr val="dk1"/>
              </a:buClr>
              <a:buSzPts val="3200"/>
              <a:buChar char="•"/>
              <a:defRPr sz="3200"/>
            </a:lvl1pPr>
            <a:lvl2pPr marL="1219170" lvl="1" indent="-541853" algn="l">
              <a:lnSpc>
                <a:spcPct val="100000"/>
              </a:lnSpc>
              <a:spcBef>
                <a:spcPts val="500"/>
              </a:spcBef>
              <a:spcAft>
                <a:spcPts val="0"/>
              </a:spcAft>
              <a:buClr>
                <a:schemeClr val="dk1"/>
              </a:buClr>
              <a:buSzPts val="2800"/>
              <a:buChar char="•"/>
              <a:defRPr sz="2800"/>
            </a:lvl2pPr>
            <a:lvl3pPr marL="1828754" lvl="2" indent="-507987" algn="l">
              <a:lnSpc>
                <a:spcPct val="100000"/>
              </a:lnSpc>
              <a:spcBef>
                <a:spcPts val="500"/>
              </a:spcBef>
              <a:spcAft>
                <a:spcPts val="0"/>
              </a:spcAft>
              <a:buClr>
                <a:schemeClr val="dk1"/>
              </a:buClr>
              <a:buSzPts val="2400"/>
              <a:buChar char="•"/>
              <a:defRPr sz="2400"/>
            </a:lvl3pPr>
            <a:lvl4pPr marL="2438339" lvl="3" indent="-474121" algn="l">
              <a:lnSpc>
                <a:spcPct val="100000"/>
              </a:lnSpc>
              <a:spcBef>
                <a:spcPts val="500"/>
              </a:spcBef>
              <a:spcAft>
                <a:spcPts val="0"/>
              </a:spcAft>
              <a:buClr>
                <a:schemeClr val="dk1"/>
              </a:buClr>
              <a:buSzPts val="2000"/>
              <a:buChar char="•"/>
              <a:defRPr sz="2000"/>
            </a:lvl4pPr>
            <a:lvl5pPr marL="3047924" lvl="4" indent="-474121" algn="l">
              <a:lnSpc>
                <a:spcPct val="100000"/>
              </a:lnSpc>
              <a:spcBef>
                <a:spcPts val="500"/>
              </a:spcBef>
              <a:spcAft>
                <a:spcPts val="0"/>
              </a:spcAft>
              <a:buClr>
                <a:schemeClr val="dk1"/>
              </a:buClr>
              <a:buSzPts val="2000"/>
              <a:buChar char="•"/>
              <a:defRPr sz="2000"/>
            </a:lvl5pPr>
            <a:lvl6pPr marL="3657509" lvl="5" indent="-474121" algn="l">
              <a:lnSpc>
                <a:spcPct val="90000"/>
              </a:lnSpc>
              <a:spcBef>
                <a:spcPts val="500"/>
              </a:spcBef>
              <a:spcAft>
                <a:spcPts val="0"/>
              </a:spcAft>
              <a:buClr>
                <a:schemeClr val="dk1"/>
              </a:buClr>
              <a:buSzPts val="2000"/>
              <a:buChar char="•"/>
              <a:defRPr sz="2000"/>
            </a:lvl6pPr>
            <a:lvl7pPr marL="4267093" lvl="6" indent="-474121" algn="l">
              <a:lnSpc>
                <a:spcPct val="90000"/>
              </a:lnSpc>
              <a:spcBef>
                <a:spcPts val="500"/>
              </a:spcBef>
              <a:spcAft>
                <a:spcPts val="0"/>
              </a:spcAft>
              <a:buClr>
                <a:schemeClr val="dk1"/>
              </a:buClr>
              <a:buSzPts val="2000"/>
              <a:buChar char="•"/>
              <a:defRPr sz="2000"/>
            </a:lvl7pPr>
            <a:lvl8pPr marL="4876678" lvl="7" indent="-474121" algn="l">
              <a:lnSpc>
                <a:spcPct val="90000"/>
              </a:lnSpc>
              <a:spcBef>
                <a:spcPts val="500"/>
              </a:spcBef>
              <a:spcAft>
                <a:spcPts val="0"/>
              </a:spcAft>
              <a:buClr>
                <a:schemeClr val="dk1"/>
              </a:buClr>
              <a:buSzPts val="2000"/>
              <a:buChar char="•"/>
              <a:defRPr sz="2000"/>
            </a:lvl8pPr>
            <a:lvl9pPr marL="5486263" lvl="8" indent="-474121"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94" name="Google Shape;394;p288"/>
          <p:cNvSpPr txBox="1">
            <a:spLocks noGrp="1"/>
          </p:cNvSpPr>
          <p:nvPr>
            <p:ph type="body" idx="2"/>
          </p:nvPr>
        </p:nvSpPr>
        <p:spPr>
          <a:xfrm>
            <a:off x="839788" y="2057402"/>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1000"/>
              </a:spcBef>
              <a:spcAft>
                <a:spcPts val="0"/>
              </a:spcAft>
              <a:buClr>
                <a:schemeClr val="dk1"/>
              </a:buClr>
              <a:buSzPts val="1600"/>
              <a:buNone/>
              <a:defRPr sz="1600"/>
            </a:lvl1pPr>
            <a:lvl2pPr marL="1219170" lvl="1" indent="-304792" algn="l">
              <a:lnSpc>
                <a:spcPct val="100000"/>
              </a:lnSpc>
              <a:spcBef>
                <a:spcPts val="500"/>
              </a:spcBef>
              <a:spcAft>
                <a:spcPts val="0"/>
              </a:spcAft>
              <a:buClr>
                <a:schemeClr val="dk1"/>
              </a:buClr>
              <a:buSzPts val="1400"/>
              <a:buNone/>
              <a:defRPr sz="1400"/>
            </a:lvl2pPr>
            <a:lvl3pPr marL="1828754" lvl="2" indent="-304792" algn="l">
              <a:lnSpc>
                <a:spcPct val="100000"/>
              </a:lnSpc>
              <a:spcBef>
                <a:spcPts val="500"/>
              </a:spcBef>
              <a:spcAft>
                <a:spcPts val="0"/>
              </a:spcAft>
              <a:buClr>
                <a:schemeClr val="dk1"/>
              </a:buClr>
              <a:buSzPts val="1200"/>
              <a:buNone/>
              <a:defRPr sz="1200"/>
            </a:lvl3pPr>
            <a:lvl4pPr marL="2438339" lvl="3" indent="-304792" algn="l">
              <a:lnSpc>
                <a:spcPct val="100000"/>
              </a:lnSpc>
              <a:spcBef>
                <a:spcPts val="500"/>
              </a:spcBef>
              <a:spcAft>
                <a:spcPts val="0"/>
              </a:spcAft>
              <a:buClr>
                <a:schemeClr val="dk1"/>
              </a:buClr>
              <a:buSzPts val="1000"/>
              <a:buNone/>
              <a:defRPr sz="1000"/>
            </a:lvl4pPr>
            <a:lvl5pPr marL="3047924" lvl="4" indent="-304792" algn="l">
              <a:lnSpc>
                <a:spcPct val="10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395" name="Google Shape;395;p28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28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28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6726264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398"/>
        <p:cNvGrpSpPr/>
        <p:nvPr/>
      </p:nvGrpSpPr>
      <p:grpSpPr>
        <a:xfrm>
          <a:off x="0" y="0"/>
          <a:ext cx="0" cy="0"/>
          <a:chOff x="0" y="0"/>
          <a:chExt cx="0" cy="0"/>
        </a:xfrm>
      </p:grpSpPr>
      <p:sp>
        <p:nvSpPr>
          <p:cNvPr id="399" name="Google Shape;399;p2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0" name="Google Shape;400;p289"/>
          <p:cNvSpPr>
            <a:spLocks noGrp="1"/>
          </p:cNvSpPr>
          <p:nvPr>
            <p:ph type="pic" idx="2"/>
          </p:nvPr>
        </p:nvSpPr>
        <p:spPr>
          <a:xfrm>
            <a:off x="5183188" y="987428"/>
            <a:ext cx="6172200" cy="4873625"/>
          </a:xfrm>
          <a:prstGeom prst="rect">
            <a:avLst/>
          </a:prstGeom>
          <a:noFill/>
          <a:ln>
            <a:noFill/>
          </a:ln>
        </p:spPr>
      </p:sp>
      <p:sp>
        <p:nvSpPr>
          <p:cNvPr id="401" name="Google Shape;401;p289"/>
          <p:cNvSpPr txBox="1">
            <a:spLocks noGrp="1"/>
          </p:cNvSpPr>
          <p:nvPr>
            <p:ph type="body" idx="1"/>
          </p:nvPr>
        </p:nvSpPr>
        <p:spPr>
          <a:xfrm>
            <a:off x="839788" y="2057402"/>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1000"/>
              </a:spcBef>
              <a:spcAft>
                <a:spcPts val="0"/>
              </a:spcAft>
              <a:buClr>
                <a:schemeClr val="dk1"/>
              </a:buClr>
              <a:buSzPts val="1600"/>
              <a:buNone/>
              <a:defRPr sz="1600"/>
            </a:lvl1pPr>
            <a:lvl2pPr marL="1219170" lvl="1" indent="-304792" algn="l">
              <a:lnSpc>
                <a:spcPct val="100000"/>
              </a:lnSpc>
              <a:spcBef>
                <a:spcPts val="500"/>
              </a:spcBef>
              <a:spcAft>
                <a:spcPts val="0"/>
              </a:spcAft>
              <a:buClr>
                <a:schemeClr val="dk1"/>
              </a:buClr>
              <a:buSzPts val="1400"/>
              <a:buNone/>
              <a:defRPr sz="1400"/>
            </a:lvl2pPr>
            <a:lvl3pPr marL="1828754" lvl="2" indent="-304792" algn="l">
              <a:lnSpc>
                <a:spcPct val="100000"/>
              </a:lnSpc>
              <a:spcBef>
                <a:spcPts val="500"/>
              </a:spcBef>
              <a:spcAft>
                <a:spcPts val="0"/>
              </a:spcAft>
              <a:buClr>
                <a:schemeClr val="dk1"/>
              </a:buClr>
              <a:buSzPts val="1200"/>
              <a:buNone/>
              <a:defRPr sz="1200"/>
            </a:lvl3pPr>
            <a:lvl4pPr marL="2438339" lvl="3" indent="-304792" algn="l">
              <a:lnSpc>
                <a:spcPct val="100000"/>
              </a:lnSpc>
              <a:spcBef>
                <a:spcPts val="500"/>
              </a:spcBef>
              <a:spcAft>
                <a:spcPts val="0"/>
              </a:spcAft>
              <a:buClr>
                <a:schemeClr val="dk1"/>
              </a:buClr>
              <a:buSzPts val="1000"/>
              <a:buNone/>
              <a:defRPr sz="1000"/>
            </a:lvl4pPr>
            <a:lvl5pPr marL="3047924" lvl="4" indent="-304792" algn="l">
              <a:lnSpc>
                <a:spcPct val="100000"/>
              </a:lnSpc>
              <a:spcBef>
                <a:spcPts val="500"/>
              </a:spcBef>
              <a:spcAft>
                <a:spcPts val="0"/>
              </a:spcAft>
              <a:buClr>
                <a:schemeClr val="dk1"/>
              </a:buClr>
              <a:buSzPts val="1000"/>
              <a:buNone/>
              <a:defRPr sz="1000"/>
            </a:lvl5pPr>
            <a:lvl6pPr marL="3657509" lvl="5" indent="-304792" algn="l">
              <a:lnSpc>
                <a:spcPct val="90000"/>
              </a:lnSpc>
              <a:spcBef>
                <a:spcPts val="500"/>
              </a:spcBef>
              <a:spcAft>
                <a:spcPts val="0"/>
              </a:spcAft>
              <a:buClr>
                <a:schemeClr val="dk1"/>
              </a:buClr>
              <a:buSzPts val="1000"/>
              <a:buNone/>
              <a:defRPr sz="1000"/>
            </a:lvl6pPr>
            <a:lvl7pPr marL="4267093" lvl="6" indent="-304792" algn="l">
              <a:lnSpc>
                <a:spcPct val="90000"/>
              </a:lnSpc>
              <a:spcBef>
                <a:spcPts val="500"/>
              </a:spcBef>
              <a:spcAft>
                <a:spcPts val="0"/>
              </a:spcAft>
              <a:buClr>
                <a:schemeClr val="dk1"/>
              </a:buClr>
              <a:buSzPts val="1000"/>
              <a:buNone/>
              <a:defRPr sz="1000"/>
            </a:lvl7pPr>
            <a:lvl8pPr marL="4876678" lvl="7" indent="-304792" algn="l">
              <a:lnSpc>
                <a:spcPct val="90000"/>
              </a:lnSpc>
              <a:spcBef>
                <a:spcPts val="500"/>
              </a:spcBef>
              <a:spcAft>
                <a:spcPts val="0"/>
              </a:spcAft>
              <a:buClr>
                <a:schemeClr val="dk1"/>
              </a:buClr>
              <a:buSzPts val="1000"/>
              <a:buNone/>
              <a:defRPr sz="1000"/>
            </a:lvl8pPr>
            <a:lvl9pPr marL="5486263" lvl="8" indent="-304792"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402" name="Google Shape;402;p28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28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28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847044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5"/>
        <p:cNvGrpSpPr/>
        <p:nvPr/>
      </p:nvGrpSpPr>
      <p:grpSpPr>
        <a:xfrm>
          <a:off x="0" y="0"/>
          <a:ext cx="0" cy="0"/>
          <a:chOff x="0" y="0"/>
          <a:chExt cx="0" cy="0"/>
        </a:xfrm>
      </p:grpSpPr>
      <p:sp>
        <p:nvSpPr>
          <p:cNvPr id="196" name="Google Shape;196;p9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000"/>
              <a:buNone/>
              <a:defRPr sz="4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p96"/>
          <p:cNvSpPr txBox="1">
            <a:spLocks noGrp="1"/>
          </p:cNvSpPr>
          <p:nvPr>
            <p:ph type="body" idx="1"/>
          </p:nvPr>
        </p:nvSpPr>
        <p:spPr>
          <a:xfrm>
            <a:off x="838200" y="1974475"/>
            <a:ext cx="5181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1067"/>
              </a:spcBef>
              <a:spcAft>
                <a:spcPts val="0"/>
              </a:spcAft>
              <a:buClr>
                <a:schemeClr val="dk1"/>
              </a:buClr>
              <a:buSzPts val="1400"/>
              <a:buChar char="•"/>
              <a:defRPr/>
            </a:lvl1pPr>
            <a:lvl2pPr marL="914400" lvl="1" indent="-317500" algn="l">
              <a:lnSpc>
                <a:spcPct val="100000"/>
              </a:lnSpc>
              <a:spcBef>
                <a:spcPts val="533"/>
              </a:spcBef>
              <a:spcAft>
                <a:spcPts val="0"/>
              </a:spcAft>
              <a:buClr>
                <a:schemeClr val="dk1"/>
              </a:buClr>
              <a:buSzPts val="1400"/>
              <a:buChar char="•"/>
              <a:defRPr/>
            </a:lvl2pPr>
            <a:lvl3pPr marL="1371600" lvl="2" indent="-317500" algn="l">
              <a:lnSpc>
                <a:spcPct val="100000"/>
              </a:lnSpc>
              <a:spcBef>
                <a:spcPts val="533"/>
              </a:spcBef>
              <a:spcAft>
                <a:spcPts val="0"/>
              </a:spcAft>
              <a:buClr>
                <a:schemeClr val="dk1"/>
              </a:buClr>
              <a:buSzPts val="1400"/>
              <a:buChar char="•"/>
              <a:defRPr/>
            </a:lvl3pPr>
            <a:lvl4pPr marL="1828800" lvl="3" indent="-317500" algn="l">
              <a:lnSpc>
                <a:spcPct val="100000"/>
              </a:lnSpc>
              <a:spcBef>
                <a:spcPts val="533"/>
              </a:spcBef>
              <a:spcAft>
                <a:spcPts val="0"/>
              </a:spcAft>
              <a:buClr>
                <a:schemeClr val="dk1"/>
              </a:buClr>
              <a:buSzPts val="1400"/>
              <a:buChar char="•"/>
              <a:defRPr/>
            </a:lvl4pPr>
            <a:lvl5pPr marL="2286000" lvl="4" indent="-317500" algn="l">
              <a:lnSpc>
                <a:spcPct val="10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98" name="Google Shape;198;p96"/>
          <p:cNvSpPr txBox="1">
            <a:spLocks noGrp="1"/>
          </p:cNvSpPr>
          <p:nvPr>
            <p:ph type="body" idx="2"/>
          </p:nvPr>
        </p:nvSpPr>
        <p:spPr>
          <a:xfrm>
            <a:off x="6172200" y="1974475"/>
            <a:ext cx="5181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1067"/>
              </a:spcBef>
              <a:spcAft>
                <a:spcPts val="0"/>
              </a:spcAft>
              <a:buClr>
                <a:schemeClr val="dk1"/>
              </a:buClr>
              <a:buSzPts val="1400"/>
              <a:buChar char="•"/>
              <a:defRPr/>
            </a:lvl1pPr>
            <a:lvl2pPr marL="914400" lvl="1" indent="-317500" algn="l">
              <a:lnSpc>
                <a:spcPct val="100000"/>
              </a:lnSpc>
              <a:spcBef>
                <a:spcPts val="533"/>
              </a:spcBef>
              <a:spcAft>
                <a:spcPts val="0"/>
              </a:spcAft>
              <a:buClr>
                <a:schemeClr val="dk1"/>
              </a:buClr>
              <a:buSzPts val="1400"/>
              <a:buChar char="•"/>
              <a:defRPr/>
            </a:lvl2pPr>
            <a:lvl3pPr marL="1371600" lvl="2" indent="-317500" algn="l">
              <a:lnSpc>
                <a:spcPct val="100000"/>
              </a:lnSpc>
              <a:spcBef>
                <a:spcPts val="533"/>
              </a:spcBef>
              <a:spcAft>
                <a:spcPts val="0"/>
              </a:spcAft>
              <a:buClr>
                <a:schemeClr val="dk1"/>
              </a:buClr>
              <a:buSzPts val="1400"/>
              <a:buChar char="•"/>
              <a:defRPr/>
            </a:lvl3pPr>
            <a:lvl4pPr marL="1828800" lvl="3" indent="-317500" algn="l">
              <a:lnSpc>
                <a:spcPct val="100000"/>
              </a:lnSpc>
              <a:spcBef>
                <a:spcPts val="533"/>
              </a:spcBef>
              <a:spcAft>
                <a:spcPts val="0"/>
              </a:spcAft>
              <a:buClr>
                <a:schemeClr val="dk1"/>
              </a:buClr>
              <a:buSzPts val="1400"/>
              <a:buChar char="•"/>
              <a:defRPr/>
            </a:lvl4pPr>
            <a:lvl5pPr marL="2286000" lvl="4" indent="-317500" algn="l">
              <a:lnSpc>
                <a:spcPct val="10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199" name="Google Shape;199;p9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9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 name="Google Shape;201;p9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
        <p:cNvGrpSpPr/>
        <p:nvPr/>
      </p:nvGrpSpPr>
      <p:grpSpPr>
        <a:xfrm>
          <a:off x="0" y="0"/>
          <a:ext cx="0" cy="0"/>
          <a:chOff x="0" y="0"/>
          <a:chExt cx="0" cy="0"/>
        </a:xfrm>
      </p:grpSpPr>
      <p:sp>
        <p:nvSpPr>
          <p:cNvPr id="203" name="Google Shape;203;p16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4" name="Google Shape;204;p16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5" name="Google Shape;205;p16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Google Shape;207;p16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8" name="Google Shape;208;p164"/>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1067"/>
              </a:spcBef>
              <a:spcAft>
                <a:spcPts val="0"/>
              </a:spcAft>
              <a:buClr>
                <a:schemeClr val="dk1"/>
              </a:buClr>
              <a:buSzPts val="1800"/>
              <a:buNone/>
              <a:defRPr sz="2400"/>
            </a:lvl1pPr>
            <a:lvl2pPr lvl="1" algn="ctr">
              <a:lnSpc>
                <a:spcPct val="100000"/>
              </a:lnSpc>
              <a:spcBef>
                <a:spcPts val="533"/>
              </a:spcBef>
              <a:spcAft>
                <a:spcPts val="0"/>
              </a:spcAft>
              <a:buClr>
                <a:schemeClr val="dk1"/>
              </a:buClr>
              <a:buSzPts val="1500"/>
              <a:buNone/>
              <a:defRPr sz="2000"/>
            </a:lvl2pPr>
            <a:lvl3pPr lvl="2" algn="ctr">
              <a:lnSpc>
                <a:spcPct val="100000"/>
              </a:lnSpc>
              <a:spcBef>
                <a:spcPts val="533"/>
              </a:spcBef>
              <a:spcAft>
                <a:spcPts val="0"/>
              </a:spcAft>
              <a:buClr>
                <a:schemeClr val="dk1"/>
              </a:buClr>
              <a:buSzPts val="1400"/>
              <a:buNone/>
              <a:defRPr sz="1867"/>
            </a:lvl3pPr>
            <a:lvl4pPr lvl="3" algn="ctr">
              <a:lnSpc>
                <a:spcPct val="100000"/>
              </a:lnSpc>
              <a:spcBef>
                <a:spcPts val="533"/>
              </a:spcBef>
              <a:spcAft>
                <a:spcPts val="0"/>
              </a:spcAft>
              <a:buClr>
                <a:schemeClr val="dk1"/>
              </a:buClr>
              <a:buSzPts val="1200"/>
              <a:buNone/>
              <a:defRPr sz="1600"/>
            </a:lvl4pPr>
            <a:lvl5pPr lvl="4" algn="ctr">
              <a:lnSpc>
                <a:spcPct val="10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209" name="Google Shape;209;p16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16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16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2"/>
        <p:cNvGrpSpPr/>
        <p:nvPr/>
      </p:nvGrpSpPr>
      <p:grpSpPr>
        <a:xfrm>
          <a:off x="0" y="0"/>
          <a:ext cx="0" cy="0"/>
          <a:chOff x="0" y="0"/>
          <a:chExt cx="0" cy="0"/>
        </a:xfrm>
      </p:grpSpPr>
      <p:sp>
        <p:nvSpPr>
          <p:cNvPr id="213" name="Google Shape;213;p16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p16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1067"/>
              </a:spcBef>
              <a:spcAft>
                <a:spcPts val="0"/>
              </a:spcAft>
              <a:buClr>
                <a:schemeClr val="dk1"/>
              </a:buClr>
              <a:buSzPts val="1400"/>
              <a:buChar char="•"/>
              <a:defRPr/>
            </a:lvl1pPr>
            <a:lvl2pPr marL="914400" lvl="1" indent="-317500" algn="l">
              <a:lnSpc>
                <a:spcPct val="100000"/>
              </a:lnSpc>
              <a:spcBef>
                <a:spcPts val="533"/>
              </a:spcBef>
              <a:spcAft>
                <a:spcPts val="0"/>
              </a:spcAft>
              <a:buClr>
                <a:schemeClr val="dk1"/>
              </a:buClr>
              <a:buSzPts val="1400"/>
              <a:buChar char="•"/>
              <a:defRPr/>
            </a:lvl2pPr>
            <a:lvl3pPr marL="1371600" lvl="2" indent="-317500" algn="l">
              <a:lnSpc>
                <a:spcPct val="100000"/>
              </a:lnSpc>
              <a:spcBef>
                <a:spcPts val="533"/>
              </a:spcBef>
              <a:spcAft>
                <a:spcPts val="0"/>
              </a:spcAft>
              <a:buClr>
                <a:schemeClr val="dk1"/>
              </a:buClr>
              <a:buSzPts val="1400"/>
              <a:buChar char="•"/>
              <a:defRPr/>
            </a:lvl3pPr>
            <a:lvl4pPr marL="1828800" lvl="3" indent="-317500" algn="l">
              <a:lnSpc>
                <a:spcPct val="100000"/>
              </a:lnSpc>
              <a:spcBef>
                <a:spcPts val="533"/>
              </a:spcBef>
              <a:spcAft>
                <a:spcPts val="0"/>
              </a:spcAft>
              <a:buClr>
                <a:schemeClr val="dk1"/>
              </a:buClr>
              <a:buSzPts val="1400"/>
              <a:buChar char="•"/>
              <a:defRPr/>
            </a:lvl4pPr>
            <a:lvl5pPr marL="2286000" lvl="4" indent="-317500" algn="l">
              <a:lnSpc>
                <a:spcPct val="10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15" name="Google Shape;215;p16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p16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p16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8"/>
        <p:cNvGrpSpPr/>
        <p:nvPr/>
      </p:nvGrpSpPr>
      <p:grpSpPr>
        <a:xfrm>
          <a:off x="0" y="0"/>
          <a:ext cx="0" cy="0"/>
          <a:chOff x="0" y="0"/>
          <a:chExt cx="0" cy="0"/>
        </a:xfrm>
      </p:grpSpPr>
      <p:sp>
        <p:nvSpPr>
          <p:cNvPr id="219" name="Google Shape;219;p166"/>
          <p:cNvSpPr txBox="1">
            <a:spLocks noGrp="1"/>
          </p:cNvSpPr>
          <p:nvPr>
            <p:ph type="title"/>
          </p:nvPr>
        </p:nvSpPr>
        <p:spPr>
          <a:xfrm>
            <a:off x="831851" y="1709740"/>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p166"/>
          <p:cNvSpPr txBox="1">
            <a:spLocks noGrp="1"/>
          </p:cNvSpPr>
          <p:nvPr>
            <p:ph type="body" idx="1"/>
          </p:nvPr>
        </p:nvSpPr>
        <p:spPr>
          <a:xfrm>
            <a:off x="831851" y="4589464"/>
            <a:ext cx="10515600" cy="15004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1067"/>
              </a:spcBef>
              <a:spcAft>
                <a:spcPts val="0"/>
              </a:spcAft>
              <a:buClr>
                <a:srgbClr val="888888"/>
              </a:buClr>
              <a:buSzPts val="1800"/>
              <a:buNone/>
              <a:defRPr sz="2400">
                <a:solidFill>
                  <a:srgbClr val="888888"/>
                </a:solidFill>
              </a:defRPr>
            </a:lvl1pPr>
            <a:lvl2pPr marL="914400" lvl="1" indent="-228600" algn="l">
              <a:lnSpc>
                <a:spcPct val="100000"/>
              </a:lnSpc>
              <a:spcBef>
                <a:spcPts val="533"/>
              </a:spcBef>
              <a:spcAft>
                <a:spcPts val="0"/>
              </a:spcAft>
              <a:buClr>
                <a:srgbClr val="888888"/>
              </a:buClr>
              <a:buSzPts val="1500"/>
              <a:buNone/>
              <a:defRPr sz="2000">
                <a:solidFill>
                  <a:srgbClr val="888888"/>
                </a:solidFill>
              </a:defRPr>
            </a:lvl2pPr>
            <a:lvl3pPr marL="1371600" lvl="2" indent="-228600" algn="l">
              <a:lnSpc>
                <a:spcPct val="100000"/>
              </a:lnSpc>
              <a:spcBef>
                <a:spcPts val="533"/>
              </a:spcBef>
              <a:spcAft>
                <a:spcPts val="0"/>
              </a:spcAft>
              <a:buClr>
                <a:srgbClr val="888888"/>
              </a:buClr>
              <a:buSzPts val="1400"/>
              <a:buNone/>
              <a:defRPr sz="1867">
                <a:solidFill>
                  <a:srgbClr val="888888"/>
                </a:solidFill>
              </a:defRPr>
            </a:lvl3pPr>
            <a:lvl4pPr marL="1828800" lvl="3" indent="-228600" algn="l">
              <a:lnSpc>
                <a:spcPct val="100000"/>
              </a:lnSpc>
              <a:spcBef>
                <a:spcPts val="533"/>
              </a:spcBef>
              <a:spcAft>
                <a:spcPts val="0"/>
              </a:spcAft>
              <a:buClr>
                <a:srgbClr val="888888"/>
              </a:buClr>
              <a:buSzPts val="1200"/>
              <a:buNone/>
              <a:defRPr sz="1600">
                <a:solidFill>
                  <a:srgbClr val="888888"/>
                </a:solidFill>
              </a:defRPr>
            </a:lvl4pPr>
            <a:lvl5pPr marL="2286000" lvl="4" indent="-228600" algn="l">
              <a:lnSpc>
                <a:spcPct val="100000"/>
              </a:lnSpc>
              <a:spcBef>
                <a:spcPts val="533"/>
              </a:spcBef>
              <a:spcAft>
                <a:spcPts val="0"/>
              </a:spcAft>
              <a:buClr>
                <a:srgbClr val="888888"/>
              </a:buClr>
              <a:buSzPts val="1200"/>
              <a:buNone/>
              <a:defRPr sz="1600">
                <a:solidFill>
                  <a:srgbClr val="888888"/>
                </a:solidFill>
              </a:defRPr>
            </a:lvl5pPr>
            <a:lvl6pPr marL="2743200" lvl="5" indent="-228600" algn="l">
              <a:lnSpc>
                <a:spcPct val="90000"/>
              </a:lnSpc>
              <a:spcBef>
                <a:spcPts val="533"/>
              </a:spcBef>
              <a:spcAft>
                <a:spcPts val="0"/>
              </a:spcAft>
              <a:buClr>
                <a:srgbClr val="888888"/>
              </a:buClr>
              <a:buSzPts val="1200"/>
              <a:buNone/>
              <a:defRPr sz="1600">
                <a:solidFill>
                  <a:srgbClr val="888888"/>
                </a:solidFill>
              </a:defRPr>
            </a:lvl6pPr>
            <a:lvl7pPr marL="3200400" lvl="6" indent="-228600" algn="l">
              <a:lnSpc>
                <a:spcPct val="90000"/>
              </a:lnSpc>
              <a:spcBef>
                <a:spcPts val="533"/>
              </a:spcBef>
              <a:spcAft>
                <a:spcPts val="0"/>
              </a:spcAft>
              <a:buClr>
                <a:srgbClr val="888888"/>
              </a:buClr>
              <a:buSzPts val="1200"/>
              <a:buNone/>
              <a:defRPr sz="1600">
                <a:solidFill>
                  <a:srgbClr val="888888"/>
                </a:solidFill>
              </a:defRPr>
            </a:lvl7pPr>
            <a:lvl8pPr marL="3657600" lvl="7" indent="-228600" algn="l">
              <a:lnSpc>
                <a:spcPct val="90000"/>
              </a:lnSpc>
              <a:spcBef>
                <a:spcPts val="533"/>
              </a:spcBef>
              <a:spcAft>
                <a:spcPts val="0"/>
              </a:spcAft>
              <a:buClr>
                <a:srgbClr val="888888"/>
              </a:buClr>
              <a:buSzPts val="1200"/>
              <a:buNone/>
              <a:defRPr sz="1600">
                <a:solidFill>
                  <a:srgbClr val="888888"/>
                </a:solidFill>
              </a:defRPr>
            </a:lvl8pPr>
            <a:lvl9pPr marL="4114800" lvl="8" indent="-228600"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21" name="Google Shape;221;p16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2" name="Google Shape;222;p16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p16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p81"/>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8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81"/>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81"/>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81"/>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4"/>
        <p:cNvGrpSpPr/>
        <p:nvPr/>
      </p:nvGrpSpPr>
      <p:grpSpPr>
        <a:xfrm>
          <a:off x="0" y="0"/>
          <a:ext cx="0" cy="0"/>
          <a:chOff x="0" y="0"/>
          <a:chExt cx="0" cy="0"/>
        </a:xfrm>
      </p:grpSpPr>
      <p:sp>
        <p:nvSpPr>
          <p:cNvPr id="225" name="Google Shape;225;p167"/>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p167"/>
          <p:cNvSpPr txBox="1">
            <a:spLocks noGrp="1"/>
          </p:cNvSpPr>
          <p:nvPr>
            <p:ph type="body" idx="1"/>
          </p:nvPr>
        </p:nvSpPr>
        <p:spPr>
          <a:xfrm>
            <a:off x="839789" y="1681163"/>
            <a:ext cx="5158000" cy="824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1067"/>
              </a:spcBef>
              <a:spcAft>
                <a:spcPts val="0"/>
              </a:spcAft>
              <a:buClr>
                <a:schemeClr val="dk1"/>
              </a:buClr>
              <a:buSzPts val="1800"/>
              <a:buNone/>
              <a:defRPr sz="2400" b="1"/>
            </a:lvl1pPr>
            <a:lvl2pPr marL="914400" lvl="1" indent="-228600" algn="l">
              <a:lnSpc>
                <a:spcPct val="100000"/>
              </a:lnSpc>
              <a:spcBef>
                <a:spcPts val="533"/>
              </a:spcBef>
              <a:spcAft>
                <a:spcPts val="0"/>
              </a:spcAft>
              <a:buClr>
                <a:schemeClr val="dk1"/>
              </a:buClr>
              <a:buSzPts val="1500"/>
              <a:buNone/>
              <a:defRPr sz="2000" b="1"/>
            </a:lvl2pPr>
            <a:lvl3pPr marL="1371600" lvl="2" indent="-228600" algn="l">
              <a:lnSpc>
                <a:spcPct val="100000"/>
              </a:lnSpc>
              <a:spcBef>
                <a:spcPts val="533"/>
              </a:spcBef>
              <a:spcAft>
                <a:spcPts val="0"/>
              </a:spcAft>
              <a:buClr>
                <a:schemeClr val="dk1"/>
              </a:buClr>
              <a:buSzPts val="1400"/>
              <a:buNone/>
              <a:defRPr sz="1867" b="1"/>
            </a:lvl3pPr>
            <a:lvl4pPr marL="1828800" lvl="3" indent="-228600" algn="l">
              <a:lnSpc>
                <a:spcPct val="100000"/>
              </a:lnSpc>
              <a:spcBef>
                <a:spcPts val="533"/>
              </a:spcBef>
              <a:spcAft>
                <a:spcPts val="0"/>
              </a:spcAft>
              <a:buClr>
                <a:schemeClr val="dk1"/>
              </a:buClr>
              <a:buSzPts val="1200"/>
              <a:buNone/>
              <a:defRPr sz="1600" b="1"/>
            </a:lvl4pPr>
            <a:lvl5pPr marL="2286000" lvl="4" indent="-228600" algn="l">
              <a:lnSpc>
                <a:spcPct val="10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227" name="Google Shape;227;p167"/>
          <p:cNvSpPr txBox="1">
            <a:spLocks noGrp="1"/>
          </p:cNvSpPr>
          <p:nvPr>
            <p:ph type="body" idx="2"/>
          </p:nvPr>
        </p:nvSpPr>
        <p:spPr>
          <a:xfrm>
            <a:off x="839789" y="2505075"/>
            <a:ext cx="5158000" cy="36848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1067"/>
              </a:spcBef>
              <a:spcAft>
                <a:spcPts val="0"/>
              </a:spcAft>
              <a:buClr>
                <a:schemeClr val="dk1"/>
              </a:buClr>
              <a:buSzPts val="1400"/>
              <a:buChar char="•"/>
              <a:defRPr/>
            </a:lvl1pPr>
            <a:lvl2pPr marL="914400" lvl="1" indent="-317500" algn="l">
              <a:lnSpc>
                <a:spcPct val="100000"/>
              </a:lnSpc>
              <a:spcBef>
                <a:spcPts val="533"/>
              </a:spcBef>
              <a:spcAft>
                <a:spcPts val="0"/>
              </a:spcAft>
              <a:buClr>
                <a:schemeClr val="dk1"/>
              </a:buClr>
              <a:buSzPts val="1400"/>
              <a:buChar char="•"/>
              <a:defRPr/>
            </a:lvl2pPr>
            <a:lvl3pPr marL="1371600" lvl="2" indent="-317500" algn="l">
              <a:lnSpc>
                <a:spcPct val="100000"/>
              </a:lnSpc>
              <a:spcBef>
                <a:spcPts val="533"/>
              </a:spcBef>
              <a:spcAft>
                <a:spcPts val="0"/>
              </a:spcAft>
              <a:buClr>
                <a:schemeClr val="dk1"/>
              </a:buClr>
              <a:buSzPts val="1400"/>
              <a:buChar char="•"/>
              <a:defRPr/>
            </a:lvl3pPr>
            <a:lvl4pPr marL="1828800" lvl="3" indent="-317500" algn="l">
              <a:lnSpc>
                <a:spcPct val="100000"/>
              </a:lnSpc>
              <a:spcBef>
                <a:spcPts val="533"/>
              </a:spcBef>
              <a:spcAft>
                <a:spcPts val="0"/>
              </a:spcAft>
              <a:buClr>
                <a:schemeClr val="dk1"/>
              </a:buClr>
              <a:buSzPts val="1400"/>
              <a:buChar char="•"/>
              <a:defRPr/>
            </a:lvl4pPr>
            <a:lvl5pPr marL="2286000" lvl="4" indent="-317500" algn="l">
              <a:lnSpc>
                <a:spcPct val="10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28" name="Google Shape;228;p167"/>
          <p:cNvSpPr txBox="1">
            <a:spLocks noGrp="1"/>
          </p:cNvSpPr>
          <p:nvPr>
            <p:ph type="body" idx="3"/>
          </p:nvPr>
        </p:nvSpPr>
        <p:spPr>
          <a:xfrm>
            <a:off x="6172201" y="1681163"/>
            <a:ext cx="5183200" cy="824000"/>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1067"/>
              </a:spcBef>
              <a:spcAft>
                <a:spcPts val="0"/>
              </a:spcAft>
              <a:buClr>
                <a:schemeClr val="dk1"/>
              </a:buClr>
              <a:buSzPts val="1800"/>
              <a:buNone/>
              <a:defRPr sz="2400" b="1"/>
            </a:lvl1pPr>
            <a:lvl2pPr marL="914400" lvl="1" indent="-228600" algn="l">
              <a:lnSpc>
                <a:spcPct val="100000"/>
              </a:lnSpc>
              <a:spcBef>
                <a:spcPts val="533"/>
              </a:spcBef>
              <a:spcAft>
                <a:spcPts val="0"/>
              </a:spcAft>
              <a:buClr>
                <a:schemeClr val="dk1"/>
              </a:buClr>
              <a:buSzPts val="1500"/>
              <a:buNone/>
              <a:defRPr sz="2000" b="1"/>
            </a:lvl2pPr>
            <a:lvl3pPr marL="1371600" lvl="2" indent="-228600" algn="l">
              <a:lnSpc>
                <a:spcPct val="100000"/>
              </a:lnSpc>
              <a:spcBef>
                <a:spcPts val="533"/>
              </a:spcBef>
              <a:spcAft>
                <a:spcPts val="0"/>
              </a:spcAft>
              <a:buClr>
                <a:schemeClr val="dk1"/>
              </a:buClr>
              <a:buSzPts val="1400"/>
              <a:buNone/>
              <a:defRPr sz="1867" b="1"/>
            </a:lvl3pPr>
            <a:lvl4pPr marL="1828800" lvl="3" indent="-228600" algn="l">
              <a:lnSpc>
                <a:spcPct val="100000"/>
              </a:lnSpc>
              <a:spcBef>
                <a:spcPts val="533"/>
              </a:spcBef>
              <a:spcAft>
                <a:spcPts val="0"/>
              </a:spcAft>
              <a:buClr>
                <a:schemeClr val="dk1"/>
              </a:buClr>
              <a:buSzPts val="1200"/>
              <a:buNone/>
              <a:defRPr sz="1600" b="1"/>
            </a:lvl4pPr>
            <a:lvl5pPr marL="2286000" lvl="4" indent="-228600" algn="l">
              <a:lnSpc>
                <a:spcPct val="10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229" name="Google Shape;229;p167"/>
          <p:cNvSpPr txBox="1">
            <a:spLocks noGrp="1"/>
          </p:cNvSpPr>
          <p:nvPr>
            <p:ph type="body" idx="4"/>
          </p:nvPr>
        </p:nvSpPr>
        <p:spPr>
          <a:xfrm>
            <a:off x="6172201" y="2505075"/>
            <a:ext cx="5183200" cy="36848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1067"/>
              </a:spcBef>
              <a:spcAft>
                <a:spcPts val="0"/>
              </a:spcAft>
              <a:buClr>
                <a:schemeClr val="dk1"/>
              </a:buClr>
              <a:buSzPts val="1400"/>
              <a:buChar char="•"/>
              <a:defRPr/>
            </a:lvl1pPr>
            <a:lvl2pPr marL="914400" lvl="1" indent="-317500" algn="l">
              <a:lnSpc>
                <a:spcPct val="100000"/>
              </a:lnSpc>
              <a:spcBef>
                <a:spcPts val="533"/>
              </a:spcBef>
              <a:spcAft>
                <a:spcPts val="0"/>
              </a:spcAft>
              <a:buClr>
                <a:schemeClr val="dk1"/>
              </a:buClr>
              <a:buSzPts val="1400"/>
              <a:buChar char="•"/>
              <a:defRPr/>
            </a:lvl2pPr>
            <a:lvl3pPr marL="1371600" lvl="2" indent="-317500" algn="l">
              <a:lnSpc>
                <a:spcPct val="100000"/>
              </a:lnSpc>
              <a:spcBef>
                <a:spcPts val="533"/>
              </a:spcBef>
              <a:spcAft>
                <a:spcPts val="0"/>
              </a:spcAft>
              <a:buClr>
                <a:schemeClr val="dk1"/>
              </a:buClr>
              <a:buSzPts val="1400"/>
              <a:buChar char="•"/>
              <a:defRPr/>
            </a:lvl3pPr>
            <a:lvl4pPr marL="1828800" lvl="3" indent="-317500" algn="l">
              <a:lnSpc>
                <a:spcPct val="100000"/>
              </a:lnSpc>
              <a:spcBef>
                <a:spcPts val="533"/>
              </a:spcBef>
              <a:spcAft>
                <a:spcPts val="0"/>
              </a:spcAft>
              <a:buClr>
                <a:schemeClr val="dk1"/>
              </a:buClr>
              <a:buSzPts val="1400"/>
              <a:buChar char="•"/>
              <a:defRPr/>
            </a:lvl4pPr>
            <a:lvl5pPr marL="2286000" lvl="4" indent="-317500" algn="l">
              <a:lnSpc>
                <a:spcPct val="10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30" name="Google Shape;230;p16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1" name="Google Shape;231;p16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p16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3"/>
        <p:cNvGrpSpPr/>
        <p:nvPr/>
      </p:nvGrpSpPr>
      <p:grpSpPr>
        <a:xfrm>
          <a:off x="0" y="0"/>
          <a:ext cx="0" cy="0"/>
          <a:chOff x="0" y="0"/>
          <a:chExt cx="0" cy="0"/>
        </a:xfrm>
      </p:grpSpPr>
      <p:sp>
        <p:nvSpPr>
          <p:cNvPr id="234" name="Google Shape;234;p16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5" name="Google Shape;235;p16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6" name="Google Shape;236;p16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7" name="Google Shape;237;p16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8"/>
        <p:cNvGrpSpPr/>
        <p:nvPr/>
      </p:nvGrpSpPr>
      <p:grpSpPr>
        <a:xfrm>
          <a:off x="0" y="0"/>
          <a:ext cx="0" cy="0"/>
          <a:chOff x="0" y="0"/>
          <a:chExt cx="0" cy="0"/>
        </a:xfrm>
      </p:grpSpPr>
      <p:sp>
        <p:nvSpPr>
          <p:cNvPr id="239" name="Google Shape;239;p169"/>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0" name="Google Shape;240;p169"/>
          <p:cNvSpPr txBox="1">
            <a:spLocks noGrp="1"/>
          </p:cNvSpPr>
          <p:nvPr>
            <p:ph type="body" idx="1"/>
          </p:nvPr>
        </p:nvSpPr>
        <p:spPr>
          <a:xfrm>
            <a:off x="5183188" y="987427"/>
            <a:ext cx="6172400" cy="4873600"/>
          </a:xfrm>
          <a:prstGeom prst="rect">
            <a:avLst/>
          </a:prstGeom>
          <a:noFill/>
          <a:ln>
            <a:noFill/>
          </a:ln>
        </p:spPr>
        <p:txBody>
          <a:bodyPr spcFirstLastPara="1" wrap="square" lIns="68575" tIns="34275" rIns="68575" bIns="34275" anchor="t" anchorCtr="0">
            <a:normAutofit/>
          </a:bodyPr>
          <a:lstStyle>
            <a:lvl1pPr marL="457200" lvl="0" indent="-381000" algn="l">
              <a:lnSpc>
                <a:spcPct val="100000"/>
              </a:lnSpc>
              <a:spcBef>
                <a:spcPts val="1067"/>
              </a:spcBef>
              <a:spcAft>
                <a:spcPts val="0"/>
              </a:spcAft>
              <a:buClr>
                <a:schemeClr val="dk1"/>
              </a:buClr>
              <a:buSzPts val="2400"/>
              <a:buChar char="•"/>
              <a:defRPr sz="3200"/>
            </a:lvl1pPr>
            <a:lvl2pPr marL="914400" lvl="1" indent="-361950" algn="l">
              <a:lnSpc>
                <a:spcPct val="100000"/>
              </a:lnSpc>
              <a:spcBef>
                <a:spcPts val="533"/>
              </a:spcBef>
              <a:spcAft>
                <a:spcPts val="0"/>
              </a:spcAft>
              <a:buClr>
                <a:schemeClr val="dk1"/>
              </a:buClr>
              <a:buSzPts val="2100"/>
              <a:buChar char="•"/>
              <a:defRPr sz="2800"/>
            </a:lvl2pPr>
            <a:lvl3pPr marL="1371600" lvl="2" indent="-342900" algn="l">
              <a:lnSpc>
                <a:spcPct val="100000"/>
              </a:lnSpc>
              <a:spcBef>
                <a:spcPts val="533"/>
              </a:spcBef>
              <a:spcAft>
                <a:spcPts val="0"/>
              </a:spcAft>
              <a:buClr>
                <a:schemeClr val="dk1"/>
              </a:buClr>
              <a:buSzPts val="1800"/>
              <a:buChar char="•"/>
              <a:defRPr sz="2400"/>
            </a:lvl3pPr>
            <a:lvl4pPr marL="1828800" lvl="3" indent="-323850" algn="l">
              <a:lnSpc>
                <a:spcPct val="100000"/>
              </a:lnSpc>
              <a:spcBef>
                <a:spcPts val="533"/>
              </a:spcBef>
              <a:spcAft>
                <a:spcPts val="0"/>
              </a:spcAft>
              <a:buClr>
                <a:schemeClr val="dk1"/>
              </a:buClr>
              <a:buSzPts val="1500"/>
              <a:buChar char="•"/>
              <a:defRPr sz="2000"/>
            </a:lvl4pPr>
            <a:lvl5pPr marL="2286000" lvl="4" indent="-323850" algn="l">
              <a:lnSpc>
                <a:spcPct val="100000"/>
              </a:lnSpc>
              <a:spcBef>
                <a:spcPts val="533"/>
              </a:spcBef>
              <a:spcAft>
                <a:spcPts val="0"/>
              </a:spcAft>
              <a:buClr>
                <a:schemeClr val="dk1"/>
              </a:buClr>
              <a:buSzPts val="1500"/>
              <a:buChar char="•"/>
              <a:defRPr sz="2000"/>
            </a:lvl5pPr>
            <a:lvl6pPr marL="2743200" lvl="5" indent="-323850" algn="l">
              <a:lnSpc>
                <a:spcPct val="90000"/>
              </a:lnSpc>
              <a:spcBef>
                <a:spcPts val="533"/>
              </a:spcBef>
              <a:spcAft>
                <a:spcPts val="0"/>
              </a:spcAft>
              <a:buClr>
                <a:schemeClr val="dk1"/>
              </a:buClr>
              <a:buSzPts val="1500"/>
              <a:buChar char="•"/>
              <a:defRPr sz="2000"/>
            </a:lvl6pPr>
            <a:lvl7pPr marL="3200400" lvl="6" indent="-323850" algn="l">
              <a:lnSpc>
                <a:spcPct val="90000"/>
              </a:lnSpc>
              <a:spcBef>
                <a:spcPts val="533"/>
              </a:spcBef>
              <a:spcAft>
                <a:spcPts val="0"/>
              </a:spcAft>
              <a:buClr>
                <a:schemeClr val="dk1"/>
              </a:buClr>
              <a:buSzPts val="1500"/>
              <a:buChar char="•"/>
              <a:defRPr sz="2000"/>
            </a:lvl7pPr>
            <a:lvl8pPr marL="3657600" lvl="7" indent="-323850" algn="l">
              <a:lnSpc>
                <a:spcPct val="90000"/>
              </a:lnSpc>
              <a:spcBef>
                <a:spcPts val="533"/>
              </a:spcBef>
              <a:spcAft>
                <a:spcPts val="0"/>
              </a:spcAft>
              <a:buClr>
                <a:schemeClr val="dk1"/>
              </a:buClr>
              <a:buSzPts val="1500"/>
              <a:buChar char="•"/>
              <a:defRPr sz="2000"/>
            </a:lvl8pPr>
            <a:lvl9pPr marL="4114800" lvl="8" indent="-323850" algn="l">
              <a:lnSpc>
                <a:spcPct val="90000"/>
              </a:lnSpc>
              <a:spcBef>
                <a:spcPts val="533"/>
              </a:spcBef>
              <a:spcAft>
                <a:spcPts val="0"/>
              </a:spcAft>
              <a:buClr>
                <a:schemeClr val="dk1"/>
              </a:buClr>
              <a:buSzPts val="1500"/>
              <a:buChar char="•"/>
              <a:defRPr sz="2000"/>
            </a:lvl9pPr>
          </a:lstStyle>
          <a:p>
            <a:endParaRPr/>
          </a:p>
        </p:txBody>
      </p:sp>
      <p:sp>
        <p:nvSpPr>
          <p:cNvPr id="241" name="Google Shape;241;p169"/>
          <p:cNvSpPr txBox="1">
            <a:spLocks noGrp="1"/>
          </p:cNvSpPr>
          <p:nvPr>
            <p:ph type="body" idx="2"/>
          </p:nvPr>
        </p:nvSpPr>
        <p:spPr>
          <a:xfrm>
            <a:off x="839788" y="2057401"/>
            <a:ext cx="3932000" cy="3811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1067"/>
              </a:spcBef>
              <a:spcAft>
                <a:spcPts val="0"/>
              </a:spcAft>
              <a:buClr>
                <a:schemeClr val="dk1"/>
              </a:buClr>
              <a:buSzPts val="1200"/>
              <a:buNone/>
              <a:defRPr sz="1600"/>
            </a:lvl1pPr>
            <a:lvl2pPr marL="914400" lvl="1" indent="-228600" algn="l">
              <a:lnSpc>
                <a:spcPct val="100000"/>
              </a:lnSpc>
              <a:spcBef>
                <a:spcPts val="533"/>
              </a:spcBef>
              <a:spcAft>
                <a:spcPts val="0"/>
              </a:spcAft>
              <a:buClr>
                <a:schemeClr val="dk1"/>
              </a:buClr>
              <a:buSzPts val="1100"/>
              <a:buNone/>
              <a:defRPr sz="1467"/>
            </a:lvl2pPr>
            <a:lvl3pPr marL="1371600" lvl="2" indent="-228600" algn="l">
              <a:lnSpc>
                <a:spcPct val="100000"/>
              </a:lnSpc>
              <a:spcBef>
                <a:spcPts val="533"/>
              </a:spcBef>
              <a:spcAft>
                <a:spcPts val="0"/>
              </a:spcAft>
              <a:buClr>
                <a:schemeClr val="dk1"/>
              </a:buClr>
              <a:buSzPts val="900"/>
              <a:buNone/>
              <a:defRPr sz="1200"/>
            </a:lvl3pPr>
            <a:lvl4pPr marL="1828800" lvl="3" indent="-228600" algn="l">
              <a:lnSpc>
                <a:spcPct val="100000"/>
              </a:lnSpc>
              <a:spcBef>
                <a:spcPts val="533"/>
              </a:spcBef>
              <a:spcAft>
                <a:spcPts val="0"/>
              </a:spcAft>
              <a:buClr>
                <a:schemeClr val="dk1"/>
              </a:buClr>
              <a:buSzPts val="800"/>
              <a:buNone/>
              <a:defRPr sz="1067"/>
            </a:lvl4pPr>
            <a:lvl5pPr marL="2286000" lvl="4" indent="-228600" algn="l">
              <a:lnSpc>
                <a:spcPct val="100000"/>
              </a:lnSpc>
              <a:spcBef>
                <a:spcPts val="533"/>
              </a:spcBef>
              <a:spcAft>
                <a:spcPts val="0"/>
              </a:spcAft>
              <a:buClr>
                <a:schemeClr val="dk1"/>
              </a:buClr>
              <a:buSzPts val="800"/>
              <a:buNone/>
              <a:defRPr sz="1067"/>
            </a:lvl5pPr>
            <a:lvl6pPr marL="2743200" lvl="5" indent="-228600" algn="l">
              <a:lnSpc>
                <a:spcPct val="90000"/>
              </a:lnSpc>
              <a:spcBef>
                <a:spcPts val="533"/>
              </a:spcBef>
              <a:spcAft>
                <a:spcPts val="0"/>
              </a:spcAft>
              <a:buClr>
                <a:schemeClr val="dk1"/>
              </a:buClr>
              <a:buSzPts val="800"/>
              <a:buNone/>
              <a:defRPr sz="1067"/>
            </a:lvl6pPr>
            <a:lvl7pPr marL="3200400" lvl="6" indent="-228600" algn="l">
              <a:lnSpc>
                <a:spcPct val="90000"/>
              </a:lnSpc>
              <a:spcBef>
                <a:spcPts val="533"/>
              </a:spcBef>
              <a:spcAft>
                <a:spcPts val="0"/>
              </a:spcAft>
              <a:buClr>
                <a:schemeClr val="dk1"/>
              </a:buClr>
              <a:buSzPts val="800"/>
              <a:buNone/>
              <a:defRPr sz="1067"/>
            </a:lvl7pPr>
            <a:lvl8pPr marL="3657600" lvl="7" indent="-228600" algn="l">
              <a:lnSpc>
                <a:spcPct val="90000"/>
              </a:lnSpc>
              <a:spcBef>
                <a:spcPts val="533"/>
              </a:spcBef>
              <a:spcAft>
                <a:spcPts val="0"/>
              </a:spcAft>
              <a:buClr>
                <a:schemeClr val="dk1"/>
              </a:buClr>
              <a:buSzPts val="800"/>
              <a:buNone/>
              <a:defRPr sz="1067"/>
            </a:lvl8pPr>
            <a:lvl9pPr marL="4114800" lvl="8" indent="-228600" algn="l">
              <a:lnSpc>
                <a:spcPct val="90000"/>
              </a:lnSpc>
              <a:spcBef>
                <a:spcPts val="533"/>
              </a:spcBef>
              <a:spcAft>
                <a:spcPts val="0"/>
              </a:spcAft>
              <a:buClr>
                <a:schemeClr val="dk1"/>
              </a:buClr>
              <a:buSzPts val="800"/>
              <a:buNone/>
              <a:defRPr sz="1067"/>
            </a:lvl9pPr>
          </a:lstStyle>
          <a:p>
            <a:endParaRPr/>
          </a:p>
        </p:txBody>
      </p:sp>
      <p:sp>
        <p:nvSpPr>
          <p:cNvPr id="242" name="Google Shape;242;p16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3" name="Google Shape;243;p16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4" name="Google Shape;244;p16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5"/>
        <p:cNvGrpSpPr/>
        <p:nvPr/>
      </p:nvGrpSpPr>
      <p:grpSpPr>
        <a:xfrm>
          <a:off x="0" y="0"/>
          <a:ext cx="0" cy="0"/>
          <a:chOff x="0" y="0"/>
          <a:chExt cx="0" cy="0"/>
        </a:xfrm>
      </p:grpSpPr>
      <p:sp>
        <p:nvSpPr>
          <p:cNvPr id="246" name="Google Shape;246;p170"/>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p170"/>
          <p:cNvSpPr>
            <a:spLocks noGrp="1"/>
          </p:cNvSpPr>
          <p:nvPr>
            <p:ph type="pic" idx="2"/>
          </p:nvPr>
        </p:nvSpPr>
        <p:spPr>
          <a:xfrm>
            <a:off x="5183188" y="987427"/>
            <a:ext cx="6172400" cy="4873600"/>
          </a:xfrm>
          <a:prstGeom prst="rect">
            <a:avLst/>
          </a:prstGeom>
          <a:noFill/>
          <a:ln>
            <a:noFill/>
          </a:ln>
        </p:spPr>
      </p:sp>
      <p:sp>
        <p:nvSpPr>
          <p:cNvPr id="248" name="Google Shape;248;p170"/>
          <p:cNvSpPr txBox="1">
            <a:spLocks noGrp="1"/>
          </p:cNvSpPr>
          <p:nvPr>
            <p:ph type="body" idx="1"/>
          </p:nvPr>
        </p:nvSpPr>
        <p:spPr>
          <a:xfrm>
            <a:off x="839788" y="2057401"/>
            <a:ext cx="3932000" cy="3811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1067"/>
              </a:spcBef>
              <a:spcAft>
                <a:spcPts val="0"/>
              </a:spcAft>
              <a:buClr>
                <a:schemeClr val="dk1"/>
              </a:buClr>
              <a:buSzPts val="1200"/>
              <a:buNone/>
              <a:defRPr sz="1600"/>
            </a:lvl1pPr>
            <a:lvl2pPr marL="914400" lvl="1" indent="-228600" algn="l">
              <a:lnSpc>
                <a:spcPct val="100000"/>
              </a:lnSpc>
              <a:spcBef>
                <a:spcPts val="533"/>
              </a:spcBef>
              <a:spcAft>
                <a:spcPts val="0"/>
              </a:spcAft>
              <a:buClr>
                <a:schemeClr val="dk1"/>
              </a:buClr>
              <a:buSzPts val="1100"/>
              <a:buNone/>
              <a:defRPr sz="1467"/>
            </a:lvl2pPr>
            <a:lvl3pPr marL="1371600" lvl="2" indent="-228600" algn="l">
              <a:lnSpc>
                <a:spcPct val="100000"/>
              </a:lnSpc>
              <a:spcBef>
                <a:spcPts val="533"/>
              </a:spcBef>
              <a:spcAft>
                <a:spcPts val="0"/>
              </a:spcAft>
              <a:buClr>
                <a:schemeClr val="dk1"/>
              </a:buClr>
              <a:buSzPts val="900"/>
              <a:buNone/>
              <a:defRPr sz="1200"/>
            </a:lvl3pPr>
            <a:lvl4pPr marL="1828800" lvl="3" indent="-228600" algn="l">
              <a:lnSpc>
                <a:spcPct val="100000"/>
              </a:lnSpc>
              <a:spcBef>
                <a:spcPts val="533"/>
              </a:spcBef>
              <a:spcAft>
                <a:spcPts val="0"/>
              </a:spcAft>
              <a:buClr>
                <a:schemeClr val="dk1"/>
              </a:buClr>
              <a:buSzPts val="800"/>
              <a:buNone/>
              <a:defRPr sz="1067"/>
            </a:lvl4pPr>
            <a:lvl5pPr marL="2286000" lvl="4" indent="-228600" algn="l">
              <a:lnSpc>
                <a:spcPct val="100000"/>
              </a:lnSpc>
              <a:spcBef>
                <a:spcPts val="533"/>
              </a:spcBef>
              <a:spcAft>
                <a:spcPts val="0"/>
              </a:spcAft>
              <a:buClr>
                <a:schemeClr val="dk1"/>
              </a:buClr>
              <a:buSzPts val="800"/>
              <a:buNone/>
              <a:defRPr sz="1067"/>
            </a:lvl5pPr>
            <a:lvl6pPr marL="2743200" lvl="5" indent="-228600" algn="l">
              <a:lnSpc>
                <a:spcPct val="90000"/>
              </a:lnSpc>
              <a:spcBef>
                <a:spcPts val="533"/>
              </a:spcBef>
              <a:spcAft>
                <a:spcPts val="0"/>
              </a:spcAft>
              <a:buClr>
                <a:schemeClr val="dk1"/>
              </a:buClr>
              <a:buSzPts val="800"/>
              <a:buNone/>
              <a:defRPr sz="1067"/>
            </a:lvl6pPr>
            <a:lvl7pPr marL="3200400" lvl="6" indent="-228600" algn="l">
              <a:lnSpc>
                <a:spcPct val="90000"/>
              </a:lnSpc>
              <a:spcBef>
                <a:spcPts val="533"/>
              </a:spcBef>
              <a:spcAft>
                <a:spcPts val="0"/>
              </a:spcAft>
              <a:buClr>
                <a:schemeClr val="dk1"/>
              </a:buClr>
              <a:buSzPts val="800"/>
              <a:buNone/>
              <a:defRPr sz="1067"/>
            </a:lvl7pPr>
            <a:lvl8pPr marL="3657600" lvl="7" indent="-228600" algn="l">
              <a:lnSpc>
                <a:spcPct val="90000"/>
              </a:lnSpc>
              <a:spcBef>
                <a:spcPts val="533"/>
              </a:spcBef>
              <a:spcAft>
                <a:spcPts val="0"/>
              </a:spcAft>
              <a:buClr>
                <a:schemeClr val="dk1"/>
              </a:buClr>
              <a:buSzPts val="800"/>
              <a:buNone/>
              <a:defRPr sz="1067"/>
            </a:lvl8pPr>
            <a:lvl9pPr marL="4114800" lvl="8" indent="-228600" algn="l">
              <a:lnSpc>
                <a:spcPct val="90000"/>
              </a:lnSpc>
              <a:spcBef>
                <a:spcPts val="533"/>
              </a:spcBef>
              <a:spcAft>
                <a:spcPts val="0"/>
              </a:spcAft>
              <a:buClr>
                <a:schemeClr val="dk1"/>
              </a:buClr>
              <a:buSzPts val="800"/>
              <a:buNone/>
              <a:defRPr sz="1067"/>
            </a:lvl9pPr>
          </a:lstStyle>
          <a:p>
            <a:endParaRPr/>
          </a:p>
        </p:txBody>
      </p:sp>
      <p:sp>
        <p:nvSpPr>
          <p:cNvPr id="249" name="Google Shape;249;p17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0" name="Google Shape;250;p17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1" name="Google Shape;251;p17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0"/>
        <p:cNvGrpSpPr/>
        <p:nvPr/>
      </p:nvGrpSpPr>
      <p:grpSpPr>
        <a:xfrm>
          <a:off x="0" y="0"/>
          <a:ext cx="0" cy="0"/>
          <a:chOff x="0" y="0"/>
          <a:chExt cx="0" cy="0"/>
        </a:xfrm>
      </p:grpSpPr>
      <p:sp>
        <p:nvSpPr>
          <p:cNvPr id="261" name="Google Shape;261;p93"/>
          <p:cNvSpPr txBox="1">
            <a:spLocks noGrp="1"/>
          </p:cNvSpPr>
          <p:nvPr>
            <p:ph type="title"/>
          </p:nvPr>
        </p:nvSpPr>
        <p:spPr>
          <a:xfrm>
            <a:off x="533402" y="702009"/>
            <a:ext cx="508133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93"/>
          <p:cNvSpPr txBox="1">
            <a:spLocks noGrp="1"/>
          </p:cNvSpPr>
          <p:nvPr>
            <p:ph type="body" idx="1"/>
          </p:nvPr>
        </p:nvSpPr>
        <p:spPr>
          <a:xfrm>
            <a:off x="533402" y="2162511"/>
            <a:ext cx="5081337" cy="3484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03F41"/>
              </a:buClr>
              <a:buSzPts val="1800"/>
              <a:buChar char="•"/>
              <a:defRPr/>
            </a:lvl1pPr>
            <a:lvl2pPr marL="914400" lvl="1" indent="-342900" algn="l">
              <a:lnSpc>
                <a:spcPct val="90000"/>
              </a:lnSpc>
              <a:spcBef>
                <a:spcPts val="500"/>
              </a:spcBef>
              <a:spcAft>
                <a:spcPts val="0"/>
              </a:spcAft>
              <a:buClr>
                <a:srgbClr val="403F41"/>
              </a:buClr>
              <a:buSzPts val="1800"/>
              <a:buChar char="•"/>
              <a:defRPr/>
            </a:lvl2pPr>
            <a:lvl3pPr marL="1371600" lvl="2" indent="-342900" algn="l">
              <a:lnSpc>
                <a:spcPct val="90000"/>
              </a:lnSpc>
              <a:spcBef>
                <a:spcPts val="500"/>
              </a:spcBef>
              <a:spcAft>
                <a:spcPts val="0"/>
              </a:spcAft>
              <a:buClr>
                <a:srgbClr val="403F41"/>
              </a:buClr>
              <a:buSzPts val="1800"/>
              <a:buChar char="•"/>
              <a:defRPr/>
            </a:lvl3pPr>
            <a:lvl4pPr marL="1828800" lvl="3" indent="-342900" algn="l">
              <a:lnSpc>
                <a:spcPct val="90000"/>
              </a:lnSpc>
              <a:spcBef>
                <a:spcPts val="500"/>
              </a:spcBef>
              <a:spcAft>
                <a:spcPts val="0"/>
              </a:spcAft>
              <a:buClr>
                <a:srgbClr val="403F41"/>
              </a:buClr>
              <a:buSzPts val="1800"/>
              <a:buChar char="•"/>
              <a:defRPr/>
            </a:lvl4pPr>
            <a:lvl5pPr marL="2286000" lvl="4" indent="-342900" algn="l">
              <a:lnSpc>
                <a:spcPct val="90000"/>
              </a:lnSpc>
              <a:spcBef>
                <a:spcPts val="500"/>
              </a:spcBef>
              <a:spcAft>
                <a:spcPts val="0"/>
              </a:spcAft>
              <a:buClr>
                <a:srgbClr val="403F4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9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9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9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6"/>
        <p:cNvGrpSpPr/>
        <p:nvPr/>
      </p:nvGrpSpPr>
      <p:grpSpPr>
        <a:xfrm>
          <a:off x="0" y="0"/>
          <a:ext cx="0" cy="0"/>
          <a:chOff x="0" y="0"/>
          <a:chExt cx="0" cy="0"/>
        </a:xfrm>
      </p:grpSpPr>
      <p:sp>
        <p:nvSpPr>
          <p:cNvPr id="267" name="Google Shape;267;p143"/>
          <p:cNvSpPr txBox="1">
            <a:spLocks noGrp="1"/>
          </p:cNvSpPr>
          <p:nvPr>
            <p:ph type="title"/>
          </p:nvPr>
        </p:nvSpPr>
        <p:spPr>
          <a:xfrm>
            <a:off x="527053" y="1132225"/>
            <a:ext cx="5087687"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03F4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143"/>
          <p:cNvSpPr txBox="1">
            <a:spLocks noGrp="1"/>
          </p:cNvSpPr>
          <p:nvPr>
            <p:ph type="body" idx="1"/>
          </p:nvPr>
        </p:nvSpPr>
        <p:spPr>
          <a:xfrm>
            <a:off x="527053" y="4011949"/>
            <a:ext cx="508768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1800"/>
              <a:buNone/>
              <a:defRPr sz="2400">
                <a:solidFill>
                  <a:srgbClr val="888888"/>
                </a:solidFill>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269" name="Google Shape;269;p1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1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1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2"/>
        <p:cNvGrpSpPr/>
        <p:nvPr/>
      </p:nvGrpSpPr>
      <p:grpSpPr>
        <a:xfrm>
          <a:off x="0" y="0"/>
          <a:ext cx="0" cy="0"/>
          <a:chOff x="0" y="0"/>
          <a:chExt cx="0" cy="0"/>
        </a:xfrm>
      </p:grpSpPr>
      <p:sp>
        <p:nvSpPr>
          <p:cNvPr id="273" name="Google Shape;273;p144"/>
          <p:cNvSpPr txBox="1">
            <a:spLocks noGrp="1"/>
          </p:cNvSpPr>
          <p:nvPr>
            <p:ph type="title"/>
          </p:nvPr>
        </p:nvSpPr>
        <p:spPr>
          <a:xfrm>
            <a:off x="533400" y="365125"/>
            <a:ext cx="511342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144"/>
          <p:cNvSpPr txBox="1">
            <a:spLocks noGrp="1"/>
          </p:cNvSpPr>
          <p:nvPr>
            <p:ph type="body" idx="1"/>
          </p:nvPr>
        </p:nvSpPr>
        <p:spPr>
          <a:xfrm>
            <a:off x="533402" y="1825627"/>
            <a:ext cx="5113423" cy="38372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03F41"/>
              </a:buClr>
              <a:buSzPts val="1800"/>
              <a:buChar char="•"/>
              <a:defRPr/>
            </a:lvl1pPr>
            <a:lvl2pPr marL="914400" lvl="1" indent="-342900" algn="l">
              <a:lnSpc>
                <a:spcPct val="90000"/>
              </a:lnSpc>
              <a:spcBef>
                <a:spcPts val="500"/>
              </a:spcBef>
              <a:spcAft>
                <a:spcPts val="0"/>
              </a:spcAft>
              <a:buClr>
                <a:srgbClr val="403F41"/>
              </a:buClr>
              <a:buSzPts val="1800"/>
              <a:buChar char="•"/>
              <a:defRPr/>
            </a:lvl2pPr>
            <a:lvl3pPr marL="1371600" lvl="2" indent="-342900" algn="l">
              <a:lnSpc>
                <a:spcPct val="90000"/>
              </a:lnSpc>
              <a:spcBef>
                <a:spcPts val="500"/>
              </a:spcBef>
              <a:spcAft>
                <a:spcPts val="0"/>
              </a:spcAft>
              <a:buClr>
                <a:srgbClr val="403F41"/>
              </a:buClr>
              <a:buSzPts val="1800"/>
              <a:buChar char="•"/>
              <a:defRPr/>
            </a:lvl3pPr>
            <a:lvl4pPr marL="1828800" lvl="3" indent="-342900" algn="l">
              <a:lnSpc>
                <a:spcPct val="90000"/>
              </a:lnSpc>
              <a:spcBef>
                <a:spcPts val="500"/>
              </a:spcBef>
              <a:spcAft>
                <a:spcPts val="0"/>
              </a:spcAft>
              <a:buClr>
                <a:srgbClr val="403F41"/>
              </a:buClr>
              <a:buSzPts val="1800"/>
              <a:buChar char="•"/>
              <a:defRPr/>
            </a:lvl4pPr>
            <a:lvl5pPr marL="2286000" lvl="4" indent="-342900" algn="l">
              <a:lnSpc>
                <a:spcPct val="90000"/>
              </a:lnSpc>
              <a:spcBef>
                <a:spcPts val="500"/>
              </a:spcBef>
              <a:spcAft>
                <a:spcPts val="0"/>
              </a:spcAft>
              <a:buClr>
                <a:srgbClr val="403F4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1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1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p145"/>
          <p:cNvSpPr txBox="1">
            <a:spLocks noGrp="1"/>
          </p:cNvSpPr>
          <p:nvPr>
            <p:ph type="title"/>
          </p:nvPr>
        </p:nvSpPr>
        <p:spPr>
          <a:xfrm>
            <a:off x="631659" y="2643105"/>
            <a:ext cx="48547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1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1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1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3"/>
        <p:cNvGrpSpPr/>
        <p:nvPr/>
      </p:nvGrpSpPr>
      <p:grpSpPr>
        <a:xfrm>
          <a:off x="0" y="0"/>
          <a:ext cx="0" cy="0"/>
          <a:chOff x="0" y="0"/>
          <a:chExt cx="0" cy="0"/>
        </a:xfrm>
      </p:grpSpPr>
      <p:sp>
        <p:nvSpPr>
          <p:cNvPr id="284" name="Google Shape;284;p1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1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4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7"/>
        <p:cNvGrpSpPr/>
        <p:nvPr/>
      </p:nvGrpSpPr>
      <p:grpSpPr>
        <a:xfrm>
          <a:off x="0" y="0"/>
          <a:ext cx="0" cy="0"/>
          <a:chOff x="0" y="0"/>
          <a:chExt cx="0" cy="0"/>
        </a:xfrm>
      </p:grpSpPr>
      <p:sp>
        <p:nvSpPr>
          <p:cNvPr id="288" name="Google Shape;288;p1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147"/>
          <p:cNvSpPr txBox="1">
            <a:spLocks noGrp="1"/>
          </p:cNvSpPr>
          <p:nvPr>
            <p:ph type="body" idx="1"/>
          </p:nvPr>
        </p:nvSpPr>
        <p:spPr>
          <a:xfrm>
            <a:off x="838200" y="1974476"/>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147"/>
          <p:cNvSpPr txBox="1">
            <a:spLocks noGrp="1"/>
          </p:cNvSpPr>
          <p:nvPr>
            <p:ph type="body" idx="2"/>
          </p:nvPr>
        </p:nvSpPr>
        <p:spPr>
          <a:xfrm>
            <a:off x="6172200" y="1974476"/>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1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92" name="Google Shape;292;p1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293" name="Google Shape;293;p1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4" name="Google Shape;294;p147"/>
          <p:cNvCxnSpPr/>
          <p:nvPr/>
        </p:nvCxnSpPr>
        <p:spPr>
          <a:xfrm>
            <a:off x="838200" y="1721224"/>
            <a:ext cx="10515600" cy="0"/>
          </a:xfrm>
          <a:prstGeom prst="straightConnector1">
            <a:avLst/>
          </a:prstGeom>
          <a:noFill/>
          <a:ln w="12700" cap="flat" cmpd="sng">
            <a:solidFill>
              <a:srgbClr val="007C88"/>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
        <p:cNvGrpSpPr/>
        <p:nvPr/>
      </p:nvGrpSpPr>
      <p:grpSpPr>
        <a:xfrm>
          <a:off x="0" y="0"/>
          <a:ext cx="0" cy="0"/>
          <a:chOff x="0" y="0"/>
          <a:chExt cx="0" cy="0"/>
        </a:xfrm>
      </p:grpSpPr>
      <p:sp>
        <p:nvSpPr>
          <p:cNvPr id="115" name="Google Shape;115;p10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D49000"/>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04"/>
          <p:cNvSpPr txBox="1">
            <a:spLocks noGrp="1"/>
          </p:cNvSpPr>
          <p:nvPr>
            <p:ph type="subTitle" idx="1"/>
          </p:nvPr>
        </p:nvSpPr>
        <p:spPr>
          <a:xfrm>
            <a:off x="1524000" y="3602037"/>
            <a:ext cx="9144000" cy="1655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7" name="Google Shape;117;p104"/>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04"/>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04"/>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p:cSld name="Title, content">
    <p:spTree>
      <p:nvGrpSpPr>
        <p:cNvPr id="1" name="Shape 302"/>
        <p:cNvGrpSpPr/>
        <p:nvPr/>
      </p:nvGrpSpPr>
      <p:grpSpPr>
        <a:xfrm>
          <a:off x="0" y="0"/>
          <a:ext cx="0" cy="0"/>
          <a:chOff x="0" y="0"/>
          <a:chExt cx="0" cy="0"/>
        </a:xfrm>
      </p:grpSpPr>
      <p:sp>
        <p:nvSpPr>
          <p:cNvPr id="303" name="Google Shape;303;p103"/>
          <p:cNvSpPr txBox="1">
            <a:spLocks noGrp="1"/>
          </p:cNvSpPr>
          <p:nvPr>
            <p:ph type="body" idx="1"/>
          </p:nvPr>
        </p:nvSpPr>
        <p:spPr>
          <a:xfrm>
            <a:off x="611717" y="1905000"/>
            <a:ext cx="10972800" cy="3754800"/>
          </a:xfrm>
          <a:prstGeom prst="rect">
            <a:avLst/>
          </a:prstGeom>
          <a:noFill/>
          <a:ln>
            <a:noFill/>
          </a:ln>
        </p:spPr>
        <p:txBody>
          <a:bodyPr spcFirstLastPara="1" wrap="square" lIns="0" tIns="0" rIns="0" bIns="0" anchor="t" anchorCtr="0">
            <a:noAutofit/>
          </a:bodyPr>
          <a:lstStyle>
            <a:lvl1pPr marL="457200" lvl="0" indent="-342900" algn="l">
              <a:lnSpc>
                <a:spcPct val="138888"/>
              </a:lnSpc>
              <a:spcBef>
                <a:spcPts val="533"/>
              </a:spcBef>
              <a:spcAft>
                <a:spcPts val="0"/>
              </a:spcAft>
              <a:buClr>
                <a:schemeClr val="dk1"/>
              </a:buClr>
              <a:buSzPts val="1800"/>
              <a:buChar char="•"/>
              <a:defRPr/>
            </a:lvl1pPr>
            <a:lvl2pPr marL="914400" lvl="1" indent="-342900" algn="l">
              <a:lnSpc>
                <a:spcPct val="100000"/>
              </a:lnSpc>
              <a:spcBef>
                <a:spcPts val="1133"/>
              </a:spcBef>
              <a:spcAft>
                <a:spcPts val="0"/>
              </a:spcAft>
              <a:buClr>
                <a:schemeClr val="accent1"/>
              </a:buClr>
              <a:buSzPts val="1800"/>
              <a:buChar char="•"/>
              <a:defRPr/>
            </a:lvl2pPr>
            <a:lvl3pPr marL="1371600" lvl="2" indent="-342900" algn="l">
              <a:lnSpc>
                <a:spcPct val="100000"/>
              </a:lnSpc>
              <a:spcBef>
                <a:spcPts val="533"/>
              </a:spcBef>
              <a:spcAft>
                <a:spcPts val="0"/>
              </a:spcAft>
              <a:buClr>
                <a:schemeClr val="dk1"/>
              </a:buClr>
              <a:buSzPts val="1800"/>
              <a:buChar char="•"/>
              <a:defRPr/>
            </a:lvl3pPr>
            <a:lvl4pPr marL="1828800" lvl="3" indent="-342900" algn="l">
              <a:lnSpc>
                <a:spcPct val="100000"/>
              </a:lnSpc>
              <a:spcBef>
                <a:spcPts val="533"/>
              </a:spcBef>
              <a:spcAft>
                <a:spcPts val="0"/>
              </a:spcAft>
              <a:buClr>
                <a:schemeClr val="dk1"/>
              </a:buClr>
              <a:buSzPts val="1800"/>
              <a:buChar char="•"/>
              <a:defRPr/>
            </a:lvl4pPr>
            <a:lvl5pPr marL="2286000" lvl="4" indent="-342900" algn="l">
              <a:lnSpc>
                <a:spcPct val="10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304" name="Google Shape;304;p103"/>
          <p:cNvSpPr txBox="1">
            <a:spLocks noGrp="1"/>
          </p:cNvSpPr>
          <p:nvPr>
            <p:ph type="body" idx="2"/>
          </p:nvPr>
        </p:nvSpPr>
        <p:spPr>
          <a:xfrm>
            <a:off x="611718" y="536787"/>
            <a:ext cx="10970700" cy="1143000"/>
          </a:xfrm>
          <a:prstGeom prst="rect">
            <a:avLst/>
          </a:prstGeom>
          <a:noFill/>
          <a:ln>
            <a:noFill/>
          </a:ln>
        </p:spPr>
        <p:txBody>
          <a:bodyPr spcFirstLastPara="1" wrap="square" lIns="0" tIns="0" rIns="0" bIns="0" anchor="t" anchorCtr="0">
            <a:noAutofit/>
          </a:bodyPr>
          <a:lstStyle>
            <a:lvl1pPr marL="457200" lvl="0" indent="-482600" algn="l">
              <a:lnSpc>
                <a:spcPct val="80000"/>
              </a:lnSpc>
              <a:spcBef>
                <a:spcPts val="0"/>
              </a:spcBef>
              <a:spcAft>
                <a:spcPts val="0"/>
              </a:spcAft>
              <a:buClr>
                <a:schemeClr val="accent1"/>
              </a:buClr>
              <a:buSzPts val="4000"/>
              <a:buChar char="•"/>
              <a:defRPr sz="4000" b="1" i="0">
                <a:solidFill>
                  <a:schemeClr val="accent1"/>
                </a:solidFill>
                <a:latin typeface="Calibri"/>
                <a:ea typeface="Calibri"/>
                <a:cs typeface="Calibri"/>
                <a:sym typeface="Calibri"/>
              </a:defRPr>
            </a:lvl1pPr>
            <a:lvl2pPr marL="914400" lvl="1" indent="-228600"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371600" lvl="2" indent="-228600" algn="l">
              <a:lnSpc>
                <a:spcPct val="90000"/>
              </a:lnSpc>
              <a:spcBef>
                <a:spcPts val="0"/>
              </a:spcBef>
              <a:spcAft>
                <a:spcPts val="0"/>
              </a:spcAft>
              <a:buClr>
                <a:schemeClr val="accent2"/>
              </a:buClr>
              <a:buSzPts val="2133"/>
              <a:buNone/>
              <a:defRPr sz="2133" b="0">
                <a:solidFill>
                  <a:schemeClr val="accent2"/>
                </a:solidFill>
              </a:defRPr>
            </a:lvl3pPr>
            <a:lvl4pPr marL="1828800" lvl="3" indent="-342900" algn="l">
              <a:lnSpc>
                <a:spcPct val="100000"/>
              </a:lnSpc>
              <a:spcBef>
                <a:spcPts val="533"/>
              </a:spcBef>
              <a:spcAft>
                <a:spcPts val="0"/>
              </a:spcAft>
              <a:buClr>
                <a:schemeClr val="dk1"/>
              </a:buClr>
              <a:buSzPts val="1800"/>
              <a:buChar char="•"/>
              <a:defRPr/>
            </a:lvl4pPr>
            <a:lvl5pPr marL="2286000" lvl="4" indent="-342900" algn="l">
              <a:lnSpc>
                <a:spcPct val="100000"/>
              </a:lnSpc>
              <a:spcBef>
                <a:spcPts val="533"/>
              </a:spcBef>
              <a:spcAft>
                <a:spcPts val="0"/>
              </a:spcAft>
              <a:buClr>
                <a:schemeClr val="dk1"/>
              </a:buClr>
              <a:buSzPts val="1800"/>
              <a:buChar char="•"/>
              <a:defRPr/>
            </a:lvl5pPr>
            <a:lvl6pPr marL="2743200" lvl="5" indent="-342900" algn="l">
              <a:lnSpc>
                <a:spcPct val="90000"/>
              </a:lnSpc>
              <a:spcBef>
                <a:spcPts val="533"/>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305" name="Google Shape;305;p103"/>
          <p:cNvSpPr txBox="1">
            <a:spLocks noGrp="1"/>
          </p:cNvSpPr>
          <p:nvPr>
            <p:ph type="sldNum" idx="12"/>
          </p:nvPr>
        </p:nvSpPr>
        <p:spPr>
          <a:xfrm>
            <a:off x="11294141" y="6306687"/>
            <a:ext cx="2883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6" name="Google Shape;306;p103"/>
          <p:cNvSpPr txBox="1">
            <a:spLocks noGrp="1"/>
          </p:cNvSpPr>
          <p:nvPr>
            <p:ph type="ftr" idx="11"/>
          </p:nvPr>
        </p:nvSpPr>
        <p:spPr>
          <a:xfrm>
            <a:off x="3352801" y="6307277"/>
            <a:ext cx="7827300" cy="1698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7"/>
        <p:cNvGrpSpPr/>
        <p:nvPr/>
      </p:nvGrpSpPr>
      <p:grpSpPr>
        <a:xfrm>
          <a:off x="0" y="0"/>
          <a:ext cx="0" cy="0"/>
          <a:chOff x="0" y="0"/>
          <a:chExt cx="0" cy="0"/>
        </a:xfrm>
      </p:grpSpPr>
      <p:sp>
        <p:nvSpPr>
          <p:cNvPr id="308" name="Google Shape;308;p2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213"/>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2400"/>
              <a:buNone/>
              <a:defRPr sz="2400"/>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0" name="Google Shape;310;p2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2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2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3"/>
        <p:cNvGrpSpPr/>
        <p:nvPr/>
      </p:nvGrpSpPr>
      <p:grpSpPr>
        <a:xfrm>
          <a:off x="0" y="0"/>
          <a:ext cx="0" cy="0"/>
          <a:chOff x="0" y="0"/>
          <a:chExt cx="0" cy="0"/>
        </a:xfrm>
      </p:grpSpPr>
      <p:sp>
        <p:nvSpPr>
          <p:cNvPr id="314" name="Google Shape;314;p2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21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21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21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2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9"/>
        <p:cNvGrpSpPr/>
        <p:nvPr/>
      </p:nvGrpSpPr>
      <p:grpSpPr>
        <a:xfrm>
          <a:off x="0" y="0"/>
          <a:ext cx="0" cy="0"/>
          <a:chOff x="0" y="0"/>
          <a:chExt cx="0" cy="0"/>
        </a:xfrm>
      </p:grpSpPr>
      <p:sp>
        <p:nvSpPr>
          <p:cNvPr id="320" name="Google Shape;320;p215"/>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21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rgbClr val="888888"/>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2" name="Google Shape;322;p21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21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2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5"/>
        <p:cNvGrpSpPr/>
        <p:nvPr/>
      </p:nvGrpSpPr>
      <p:grpSpPr>
        <a:xfrm>
          <a:off x="0" y="0"/>
          <a:ext cx="0" cy="0"/>
          <a:chOff x="0" y="0"/>
          <a:chExt cx="0" cy="0"/>
        </a:xfrm>
      </p:grpSpPr>
      <p:sp>
        <p:nvSpPr>
          <p:cNvPr id="326" name="Google Shape;326;p2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21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8" name="Google Shape;328;p21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216"/>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0" name="Google Shape;330;p216"/>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2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2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2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4"/>
        <p:cNvGrpSpPr/>
        <p:nvPr/>
      </p:nvGrpSpPr>
      <p:grpSpPr>
        <a:xfrm>
          <a:off x="0" y="0"/>
          <a:ext cx="0" cy="0"/>
          <a:chOff x="0" y="0"/>
          <a:chExt cx="0" cy="0"/>
        </a:xfrm>
      </p:grpSpPr>
      <p:sp>
        <p:nvSpPr>
          <p:cNvPr id="335" name="Google Shape;335;p2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2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2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2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9"/>
        <p:cNvGrpSpPr/>
        <p:nvPr/>
      </p:nvGrpSpPr>
      <p:grpSpPr>
        <a:xfrm>
          <a:off x="0" y="0"/>
          <a:ext cx="0" cy="0"/>
          <a:chOff x="0" y="0"/>
          <a:chExt cx="0" cy="0"/>
        </a:xfrm>
      </p:grpSpPr>
      <p:sp>
        <p:nvSpPr>
          <p:cNvPr id="340" name="Google Shape;340;p2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218"/>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2" name="Google Shape;342;p218"/>
          <p:cNvSpPr txBox="1">
            <a:spLocks noGrp="1"/>
          </p:cNvSpPr>
          <p:nvPr>
            <p:ph type="body" idx="2"/>
          </p:nvPr>
        </p:nvSpPr>
        <p:spPr>
          <a:xfrm>
            <a:off x="839788" y="2057402"/>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3" name="Google Shape;343;p2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2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2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6"/>
        <p:cNvGrpSpPr/>
        <p:nvPr/>
      </p:nvGrpSpPr>
      <p:grpSpPr>
        <a:xfrm>
          <a:off x="0" y="0"/>
          <a:ext cx="0" cy="0"/>
          <a:chOff x="0" y="0"/>
          <a:chExt cx="0" cy="0"/>
        </a:xfrm>
      </p:grpSpPr>
      <p:sp>
        <p:nvSpPr>
          <p:cNvPr id="347" name="Google Shape;347;p2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219"/>
          <p:cNvSpPr>
            <a:spLocks noGrp="1"/>
          </p:cNvSpPr>
          <p:nvPr>
            <p:ph type="pic" idx="2"/>
          </p:nvPr>
        </p:nvSpPr>
        <p:spPr>
          <a:xfrm>
            <a:off x="5183188" y="987428"/>
            <a:ext cx="6172200" cy="4873625"/>
          </a:xfrm>
          <a:prstGeom prst="rect">
            <a:avLst/>
          </a:prstGeom>
          <a:noFill/>
          <a:ln>
            <a:noFill/>
          </a:ln>
        </p:spPr>
      </p:sp>
      <p:sp>
        <p:nvSpPr>
          <p:cNvPr id="349" name="Google Shape;349;p219"/>
          <p:cNvSpPr txBox="1">
            <a:spLocks noGrp="1"/>
          </p:cNvSpPr>
          <p:nvPr>
            <p:ph type="body" idx="1"/>
          </p:nvPr>
        </p:nvSpPr>
        <p:spPr>
          <a:xfrm>
            <a:off x="839788" y="2057402"/>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0" name="Google Shape;350;p2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2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2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1"/>
        <p:cNvGrpSpPr/>
        <p:nvPr/>
      </p:nvGrpSpPr>
      <p:grpSpPr>
        <a:xfrm>
          <a:off x="0" y="0"/>
          <a:ext cx="0" cy="0"/>
          <a:chOff x="0" y="0"/>
          <a:chExt cx="0" cy="0"/>
        </a:xfrm>
      </p:grpSpPr>
      <p:sp>
        <p:nvSpPr>
          <p:cNvPr id="362" name="Google Shape;362;p85"/>
          <p:cNvSpPr txBox="1">
            <a:spLocks noGrp="1"/>
          </p:cNvSpPr>
          <p:nvPr>
            <p:ph type="ctrTitle"/>
          </p:nvPr>
        </p:nvSpPr>
        <p:spPr>
          <a:xfrm>
            <a:off x="4732421" y="1122363"/>
            <a:ext cx="691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403F4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85"/>
          <p:cNvSpPr txBox="1">
            <a:spLocks noGrp="1"/>
          </p:cNvSpPr>
          <p:nvPr>
            <p:ph type="subTitle" idx="1"/>
          </p:nvPr>
        </p:nvSpPr>
        <p:spPr>
          <a:xfrm>
            <a:off x="4732421" y="3602037"/>
            <a:ext cx="6914000" cy="1655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03F41"/>
              </a:buClr>
              <a:buSzPts val="1800"/>
              <a:buNone/>
              <a:defRPr sz="2400"/>
            </a:lvl1pPr>
            <a:lvl2pPr lvl="1" algn="ctr">
              <a:lnSpc>
                <a:spcPct val="90000"/>
              </a:lnSpc>
              <a:spcBef>
                <a:spcPts val="500"/>
              </a:spcBef>
              <a:spcAft>
                <a:spcPts val="0"/>
              </a:spcAft>
              <a:buClr>
                <a:srgbClr val="403F41"/>
              </a:buClr>
              <a:buSzPts val="1500"/>
              <a:buNone/>
              <a:defRPr sz="2000"/>
            </a:lvl2pPr>
            <a:lvl3pPr lvl="2" algn="ctr">
              <a:lnSpc>
                <a:spcPct val="90000"/>
              </a:lnSpc>
              <a:spcBef>
                <a:spcPts val="500"/>
              </a:spcBef>
              <a:spcAft>
                <a:spcPts val="0"/>
              </a:spcAft>
              <a:buClr>
                <a:srgbClr val="403F41"/>
              </a:buClr>
              <a:buSzPts val="1350"/>
              <a:buNone/>
              <a:defRPr sz="1800"/>
            </a:lvl3pPr>
            <a:lvl4pPr lvl="3" algn="ctr">
              <a:lnSpc>
                <a:spcPct val="90000"/>
              </a:lnSpc>
              <a:spcBef>
                <a:spcPts val="500"/>
              </a:spcBef>
              <a:spcAft>
                <a:spcPts val="0"/>
              </a:spcAft>
              <a:buClr>
                <a:srgbClr val="403F41"/>
              </a:buClr>
              <a:buSzPts val="1200"/>
              <a:buNone/>
              <a:defRPr sz="1600"/>
            </a:lvl4pPr>
            <a:lvl5pPr lvl="4" algn="ctr">
              <a:lnSpc>
                <a:spcPct val="90000"/>
              </a:lnSpc>
              <a:spcBef>
                <a:spcPts val="500"/>
              </a:spcBef>
              <a:spcAft>
                <a:spcPts val="0"/>
              </a:spcAft>
              <a:buClr>
                <a:srgbClr val="403F4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364" name="Google Shape;364;p85"/>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85"/>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85"/>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7"/>
        <p:cNvGrpSpPr/>
        <p:nvPr/>
      </p:nvGrpSpPr>
      <p:grpSpPr>
        <a:xfrm>
          <a:off x="0" y="0"/>
          <a:ext cx="0" cy="0"/>
          <a:chOff x="0" y="0"/>
          <a:chExt cx="0" cy="0"/>
        </a:xfrm>
      </p:grpSpPr>
      <p:sp>
        <p:nvSpPr>
          <p:cNvPr id="368" name="Google Shape;368;p207"/>
          <p:cNvSpPr txBox="1">
            <a:spLocks noGrp="1"/>
          </p:cNvSpPr>
          <p:nvPr>
            <p:ph type="title"/>
          </p:nvPr>
        </p:nvSpPr>
        <p:spPr>
          <a:xfrm>
            <a:off x="4748465" y="2643105"/>
            <a:ext cx="68980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207"/>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207"/>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207"/>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78"/>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8"/>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78"/>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2"/>
        <p:cNvGrpSpPr/>
        <p:nvPr/>
      </p:nvGrpSpPr>
      <p:grpSpPr>
        <a:xfrm>
          <a:off x="0" y="0"/>
          <a:ext cx="0" cy="0"/>
          <a:chOff x="0" y="0"/>
          <a:chExt cx="0" cy="0"/>
        </a:xfrm>
      </p:grpSpPr>
      <p:sp>
        <p:nvSpPr>
          <p:cNvPr id="373" name="Google Shape;373;p208"/>
          <p:cNvSpPr txBox="1">
            <a:spLocks noGrp="1"/>
          </p:cNvSpPr>
          <p:nvPr>
            <p:ph type="title"/>
          </p:nvPr>
        </p:nvSpPr>
        <p:spPr>
          <a:xfrm>
            <a:off x="4764507" y="702009"/>
            <a:ext cx="68500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208"/>
          <p:cNvSpPr txBox="1">
            <a:spLocks noGrp="1"/>
          </p:cNvSpPr>
          <p:nvPr>
            <p:ph type="body" idx="1"/>
          </p:nvPr>
        </p:nvSpPr>
        <p:spPr>
          <a:xfrm>
            <a:off x="4764507" y="2162511"/>
            <a:ext cx="6850000" cy="348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03F41"/>
              </a:buClr>
              <a:buSzPts val="1800"/>
              <a:buChar char="•"/>
              <a:defRPr/>
            </a:lvl1pPr>
            <a:lvl2pPr marL="914400" lvl="1" indent="-342900" algn="l">
              <a:lnSpc>
                <a:spcPct val="90000"/>
              </a:lnSpc>
              <a:spcBef>
                <a:spcPts val="500"/>
              </a:spcBef>
              <a:spcAft>
                <a:spcPts val="0"/>
              </a:spcAft>
              <a:buClr>
                <a:srgbClr val="403F41"/>
              </a:buClr>
              <a:buSzPts val="1800"/>
              <a:buChar char="•"/>
              <a:defRPr/>
            </a:lvl2pPr>
            <a:lvl3pPr marL="1371600" lvl="2" indent="-342900" algn="l">
              <a:lnSpc>
                <a:spcPct val="90000"/>
              </a:lnSpc>
              <a:spcBef>
                <a:spcPts val="500"/>
              </a:spcBef>
              <a:spcAft>
                <a:spcPts val="0"/>
              </a:spcAft>
              <a:buClr>
                <a:srgbClr val="403F41"/>
              </a:buClr>
              <a:buSzPts val="1800"/>
              <a:buChar char="•"/>
              <a:defRPr/>
            </a:lvl3pPr>
            <a:lvl4pPr marL="1828800" lvl="3" indent="-342900" algn="l">
              <a:lnSpc>
                <a:spcPct val="90000"/>
              </a:lnSpc>
              <a:spcBef>
                <a:spcPts val="500"/>
              </a:spcBef>
              <a:spcAft>
                <a:spcPts val="0"/>
              </a:spcAft>
              <a:buClr>
                <a:srgbClr val="403F41"/>
              </a:buClr>
              <a:buSzPts val="1800"/>
              <a:buChar char="•"/>
              <a:defRPr/>
            </a:lvl4pPr>
            <a:lvl5pPr marL="2286000" lvl="4" indent="-342900" algn="l">
              <a:lnSpc>
                <a:spcPct val="90000"/>
              </a:lnSpc>
              <a:spcBef>
                <a:spcPts val="500"/>
              </a:spcBef>
              <a:spcAft>
                <a:spcPts val="0"/>
              </a:spcAft>
              <a:buClr>
                <a:srgbClr val="403F4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208"/>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208"/>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208"/>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8"/>
        <p:cNvGrpSpPr/>
        <p:nvPr/>
      </p:nvGrpSpPr>
      <p:grpSpPr>
        <a:xfrm>
          <a:off x="0" y="0"/>
          <a:ext cx="0" cy="0"/>
          <a:chOff x="0" y="0"/>
          <a:chExt cx="0" cy="0"/>
        </a:xfrm>
      </p:grpSpPr>
      <p:sp>
        <p:nvSpPr>
          <p:cNvPr id="379" name="Google Shape;379;p209"/>
          <p:cNvSpPr txBox="1">
            <a:spLocks noGrp="1"/>
          </p:cNvSpPr>
          <p:nvPr>
            <p:ph type="title"/>
          </p:nvPr>
        </p:nvSpPr>
        <p:spPr>
          <a:xfrm>
            <a:off x="4764505" y="1132224"/>
            <a:ext cx="6882000" cy="2852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03F4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209"/>
          <p:cNvSpPr txBox="1">
            <a:spLocks noGrp="1"/>
          </p:cNvSpPr>
          <p:nvPr>
            <p:ph type="body" idx="1"/>
          </p:nvPr>
        </p:nvSpPr>
        <p:spPr>
          <a:xfrm>
            <a:off x="4764505" y="4011949"/>
            <a:ext cx="68820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1800"/>
              <a:buNone/>
              <a:defRPr sz="2400">
                <a:solidFill>
                  <a:srgbClr val="888888"/>
                </a:solidFill>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81" name="Google Shape;381;p209"/>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209"/>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209"/>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4"/>
        <p:cNvGrpSpPr/>
        <p:nvPr/>
      </p:nvGrpSpPr>
      <p:grpSpPr>
        <a:xfrm>
          <a:off x="0" y="0"/>
          <a:ext cx="0" cy="0"/>
          <a:chOff x="0" y="0"/>
          <a:chExt cx="0" cy="0"/>
        </a:xfrm>
      </p:grpSpPr>
      <p:sp>
        <p:nvSpPr>
          <p:cNvPr id="385" name="Google Shape;385;p210"/>
          <p:cNvSpPr txBox="1">
            <a:spLocks noGrp="1"/>
          </p:cNvSpPr>
          <p:nvPr>
            <p:ph type="title"/>
          </p:nvPr>
        </p:nvSpPr>
        <p:spPr>
          <a:xfrm>
            <a:off x="4748465" y="365125"/>
            <a:ext cx="68340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210"/>
          <p:cNvSpPr txBox="1">
            <a:spLocks noGrp="1"/>
          </p:cNvSpPr>
          <p:nvPr>
            <p:ph type="body" idx="1"/>
          </p:nvPr>
        </p:nvSpPr>
        <p:spPr>
          <a:xfrm>
            <a:off x="4748464" y="1825627"/>
            <a:ext cx="6834000" cy="3837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03F41"/>
              </a:buClr>
              <a:buSzPts val="1800"/>
              <a:buChar char="•"/>
              <a:defRPr/>
            </a:lvl1pPr>
            <a:lvl2pPr marL="914400" lvl="1" indent="-342900" algn="l">
              <a:lnSpc>
                <a:spcPct val="90000"/>
              </a:lnSpc>
              <a:spcBef>
                <a:spcPts val="500"/>
              </a:spcBef>
              <a:spcAft>
                <a:spcPts val="0"/>
              </a:spcAft>
              <a:buClr>
                <a:srgbClr val="403F41"/>
              </a:buClr>
              <a:buSzPts val="1800"/>
              <a:buChar char="•"/>
              <a:defRPr/>
            </a:lvl2pPr>
            <a:lvl3pPr marL="1371600" lvl="2" indent="-342900" algn="l">
              <a:lnSpc>
                <a:spcPct val="90000"/>
              </a:lnSpc>
              <a:spcBef>
                <a:spcPts val="500"/>
              </a:spcBef>
              <a:spcAft>
                <a:spcPts val="0"/>
              </a:spcAft>
              <a:buClr>
                <a:srgbClr val="403F41"/>
              </a:buClr>
              <a:buSzPts val="1800"/>
              <a:buChar char="•"/>
              <a:defRPr/>
            </a:lvl3pPr>
            <a:lvl4pPr marL="1828800" lvl="3" indent="-342900" algn="l">
              <a:lnSpc>
                <a:spcPct val="90000"/>
              </a:lnSpc>
              <a:spcBef>
                <a:spcPts val="500"/>
              </a:spcBef>
              <a:spcAft>
                <a:spcPts val="0"/>
              </a:spcAft>
              <a:buClr>
                <a:srgbClr val="403F41"/>
              </a:buClr>
              <a:buSzPts val="1800"/>
              <a:buChar char="•"/>
              <a:defRPr/>
            </a:lvl4pPr>
            <a:lvl5pPr marL="2286000" lvl="4" indent="-342900" algn="l">
              <a:lnSpc>
                <a:spcPct val="90000"/>
              </a:lnSpc>
              <a:spcBef>
                <a:spcPts val="500"/>
              </a:spcBef>
              <a:spcAft>
                <a:spcPts val="0"/>
              </a:spcAft>
              <a:buClr>
                <a:srgbClr val="403F4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210"/>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210"/>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210"/>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0"/>
        <p:cNvGrpSpPr/>
        <p:nvPr/>
      </p:nvGrpSpPr>
      <p:grpSpPr>
        <a:xfrm>
          <a:off x="0" y="0"/>
          <a:ext cx="0" cy="0"/>
          <a:chOff x="0" y="0"/>
          <a:chExt cx="0" cy="0"/>
        </a:xfrm>
      </p:grpSpPr>
      <p:sp>
        <p:nvSpPr>
          <p:cNvPr id="391" name="Google Shape;391;p211"/>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211"/>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211"/>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94"/>
        <p:cNvGrpSpPr/>
        <p:nvPr/>
      </p:nvGrpSpPr>
      <p:grpSpPr>
        <a:xfrm>
          <a:off x="0" y="0"/>
          <a:ext cx="0" cy="0"/>
          <a:chOff x="0" y="0"/>
          <a:chExt cx="0" cy="0"/>
        </a:xfrm>
      </p:grpSpPr>
      <p:sp>
        <p:nvSpPr>
          <p:cNvPr id="395" name="Google Shape;395;p212"/>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914400" lvl="1" indent="-228600"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371600" lvl="2" indent="-228600" algn="l">
              <a:lnSpc>
                <a:spcPct val="90000"/>
              </a:lnSpc>
              <a:spcBef>
                <a:spcPts val="0"/>
              </a:spcBef>
              <a:spcAft>
                <a:spcPts val="0"/>
              </a:spcAft>
              <a:buClr>
                <a:schemeClr val="accent2"/>
              </a:buClr>
              <a:buSzPts val="2133"/>
              <a:buNone/>
              <a:defRPr sz="2133" b="0">
                <a:solidFill>
                  <a:schemeClr val="accent2"/>
                </a:solidFill>
              </a:defRPr>
            </a:lvl3pPr>
            <a:lvl4pPr marL="1828800" lvl="3" indent="-342900" algn="l">
              <a:lnSpc>
                <a:spcPct val="100000"/>
              </a:lnSpc>
              <a:spcBef>
                <a:spcPts val="533"/>
              </a:spcBef>
              <a:spcAft>
                <a:spcPts val="0"/>
              </a:spcAft>
              <a:buClr>
                <a:schemeClr val="dk1"/>
              </a:buClr>
              <a:buSzPts val="1800"/>
              <a:buChar char="-"/>
              <a:defRPr/>
            </a:lvl4pPr>
            <a:lvl5pPr marL="2286000" lvl="4" indent="-342900" algn="l">
              <a:lnSpc>
                <a:spcPct val="100000"/>
              </a:lnSpc>
              <a:spcBef>
                <a:spcPts val="533"/>
              </a:spcBef>
              <a:spcAft>
                <a:spcPts val="0"/>
              </a:spcAft>
              <a:buClr>
                <a:schemeClr val="dk1"/>
              </a:buClr>
              <a:buSzPts val="1800"/>
              <a:buChar char="•"/>
              <a:defRPr/>
            </a:lvl5pPr>
            <a:lvl6pPr marL="2743200" lvl="5" indent="-342900" algn="l">
              <a:lnSpc>
                <a:spcPct val="100000"/>
              </a:lnSpc>
              <a:spcBef>
                <a:spcPts val="533"/>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6" name="Google Shape;396;p212"/>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7" name="Google Shape;397;p212"/>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Clr>
                <a:schemeClr val="dk1"/>
              </a:buClr>
              <a:buSzPts val="1400"/>
              <a:buFont typeface="Arial"/>
              <a:buNone/>
              <a:defRPr sz="1051" b="0" i="0">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5184">
          <p15:clr>
            <a:srgbClr val="FBAE40"/>
          </p15:clr>
        </p15:guide>
        <p15:guide id="2" pos="9728">
          <p15:clr>
            <a:srgbClr val="FBAE40"/>
          </p15:clr>
        </p15:guide>
        <p15:guide id="3" orient="horz" pos="44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6"/>
        <p:cNvGrpSpPr/>
        <p:nvPr/>
      </p:nvGrpSpPr>
      <p:grpSpPr>
        <a:xfrm>
          <a:off x="0" y="0"/>
          <a:ext cx="0" cy="0"/>
          <a:chOff x="0" y="0"/>
          <a:chExt cx="0" cy="0"/>
        </a:xfrm>
      </p:grpSpPr>
      <p:sp>
        <p:nvSpPr>
          <p:cNvPr id="407" name="Google Shape;407;p83"/>
          <p:cNvSpPr txBox="1">
            <a:spLocks noGrp="1"/>
          </p:cNvSpPr>
          <p:nvPr>
            <p:ph type="title"/>
          </p:nvPr>
        </p:nvSpPr>
        <p:spPr>
          <a:xfrm>
            <a:off x="533401" y="702009"/>
            <a:ext cx="50812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83"/>
          <p:cNvSpPr txBox="1">
            <a:spLocks noGrp="1"/>
          </p:cNvSpPr>
          <p:nvPr>
            <p:ph type="body" idx="1"/>
          </p:nvPr>
        </p:nvSpPr>
        <p:spPr>
          <a:xfrm>
            <a:off x="533401" y="2162511"/>
            <a:ext cx="5081200" cy="348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03F41"/>
              </a:buClr>
              <a:buSzPts val="1800"/>
              <a:buChar char="•"/>
              <a:defRPr/>
            </a:lvl1pPr>
            <a:lvl2pPr marL="914400" lvl="1" indent="-342900" algn="l">
              <a:lnSpc>
                <a:spcPct val="90000"/>
              </a:lnSpc>
              <a:spcBef>
                <a:spcPts val="500"/>
              </a:spcBef>
              <a:spcAft>
                <a:spcPts val="0"/>
              </a:spcAft>
              <a:buClr>
                <a:srgbClr val="403F41"/>
              </a:buClr>
              <a:buSzPts val="1800"/>
              <a:buChar char="•"/>
              <a:defRPr/>
            </a:lvl2pPr>
            <a:lvl3pPr marL="1371600" lvl="2" indent="-342900" algn="l">
              <a:lnSpc>
                <a:spcPct val="90000"/>
              </a:lnSpc>
              <a:spcBef>
                <a:spcPts val="500"/>
              </a:spcBef>
              <a:spcAft>
                <a:spcPts val="0"/>
              </a:spcAft>
              <a:buClr>
                <a:srgbClr val="403F41"/>
              </a:buClr>
              <a:buSzPts val="1800"/>
              <a:buChar char="•"/>
              <a:defRPr/>
            </a:lvl3pPr>
            <a:lvl4pPr marL="1828800" lvl="3" indent="-342900" algn="l">
              <a:lnSpc>
                <a:spcPct val="90000"/>
              </a:lnSpc>
              <a:spcBef>
                <a:spcPts val="500"/>
              </a:spcBef>
              <a:spcAft>
                <a:spcPts val="0"/>
              </a:spcAft>
              <a:buClr>
                <a:srgbClr val="403F41"/>
              </a:buClr>
              <a:buSzPts val="1800"/>
              <a:buChar char="•"/>
              <a:defRPr/>
            </a:lvl4pPr>
            <a:lvl5pPr marL="2286000" lvl="4" indent="-342900" algn="l">
              <a:lnSpc>
                <a:spcPct val="90000"/>
              </a:lnSpc>
              <a:spcBef>
                <a:spcPts val="500"/>
              </a:spcBef>
              <a:spcAft>
                <a:spcPts val="0"/>
              </a:spcAft>
              <a:buClr>
                <a:srgbClr val="403F4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3"/>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0" name="Google Shape;410;p83"/>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83"/>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2"/>
        <p:cNvGrpSpPr/>
        <p:nvPr/>
      </p:nvGrpSpPr>
      <p:grpSpPr>
        <a:xfrm>
          <a:off x="0" y="0"/>
          <a:ext cx="0" cy="0"/>
          <a:chOff x="0" y="0"/>
          <a:chExt cx="0" cy="0"/>
        </a:xfrm>
      </p:grpSpPr>
      <p:sp>
        <p:nvSpPr>
          <p:cNvPr id="413" name="Google Shape;413;p202"/>
          <p:cNvSpPr txBox="1">
            <a:spLocks noGrp="1"/>
          </p:cNvSpPr>
          <p:nvPr>
            <p:ph type="title"/>
          </p:nvPr>
        </p:nvSpPr>
        <p:spPr>
          <a:xfrm>
            <a:off x="527052" y="1132224"/>
            <a:ext cx="5087600" cy="2852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03F4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p202"/>
          <p:cNvSpPr txBox="1">
            <a:spLocks noGrp="1"/>
          </p:cNvSpPr>
          <p:nvPr>
            <p:ph type="body" idx="1"/>
          </p:nvPr>
        </p:nvSpPr>
        <p:spPr>
          <a:xfrm>
            <a:off x="527052" y="4011949"/>
            <a:ext cx="5087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1800"/>
              <a:buNone/>
              <a:defRPr sz="2400">
                <a:solidFill>
                  <a:srgbClr val="888888"/>
                </a:solidFill>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415" name="Google Shape;415;p202"/>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p202"/>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202"/>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18"/>
        <p:cNvGrpSpPr/>
        <p:nvPr/>
      </p:nvGrpSpPr>
      <p:grpSpPr>
        <a:xfrm>
          <a:off x="0" y="0"/>
          <a:ext cx="0" cy="0"/>
          <a:chOff x="0" y="0"/>
          <a:chExt cx="0" cy="0"/>
        </a:xfrm>
      </p:grpSpPr>
      <p:sp>
        <p:nvSpPr>
          <p:cNvPr id="419" name="Google Shape;419;p203"/>
          <p:cNvSpPr txBox="1">
            <a:spLocks noGrp="1"/>
          </p:cNvSpPr>
          <p:nvPr>
            <p:ph type="title"/>
          </p:nvPr>
        </p:nvSpPr>
        <p:spPr>
          <a:xfrm>
            <a:off x="533400" y="365125"/>
            <a:ext cx="5113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p203"/>
          <p:cNvSpPr txBox="1">
            <a:spLocks noGrp="1"/>
          </p:cNvSpPr>
          <p:nvPr>
            <p:ph type="body" idx="1"/>
          </p:nvPr>
        </p:nvSpPr>
        <p:spPr>
          <a:xfrm>
            <a:off x="533401" y="1825627"/>
            <a:ext cx="5113600" cy="3837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03F41"/>
              </a:buClr>
              <a:buSzPts val="1800"/>
              <a:buChar char="•"/>
              <a:defRPr/>
            </a:lvl1pPr>
            <a:lvl2pPr marL="914400" lvl="1" indent="-342900" algn="l">
              <a:lnSpc>
                <a:spcPct val="90000"/>
              </a:lnSpc>
              <a:spcBef>
                <a:spcPts val="500"/>
              </a:spcBef>
              <a:spcAft>
                <a:spcPts val="0"/>
              </a:spcAft>
              <a:buClr>
                <a:srgbClr val="403F41"/>
              </a:buClr>
              <a:buSzPts val="1800"/>
              <a:buChar char="•"/>
              <a:defRPr/>
            </a:lvl2pPr>
            <a:lvl3pPr marL="1371600" lvl="2" indent="-342900" algn="l">
              <a:lnSpc>
                <a:spcPct val="90000"/>
              </a:lnSpc>
              <a:spcBef>
                <a:spcPts val="500"/>
              </a:spcBef>
              <a:spcAft>
                <a:spcPts val="0"/>
              </a:spcAft>
              <a:buClr>
                <a:srgbClr val="403F41"/>
              </a:buClr>
              <a:buSzPts val="1800"/>
              <a:buChar char="•"/>
              <a:defRPr/>
            </a:lvl3pPr>
            <a:lvl4pPr marL="1828800" lvl="3" indent="-342900" algn="l">
              <a:lnSpc>
                <a:spcPct val="90000"/>
              </a:lnSpc>
              <a:spcBef>
                <a:spcPts val="500"/>
              </a:spcBef>
              <a:spcAft>
                <a:spcPts val="0"/>
              </a:spcAft>
              <a:buClr>
                <a:srgbClr val="403F41"/>
              </a:buClr>
              <a:buSzPts val="1800"/>
              <a:buChar char="•"/>
              <a:defRPr/>
            </a:lvl4pPr>
            <a:lvl5pPr marL="2286000" lvl="4" indent="-342900" algn="l">
              <a:lnSpc>
                <a:spcPct val="90000"/>
              </a:lnSpc>
              <a:spcBef>
                <a:spcPts val="500"/>
              </a:spcBef>
              <a:spcAft>
                <a:spcPts val="0"/>
              </a:spcAft>
              <a:buClr>
                <a:srgbClr val="403F4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203"/>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p203"/>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203"/>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4"/>
        <p:cNvGrpSpPr/>
        <p:nvPr/>
      </p:nvGrpSpPr>
      <p:grpSpPr>
        <a:xfrm>
          <a:off x="0" y="0"/>
          <a:ext cx="0" cy="0"/>
          <a:chOff x="0" y="0"/>
          <a:chExt cx="0" cy="0"/>
        </a:xfrm>
      </p:grpSpPr>
      <p:sp>
        <p:nvSpPr>
          <p:cNvPr id="425" name="Google Shape;425;p204"/>
          <p:cNvSpPr txBox="1">
            <a:spLocks noGrp="1"/>
          </p:cNvSpPr>
          <p:nvPr>
            <p:ph type="title"/>
          </p:nvPr>
        </p:nvSpPr>
        <p:spPr>
          <a:xfrm>
            <a:off x="631659" y="2643105"/>
            <a:ext cx="48548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p204"/>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204"/>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p204"/>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9"/>
        <p:cNvGrpSpPr/>
        <p:nvPr/>
      </p:nvGrpSpPr>
      <p:grpSpPr>
        <a:xfrm>
          <a:off x="0" y="0"/>
          <a:ext cx="0" cy="0"/>
          <a:chOff x="0" y="0"/>
          <a:chExt cx="0" cy="0"/>
        </a:xfrm>
      </p:grpSpPr>
      <p:sp>
        <p:nvSpPr>
          <p:cNvPr id="430" name="Google Shape;430;p205"/>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1" name="Google Shape;431;p205"/>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2" name="Google Shape;432;p205"/>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
        <p:cNvGrpSpPr/>
        <p:nvPr/>
      </p:nvGrpSpPr>
      <p:grpSpPr>
        <a:xfrm>
          <a:off x="0" y="0"/>
          <a:ext cx="0" cy="0"/>
          <a:chOff x="0" y="0"/>
          <a:chExt cx="0" cy="0"/>
        </a:xfrm>
      </p:grpSpPr>
      <p:sp>
        <p:nvSpPr>
          <p:cNvPr id="125" name="Google Shape;125;p124"/>
          <p:cNvSpPr txBox="1">
            <a:spLocks noGrp="1"/>
          </p:cNvSpPr>
          <p:nvPr>
            <p:ph type="title"/>
          </p:nvPr>
        </p:nvSpPr>
        <p:spPr>
          <a:xfrm>
            <a:off x="831851" y="1709741"/>
            <a:ext cx="10515600" cy="2852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49000"/>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24"/>
          <p:cNvSpPr txBox="1">
            <a:spLocks noGrp="1"/>
          </p:cNvSpPr>
          <p:nvPr>
            <p:ph type="body" idx="1"/>
          </p:nvPr>
        </p:nvSpPr>
        <p:spPr>
          <a:xfrm>
            <a:off x="831851" y="4589465"/>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7" name="Google Shape;127;p124"/>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24"/>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24"/>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3"/>
        <p:cNvGrpSpPr/>
        <p:nvPr/>
      </p:nvGrpSpPr>
      <p:grpSpPr>
        <a:xfrm>
          <a:off x="0" y="0"/>
          <a:ext cx="0" cy="0"/>
          <a:chOff x="0" y="0"/>
          <a:chExt cx="0" cy="0"/>
        </a:xfrm>
      </p:grpSpPr>
      <p:sp>
        <p:nvSpPr>
          <p:cNvPr id="434" name="Google Shape;434;p206"/>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p206"/>
          <p:cNvSpPr txBox="1">
            <a:spLocks noGrp="1"/>
          </p:cNvSpPr>
          <p:nvPr>
            <p:ph type="body" idx="1"/>
          </p:nvPr>
        </p:nvSpPr>
        <p:spPr>
          <a:xfrm>
            <a:off x="838200" y="1974476"/>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206"/>
          <p:cNvSpPr txBox="1">
            <a:spLocks noGrp="1"/>
          </p:cNvSpPr>
          <p:nvPr>
            <p:ph type="body" idx="2"/>
          </p:nvPr>
        </p:nvSpPr>
        <p:spPr>
          <a:xfrm>
            <a:off x="6172200" y="1974476"/>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206"/>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38" name="Google Shape;438;p206"/>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39" name="Google Shape;439;p206"/>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0" name="Google Shape;440;p206"/>
          <p:cNvCxnSpPr/>
          <p:nvPr/>
        </p:nvCxnSpPr>
        <p:spPr>
          <a:xfrm>
            <a:off x="838200" y="1721224"/>
            <a:ext cx="10515600" cy="0"/>
          </a:xfrm>
          <a:prstGeom prst="straightConnector1">
            <a:avLst/>
          </a:prstGeom>
          <a:noFill/>
          <a:ln w="12700" cap="flat" cmpd="sng">
            <a:solidFill>
              <a:srgbClr val="007C88"/>
            </a:solidFill>
            <a:prstDash val="solid"/>
            <a:miter lim="800000"/>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4"/>
        <p:cNvGrpSpPr/>
        <p:nvPr/>
      </p:nvGrpSpPr>
      <p:grpSpPr>
        <a:xfrm>
          <a:off x="0" y="0"/>
          <a:ext cx="0" cy="0"/>
          <a:chOff x="0" y="0"/>
          <a:chExt cx="0" cy="0"/>
        </a:xfrm>
      </p:grpSpPr>
      <p:sp>
        <p:nvSpPr>
          <p:cNvPr id="685" name="Google Shape;685;p108"/>
          <p:cNvSpPr txBox="1">
            <a:spLocks noGrp="1"/>
          </p:cNvSpPr>
          <p:nvPr>
            <p:ph type="title"/>
          </p:nvPr>
        </p:nvSpPr>
        <p:spPr>
          <a:xfrm>
            <a:off x="533401" y="702009"/>
            <a:ext cx="70544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6" name="Google Shape;686;p108"/>
          <p:cNvSpPr txBox="1">
            <a:spLocks noGrp="1"/>
          </p:cNvSpPr>
          <p:nvPr>
            <p:ph type="body" idx="1"/>
          </p:nvPr>
        </p:nvSpPr>
        <p:spPr>
          <a:xfrm>
            <a:off x="533401" y="2162511"/>
            <a:ext cx="7054400" cy="348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03F41"/>
              </a:buClr>
              <a:buSzPts val="1800"/>
              <a:buChar char="•"/>
              <a:defRPr/>
            </a:lvl1pPr>
            <a:lvl2pPr marL="914400" lvl="1" indent="-342900" algn="l">
              <a:lnSpc>
                <a:spcPct val="90000"/>
              </a:lnSpc>
              <a:spcBef>
                <a:spcPts val="500"/>
              </a:spcBef>
              <a:spcAft>
                <a:spcPts val="0"/>
              </a:spcAft>
              <a:buClr>
                <a:srgbClr val="403F41"/>
              </a:buClr>
              <a:buSzPts val="1800"/>
              <a:buChar char="•"/>
              <a:defRPr/>
            </a:lvl2pPr>
            <a:lvl3pPr marL="1371600" lvl="2" indent="-342900" algn="l">
              <a:lnSpc>
                <a:spcPct val="90000"/>
              </a:lnSpc>
              <a:spcBef>
                <a:spcPts val="500"/>
              </a:spcBef>
              <a:spcAft>
                <a:spcPts val="0"/>
              </a:spcAft>
              <a:buClr>
                <a:srgbClr val="403F41"/>
              </a:buClr>
              <a:buSzPts val="1800"/>
              <a:buChar char="•"/>
              <a:defRPr/>
            </a:lvl3pPr>
            <a:lvl4pPr marL="1828800" lvl="3" indent="-342900" algn="l">
              <a:lnSpc>
                <a:spcPct val="90000"/>
              </a:lnSpc>
              <a:spcBef>
                <a:spcPts val="500"/>
              </a:spcBef>
              <a:spcAft>
                <a:spcPts val="0"/>
              </a:spcAft>
              <a:buClr>
                <a:srgbClr val="403F41"/>
              </a:buClr>
              <a:buSzPts val="1800"/>
              <a:buChar char="•"/>
              <a:defRPr/>
            </a:lvl4pPr>
            <a:lvl5pPr marL="2286000" lvl="4" indent="-342900" algn="l">
              <a:lnSpc>
                <a:spcPct val="90000"/>
              </a:lnSpc>
              <a:spcBef>
                <a:spcPts val="500"/>
              </a:spcBef>
              <a:spcAft>
                <a:spcPts val="0"/>
              </a:spcAft>
              <a:buClr>
                <a:srgbClr val="403F4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7" name="Google Shape;687;p108"/>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8" name="Google Shape;688;p108"/>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9" name="Google Shape;689;p108"/>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0"/>
        <p:cNvGrpSpPr/>
        <p:nvPr/>
      </p:nvGrpSpPr>
      <p:grpSpPr>
        <a:xfrm>
          <a:off x="0" y="0"/>
          <a:ext cx="0" cy="0"/>
          <a:chOff x="0" y="0"/>
          <a:chExt cx="0" cy="0"/>
        </a:xfrm>
      </p:grpSpPr>
      <p:sp>
        <p:nvSpPr>
          <p:cNvPr id="691" name="Google Shape;691;p139"/>
          <p:cNvSpPr txBox="1">
            <a:spLocks noGrp="1"/>
          </p:cNvSpPr>
          <p:nvPr>
            <p:ph type="title"/>
          </p:nvPr>
        </p:nvSpPr>
        <p:spPr>
          <a:xfrm>
            <a:off x="527052" y="1132224"/>
            <a:ext cx="6996800" cy="2852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03F4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2" name="Google Shape;692;p139"/>
          <p:cNvSpPr txBox="1">
            <a:spLocks noGrp="1"/>
          </p:cNvSpPr>
          <p:nvPr>
            <p:ph type="body" idx="1"/>
          </p:nvPr>
        </p:nvSpPr>
        <p:spPr>
          <a:xfrm>
            <a:off x="527052" y="4011949"/>
            <a:ext cx="69968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1800"/>
              <a:buNone/>
              <a:defRPr sz="2400">
                <a:solidFill>
                  <a:srgbClr val="888888"/>
                </a:solidFill>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693" name="Google Shape;693;p139"/>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4" name="Google Shape;694;p139"/>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5" name="Google Shape;695;p139"/>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96"/>
        <p:cNvGrpSpPr/>
        <p:nvPr/>
      </p:nvGrpSpPr>
      <p:grpSpPr>
        <a:xfrm>
          <a:off x="0" y="0"/>
          <a:ext cx="0" cy="0"/>
          <a:chOff x="0" y="0"/>
          <a:chExt cx="0" cy="0"/>
        </a:xfrm>
      </p:grpSpPr>
      <p:sp>
        <p:nvSpPr>
          <p:cNvPr id="697" name="Google Shape;697;p140"/>
          <p:cNvSpPr txBox="1">
            <a:spLocks noGrp="1"/>
          </p:cNvSpPr>
          <p:nvPr>
            <p:ph type="title"/>
          </p:nvPr>
        </p:nvSpPr>
        <p:spPr>
          <a:xfrm>
            <a:off x="838201" y="365125"/>
            <a:ext cx="66212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8" name="Google Shape;698;p140"/>
          <p:cNvSpPr txBox="1">
            <a:spLocks noGrp="1"/>
          </p:cNvSpPr>
          <p:nvPr>
            <p:ph type="body" idx="1"/>
          </p:nvPr>
        </p:nvSpPr>
        <p:spPr>
          <a:xfrm>
            <a:off x="838201" y="1825627"/>
            <a:ext cx="6621200" cy="3837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03F41"/>
              </a:buClr>
              <a:buSzPts val="1800"/>
              <a:buChar char="•"/>
              <a:defRPr/>
            </a:lvl1pPr>
            <a:lvl2pPr marL="914400" lvl="1" indent="-342900" algn="l">
              <a:lnSpc>
                <a:spcPct val="90000"/>
              </a:lnSpc>
              <a:spcBef>
                <a:spcPts val="500"/>
              </a:spcBef>
              <a:spcAft>
                <a:spcPts val="0"/>
              </a:spcAft>
              <a:buClr>
                <a:srgbClr val="403F41"/>
              </a:buClr>
              <a:buSzPts val="1800"/>
              <a:buChar char="•"/>
              <a:defRPr/>
            </a:lvl2pPr>
            <a:lvl3pPr marL="1371600" lvl="2" indent="-342900" algn="l">
              <a:lnSpc>
                <a:spcPct val="90000"/>
              </a:lnSpc>
              <a:spcBef>
                <a:spcPts val="500"/>
              </a:spcBef>
              <a:spcAft>
                <a:spcPts val="0"/>
              </a:spcAft>
              <a:buClr>
                <a:srgbClr val="403F41"/>
              </a:buClr>
              <a:buSzPts val="1800"/>
              <a:buChar char="•"/>
              <a:defRPr/>
            </a:lvl3pPr>
            <a:lvl4pPr marL="1828800" lvl="3" indent="-342900" algn="l">
              <a:lnSpc>
                <a:spcPct val="90000"/>
              </a:lnSpc>
              <a:spcBef>
                <a:spcPts val="500"/>
              </a:spcBef>
              <a:spcAft>
                <a:spcPts val="0"/>
              </a:spcAft>
              <a:buClr>
                <a:srgbClr val="403F41"/>
              </a:buClr>
              <a:buSzPts val="1800"/>
              <a:buChar char="•"/>
              <a:defRPr/>
            </a:lvl4pPr>
            <a:lvl5pPr marL="2286000" lvl="4" indent="-342900" algn="l">
              <a:lnSpc>
                <a:spcPct val="90000"/>
              </a:lnSpc>
              <a:spcBef>
                <a:spcPts val="500"/>
              </a:spcBef>
              <a:spcAft>
                <a:spcPts val="0"/>
              </a:spcAft>
              <a:buClr>
                <a:srgbClr val="403F4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140"/>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0" name="Google Shape;700;p140"/>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1" name="Google Shape;701;p140"/>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2"/>
        <p:cNvGrpSpPr/>
        <p:nvPr/>
      </p:nvGrpSpPr>
      <p:grpSpPr>
        <a:xfrm>
          <a:off x="0" y="0"/>
          <a:ext cx="0" cy="0"/>
          <a:chOff x="0" y="0"/>
          <a:chExt cx="0" cy="0"/>
        </a:xfrm>
      </p:grpSpPr>
      <p:sp>
        <p:nvSpPr>
          <p:cNvPr id="703" name="Google Shape;703;p141"/>
          <p:cNvSpPr txBox="1">
            <a:spLocks noGrp="1"/>
          </p:cNvSpPr>
          <p:nvPr>
            <p:ph type="title"/>
          </p:nvPr>
        </p:nvSpPr>
        <p:spPr>
          <a:xfrm>
            <a:off x="631659" y="2643105"/>
            <a:ext cx="68140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3F4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4" name="Google Shape;704;p141"/>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5" name="Google Shape;705;p141"/>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6" name="Google Shape;706;p141"/>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7"/>
        <p:cNvGrpSpPr/>
        <p:nvPr/>
      </p:nvGrpSpPr>
      <p:grpSpPr>
        <a:xfrm>
          <a:off x="0" y="0"/>
          <a:ext cx="0" cy="0"/>
          <a:chOff x="0" y="0"/>
          <a:chExt cx="0" cy="0"/>
        </a:xfrm>
      </p:grpSpPr>
      <p:sp>
        <p:nvSpPr>
          <p:cNvPr id="708" name="Google Shape;708;p142"/>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9" name="Google Shape;709;p142"/>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0" name="Google Shape;710;p142"/>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0"/>
        <p:cNvGrpSpPr/>
        <p:nvPr/>
      </p:nvGrpSpPr>
      <p:grpSpPr>
        <a:xfrm>
          <a:off x="0" y="0"/>
          <a:ext cx="0" cy="0"/>
          <a:chOff x="0" y="0"/>
          <a:chExt cx="0" cy="0"/>
        </a:xfrm>
      </p:grpSpPr>
      <p:sp>
        <p:nvSpPr>
          <p:cNvPr id="781" name="Google Shape;781;p116"/>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82" name="Google Shape;782;p116"/>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83" name="Google Shape;783;p116"/>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4"/>
        <p:cNvGrpSpPr/>
        <p:nvPr/>
      </p:nvGrpSpPr>
      <p:grpSpPr>
        <a:xfrm>
          <a:off x="0" y="0"/>
          <a:ext cx="0" cy="0"/>
          <a:chOff x="0" y="0"/>
          <a:chExt cx="0" cy="0"/>
        </a:xfrm>
      </p:grpSpPr>
      <p:sp>
        <p:nvSpPr>
          <p:cNvPr id="785" name="Google Shape;785;p2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6" name="Google Shape;786;p255"/>
          <p:cNvSpPr txBox="1">
            <a:spLocks noGrp="1"/>
          </p:cNvSpPr>
          <p:nvPr>
            <p:ph type="subTitle" idx="1"/>
          </p:nvPr>
        </p:nvSpPr>
        <p:spPr>
          <a:xfrm>
            <a:off x="1524000" y="3602037"/>
            <a:ext cx="9144000" cy="1655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787" name="Google Shape;787;p255"/>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88" name="Google Shape;788;p255"/>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89" name="Google Shape;789;p255"/>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0"/>
        <p:cNvGrpSpPr/>
        <p:nvPr/>
      </p:nvGrpSpPr>
      <p:grpSpPr>
        <a:xfrm>
          <a:off x="0" y="0"/>
          <a:ext cx="0" cy="0"/>
          <a:chOff x="0" y="0"/>
          <a:chExt cx="0" cy="0"/>
        </a:xfrm>
      </p:grpSpPr>
      <p:sp>
        <p:nvSpPr>
          <p:cNvPr id="791" name="Google Shape;791;p256"/>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2" name="Google Shape;792;p2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3" name="Google Shape;793;p256"/>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94" name="Google Shape;794;p256"/>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95" name="Google Shape;795;p256"/>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6"/>
        <p:cNvGrpSpPr/>
        <p:nvPr/>
      </p:nvGrpSpPr>
      <p:grpSpPr>
        <a:xfrm>
          <a:off x="0" y="0"/>
          <a:ext cx="0" cy="0"/>
          <a:chOff x="0" y="0"/>
          <a:chExt cx="0" cy="0"/>
        </a:xfrm>
      </p:grpSpPr>
      <p:sp>
        <p:nvSpPr>
          <p:cNvPr id="797" name="Google Shape;797;p257"/>
          <p:cNvSpPr txBox="1">
            <a:spLocks noGrp="1"/>
          </p:cNvSpPr>
          <p:nvPr>
            <p:ph type="title"/>
          </p:nvPr>
        </p:nvSpPr>
        <p:spPr>
          <a:xfrm>
            <a:off x="831851" y="1709739"/>
            <a:ext cx="10515600" cy="2852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8" name="Google Shape;798;p257"/>
          <p:cNvSpPr txBox="1">
            <a:spLocks noGrp="1"/>
          </p:cNvSpPr>
          <p:nvPr>
            <p:ph type="body" idx="1"/>
          </p:nvPr>
        </p:nvSpPr>
        <p:spPr>
          <a:xfrm>
            <a:off x="831851" y="4589464"/>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1800"/>
              <a:buNone/>
              <a:defRPr sz="2400">
                <a:solidFill>
                  <a:srgbClr val="888888"/>
                </a:solidFill>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799" name="Google Shape;799;p257"/>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00" name="Google Shape;800;p257"/>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01" name="Google Shape;801;p257"/>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0"/>
        <p:cNvGrpSpPr/>
        <p:nvPr/>
      </p:nvGrpSpPr>
      <p:grpSpPr>
        <a:xfrm>
          <a:off x="0" y="0"/>
          <a:ext cx="0" cy="0"/>
          <a:chOff x="0" y="0"/>
          <a:chExt cx="0" cy="0"/>
        </a:xfrm>
      </p:grpSpPr>
      <p:sp>
        <p:nvSpPr>
          <p:cNvPr id="131" name="Google Shape;131;p125"/>
          <p:cNvSpPr txBox="1">
            <a:spLocks noGrp="1"/>
          </p:cNvSpPr>
          <p:nvPr>
            <p:ph type="title"/>
          </p:nvPr>
        </p:nvSpPr>
        <p:spPr>
          <a:xfrm>
            <a:off x="839788"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5"/>
          <p:cNvSpPr txBox="1">
            <a:spLocks noGrp="1"/>
          </p:cNvSpPr>
          <p:nvPr>
            <p:ph type="body" idx="1"/>
          </p:nvPr>
        </p:nvSpPr>
        <p:spPr>
          <a:xfrm>
            <a:off x="839789" y="1681163"/>
            <a:ext cx="5157600" cy="824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3" name="Google Shape;133;p125"/>
          <p:cNvSpPr txBox="1">
            <a:spLocks noGrp="1"/>
          </p:cNvSpPr>
          <p:nvPr>
            <p:ph type="body" idx="2"/>
          </p:nvPr>
        </p:nvSpPr>
        <p:spPr>
          <a:xfrm>
            <a:off x="839789" y="2505075"/>
            <a:ext cx="5157600" cy="368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25"/>
          <p:cNvSpPr txBox="1">
            <a:spLocks noGrp="1"/>
          </p:cNvSpPr>
          <p:nvPr>
            <p:ph type="body" idx="3"/>
          </p:nvPr>
        </p:nvSpPr>
        <p:spPr>
          <a:xfrm>
            <a:off x="6172203" y="1681163"/>
            <a:ext cx="5183200" cy="824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125"/>
          <p:cNvSpPr txBox="1">
            <a:spLocks noGrp="1"/>
          </p:cNvSpPr>
          <p:nvPr>
            <p:ph type="body" idx="4"/>
          </p:nvPr>
        </p:nvSpPr>
        <p:spPr>
          <a:xfrm>
            <a:off x="6172203" y="2505075"/>
            <a:ext cx="5183200" cy="368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25"/>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25"/>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25"/>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02"/>
        <p:cNvGrpSpPr/>
        <p:nvPr/>
      </p:nvGrpSpPr>
      <p:grpSpPr>
        <a:xfrm>
          <a:off x="0" y="0"/>
          <a:ext cx="0" cy="0"/>
          <a:chOff x="0" y="0"/>
          <a:chExt cx="0" cy="0"/>
        </a:xfrm>
      </p:grpSpPr>
      <p:sp>
        <p:nvSpPr>
          <p:cNvPr id="803" name="Google Shape;803;p258"/>
          <p:cNvSpPr txBox="1">
            <a:spLocks noGrp="1"/>
          </p:cNvSpPr>
          <p:nvPr>
            <p:ph type="title"/>
          </p:nvPr>
        </p:nvSpPr>
        <p:spPr>
          <a:xfrm>
            <a:off x="839788"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4" name="Google Shape;804;p258"/>
          <p:cNvSpPr txBox="1">
            <a:spLocks noGrp="1"/>
          </p:cNvSpPr>
          <p:nvPr>
            <p:ph type="body" idx="1"/>
          </p:nvPr>
        </p:nvSpPr>
        <p:spPr>
          <a:xfrm>
            <a:off x="839789" y="1681163"/>
            <a:ext cx="5157600" cy="824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805" name="Google Shape;805;p258"/>
          <p:cNvSpPr txBox="1">
            <a:spLocks noGrp="1"/>
          </p:cNvSpPr>
          <p:nvPr>
            <p:ph type="body" idx="2"/>
          </p:nvPr>
        </p:nvSpPr>
        <p:spPr>
          <a:xfrm>
            <a:off x="839789" y="2505075"/>
            <a:ext cx="5157600" cy="368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6" name="Google Shape;806;p258"/>
          <p:cNvSpPr txBox="1">
            <a:spLocks noGrp="1"/>
          </p:cNvSpPr>
          <p:nvPr>
            <p:ph type="body" idx="3"/>
          </p:nvPr>
        </p:nvSpPr>
        <p:spPr>
          <a:xfrm>
            <a:off x="6172200" y="1681163"/>
            <a:ext cx="5183200" cy="824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807" name="Google Shape;807;p258"/>
          <p:cNvSpPr txBox="1">
            <a:spLocks noGrp="1"/>
          </p:cNvSpPr>
          <p:nvPr>
            <p:ph type="body" idx="4"/>
          </p:nvPr>
        </p:nvSpPr>
        <p:spPr>
          <a:xfrm>
            <a:off x="6172200" y="2505075"/>
            <a:ext cx="5183200" cy="368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8" name="Google Shape;808;p258"/>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09" name="Google Shape;809;p258"/>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10" name="Google Shape;810;p258"/>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1"/>
        <p:cNvGrpSpPr/>
        <p:nvPr/>
      </p:nvGrpSpPr>
      <p:grpSpPr>
        <a:xfrm>
          <a:off x="0" y="0"/>
          <a:ext cx="0" cy="0"/>
          <a:chOff x="0" y="0"/>
          <a:chExt cx="0" cy="0"/>
        </a:xfrm>
      </p:grpSpPr>
      <p:sp>
        <p:nvSpPr>
          <p:cNvPr id="812" name="Google Shape;812;p259"/>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3" name="Google Shape;813;p259"/>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14" name="Google Shape;814;p259"/>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15" name="Google Shape;815;p259"/>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6"/>
        <p:cNvGrpSpPr/>
        <p:nvPr/>
      </p:nvGrpSpPr>
      <p:grpSpPr>
        <a:xfrm>
          <a:off x="0" y="0"/>
          <a:ext cx="0" cy="0"/>
          <a:chOff x="0" y="0"/>
          <a:chExt cx="0" cy="0"/>
        </a:xfrm>
      </p:grpSpPr>
      <p:sp>
        <p:nvSpPr>
          <p:cNvPr id="817" name="Google Shape;817;p260"/>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8" name="Google Shape;818;p260"/>
          <p:cNvSpPr txBox="1">
            <a:spLocks noGrp="1"/>
          </p:cNvSpPr>
          <p:nvPr>
            <p:ph type="body" idx="1"/>
          </p:nvPr>
        </p:nvSpPr>
        <p:spPr>
          <a:xfrm>
            <a:off x="5183188" y="987425"/>
            <a:ext cx="6172400" cy="48736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3200"/>
            </a:lvl1pPr>
            <a:lvl2pPr marL="914400" lvl="1" indent="-361950" algn="l">
              <a:lnSpc>
                <a:spcPct val="90000"/>
              </a:lnSpc>
              <a:spcBef>
                <a:spcPts val="500"/>
              </a:spcBef>
              <a:spcAft>
                <a:spcPts val="0"/>
              </a:spcAft>
              <a:buClr>
                <a:schemeClr val="dk1"/>
              </a:buClr>
              <a:buSzPts val="2100"/>
              <a:buChar char="•"/>
              <a:defRPr sz="2800"/>
            </a:lvl2pPr>
            <a:lvl3pPr marL="1371600" lvl="2" indent="-342900" algn="l">
              <a:lnSpc>
                <a:spcPct val="90000"/>
              </a:lnSpc>
              <a:spcBef>
                <a:spcPts val="500"/>
              </a:spcBef>
              <a:spcAft>
                <a:spcPts val="0"/>
              </a:spcAft>
              <a:buClr>
                <a:schemeClr val="dk1"/>
              </a:buClr>
              <a:buSzPts val="1800"/>
              <a:buChar char="•"/>
              <a:defRPr sz="2400"/>
            </a:lvl3pPr>
            <a:lvl4pPr marL="1828800" lvl="3" indent="-323850" algn="l">
              <a:lnSpc>
                <a:spcPct val="90000"/>
              </a:lnSpc>
              <a:spcBef>
                <a:spcPts val="500"/>
              </a:spcBef>
              <a:spcAft>
                <a:spcPts val="0"/>
              </a:spcAft>
              <a:buClr>
                <a:schemeClr val="dk1"/>
              </a:buClr>
              <a:buSzPts val="1500"/>
              <a:buChar char="•"/>
              <a:defRPr sz="2000"/>
            </a:lvl4pPr>
            <a:lvl5pPr marL="2286000" lvl="4" indent="-323850" algn="l">
              <a:lnSpc>
                <a:spcPct val="90000"/>
              </a:lnSpc>
              <a:spcBef>
                <a:spcPts val="500"/>
              </a:spcBef>
              <a:spcAft>
                <a:spcPts val="0"/>
              </a:spcAft>
              <a:buClr>
                <a:schemeClr val="dk1"/>
              </a:buClr>
              <a:buSzPts val="1500"/>
              <a:buChar char="•"/>
              <a:defRPr sz="2000"/>
            </a:lvl5pPr>
            <a:lvl6pPr marL="2743200" lvl="5" indent="-323850" algn="l">
              <a:lnSpc>
                <a:spcPct val="90000"/>
              </a:lnSpc>
              <a:spcBef>
                <a:spcPts val="500"/>
              </a:spcBef>
              <a:spcAft>
                <a:spcPts val="0"/>
              </a:spcAft>
              <a:buClr>
                <a:schemeClr val="dk1"/>
              </a:buClr>
              <a:buSzPts val="1500"/>
              <a:buChar char="•"/>
              <a:defRPr sz="2000"/>
            </a:lvl6pPr>
            <a:lvl7pPr marL="3200400" lvl="6" indent="-323850" algn="l">
              <a:lnSpc>
                <a:spcPct val="90000"/>
              </a:lnSpc>
              <a:spcBef>
                <a:spcPts val="500"/>
              </a:spcBef>
              <a:spcAft>
                <a:spcPts val="0"/>
              </a:spcAft>
              <a:buClr>
                <a:schemeClr val="dk1"/>
              </a:buClr>
              <a:buSzPts val="1500"/>
              <a:buChar char="•"/>
              <a:defRPr sz="2000"/>
            </a:lvl7pPr>
            <a:lvl8pPr marL="3657600" lvl="7" indent="-323850" algn="l">
              <a:lnSpc>
                <a:spcPct val="90000"/>
              </a:lnSpc>
              <a:spcBef>
                <a:spcPts val="500"/>
              </a:spcBef>
              <a:spcAft>
                <a:spcPts val="0"/>
              </a:spcAft>
              <a:buClr>
                <a:schemeClr val="dk1"/>
              </a:buClr>
              <a:buSzPts val="1500"/>
              <a:buChar char="•"/>
              <a:defRPr sz="2000"/>
            </a:lvl8pPr>
            <a:lvl9pPr marL="4114800" lvl="8" indent="-323850" algn="l">
              <a:lnSpc>
                <a:spcPct val="90000"/>
              </a:lnSpc>
              <a:spcBef>
                <a:spcPts val="500"/>
              </a:spcBef>
              <a:spcAft>
                <a:spcPts val="0"/>
              </a:spcAft>
              <a:buClr>
                <a:schemeClr val="dk1"/>
              </a:buClr>
              <a:buSzPts val="1500"/>
              <a:buChar char="•"/>
              <a:defRPr sz="2000"/>
            </a:lvl9pPr>
          </a:lstStyle>
          <a:p>
            <a:endParaRPr/>
          </a:p>
        </p:txBody>
      </p:sp>
      <p:sp>
        <p:nvSpPr>
          <p:cNvPr id="819" name="Google Shape;819;p260"/>
          <p:cNvSpPr txBox="1">
            <a:spLocks noGrp="1"/>
          </p:cNvSpPr>
          <p:nvPr>
            <p:ph type="body" idx="2"/>
          </p:nvPr>
        </p:nvSpPr>
        <p:spPr>
          <a:xfrm>
            <a:off x="839788" y="2057400"/>
            <a:ext cx="3932400" cy="3811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820" name="Google Shape;820;p260"/>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21" name="Google Shape;821;p260"/>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22" name="Google Shape;822;p260"/>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3"/>
        <p:cNvGrpSpPr/>
        <p:nvPr/>
      </p:nvGrpSpPr>
      <p:grpSpPr>
        <a:xfrm>
          <a:off x="0" y="0"/>
          <a:ext cx="0" cy="0"/>
          <a:chOff x="0" y="0"/>
          <a:chExt cx="0" cy="0"/>
        </a:xfrm>
      </p:grpSpPr>
      <p:sp>
        <p:nvSpPr>
          <p:cNvPr id="824" name="Google Shape;824;p261"/>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5" name="Google Shape;825;p261"/>
          <p:cNvSpPr>
            <a:spLocks noGrp="1"/>
          </p:cNvSpPr>
          <p:nvPr>
            <p:ph type="pic" idx="2"/>
          </p:nvPr>
        </p:nvSpPr>
        <p:spPr>
          <a:xfrm>
            <a:off x="5183188" y="987425"/>
            <a:ext cx="6172400" cy="4873600"/>
          </a:xfrm>
          <a:prstGeom prst="rect">
            <a:avLst/>
          </a:prstGeom>
          <a:noFill/>
          <a:ln>
            <a:noFill/>
          </a:ln>
        </p:spPr>
      </p:sp>
      <p:sp>
        <p:nvSpPr>
          <p:cNvPr id="826" name="Google Shape;826;p261"/>
          <p:cNvSpPr txBox="1">
            <a:spLocks noGrp="1"/>
          </p:cNvSpPr>
          <p:nvPr>
            <p:ph type="body" idx="1"/>
          </p:nvPr>
        </p:nvSpPr>
        <p:spPr>
          <a:xfrm>
            <a:off x="839788" y="2057400"/>
            <a:ext cx="3932400" cy="3811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827" name="Google Shape;827;p261"/>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28" name="Google Shape;828;p261"/>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829" name="Google Shape;829;p261"/>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4" name="Google Shape;34;p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38177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2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25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8" name="Google Shape;38;p25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9" name="Google Shape;39;p25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0" name="Google Shape;40;p25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78666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2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3" name="Google Shape;43;p26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4" name="Google Shape;44;p26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5" name="Google Shape;45;p26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53267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304792"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48" name="Google Shape;48;p9"/>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49" name="Google Shape;49;p9"/>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469551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5184">
          <p15:clr>
            <a:srgbClr val="FBAE40"/>
          </p15:clr>
        </p15:guide>
        <p15:guide id="2" pos="9728">
          <p15:clr>
            <a:srgbClr val="FBAE40"/>
          </p15:clr>
        </p15:guide>
        <p15:guide id="3" orient="horz" pos="44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2" name="Google Shape;52;p11"/>
          <p:cNvSpPr txBox="1">
            <a:spLocks noGrp="1"/>
          </p:cNvSpPr>
          <p:nvPr>
            <p:ph type="body" idx="1"/>
          </p:nvPr>
        </p:nvSpPr>
        <p:spPr>
          <a:xfrm>
            <a:off x="838200" y="1974476"/>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1000"/>
              </a:spcBef>
              <a:spcAft>
                <a:spcPts val="0"/>
              </a:spcAft>
              <a:buClr>
                <a:schemeClr val="dk1"/>
              </a:buClr>
              <a:buSzPts val="18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57189" algn="l">
              <a:lnSpc>
                <a:spcPct val="100000"/>
              </a:lnSpc>
              <a:spcBef>
                <a:spcPts val="500"/>
              </a:spcBef>
              <a:spcAft>
                <a:spcPts val="0"/>
              </a:spcAft>
              <a:buClr>
                <a:schemeClr val="dk1"/>
              </a:buClr>
              <a:buSzPts val="1800"/>
              <a:buChar char="•"/>
              <a:defRPr/>
            </a:lvl3pPr>
            <a:lvl4pPr marL="2438339" lvl="3" indent="-457189" algn="l">
              <a:lnSpc>
                <a:spcPct val="100000"/>
              </a:lnSpc>
              <a:spcBef>
                <a:spcPts val="500"/>
              </a:spcBef>
              <a:spcAft>
                <a:spcPts val="0"/>
              </a:spcAft>
              <a:buClr>
                <a:schemeClr val="dk1"/>
              </a:buClr>
              <a:buSzPts val="1800"/>
              <a:buChar char="•"/>
              <a:defRPr/>
            </a:lvl4pPr>
            <a:lvl5pPr marL="3047924" lvl="4" indent="-457189" algn="l">
              <a:lnSpc>
                <a:spcPct val="10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3" name="Google Shape;53;p11"/>
          <p:cNvSpPr txBox="1">
            <a:spLocks noGrp="1"/>
          </p:cNvSpPr>
          <p:nvPr>
            <p:ph type="body" idx="2"/>
          </p:nvPr>
        </p:nvSpPr>
        <p:spPr>
          <a:xfrm>
            <a:off x="6172200" y="1974476"/>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1000"/>
              </a:spcBef>
              <a:spcAft>
                <a:spcPts val="0"/>
              </a:spcAft>
              <a:buClr>
                <a:schemeClr val="dk1"/>
              </a:buClr>
              <a:buSzPts val="18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57189" algn="l">
              <a:lnSpc>
                <a:spcPct val="100000"/>
              </a:lnSpc>
              <a:spcBef>
                <a:spcPts val="500"/>
              </a:spcBef>
              <a:spcAft>
                <a:spcPts val="0"/>
              </a:spcAft>
              <a:buClr>
                <a:schemeClr val="dk1"/>
              </a:buClr>
              <a:buSzPts val="1800"/>
              <a:buChar char="•"/>
              <a:defRPr/>
            </a:lvl3pPr>
            <a:lvl4pPr marL="2438339" lvl="3" indent="-457189" algn="l">
              <a:lnSpc>
                <a:spcPct val="100000"/>
              </a:lnSpc>
              <a:spcBef>
                <a:spcPts val="500"/>
              </a:spcBef>
              <a:spcAft>
                <a:spcPts val="0"/>
              </a:spcAft>
              <a:buClr>
                <a:schemeClr val="dk1"/>
              </a:buClr>
              <a:buSzPts val="1800"/>
              <a:buChar char="•"/>
              <a:defRPr/>
            </a:lvl4pPr>
            <a:lvl5pPr marL="3047924" lvl="4" indent="-457189" algn="l">
              <a:lnSpc>
                <a:spcPct val="10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4" name="Google Shape;54;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5" name="Google Shape;55;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6" name="Google Shape;56;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cxnSp>
        <p:nvCxnSpPr>
          <p:cNvPr id="57" name="Google Shape;57;p11"/>
          <p:cNvCxnSpPr/>
          <p:nvPr/>
        </p:nvCxnSpPr>
        <p:spPr>
          <a:xfrm>
            <a:off x="838200" y="1721224"/>
            <a:ext cx="10515600" cy="0"/>
          </a:xfrm>
          <a:prstGeom prst="straightConnector1">
            <a:avLst/>
          </a:prstGeom>
          <a:noFill/>
          <a:ln w="12700" cap="flat" cmpd="sng">
            <a:solidFill>
              <a:srgbClr val="007C88"/>
            </a:solidFill>
            <a:prstDash val="solid"/>
            <a:miter lim="800000"/>
            <a:headEnd type="none" w="sm" len="sm"/>
            <a:tailEnd type="none" w="sm" len="sm"/>
          </a:ln>
        </p:spPr>
      </p:cxnSp>
    </p:spTree>
    <p:extLst>
      <p:ext uri="{BB962C8B-B14F-4D97-AF65-F5344CB8AC3E}">
        <p14:creationId xmlns:p14="http://schemas.microsoft.com/office/powerpoint/2010/main" val="3497146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8"/>
        <p:cNvGrpSpPr/>
        <p:nvPr/>
      </p:nvGrpSpPr>
      <p:grpSpPr>
        <a:xfrm>
          <a:off x="0" y="0"/>
          <a:ext cx="0" cy="0"/>
          <a:chOff x="0" y="0"/>
          <a:chExt cx="0" cy="0"/>
        </a:xfrm>
      </p:grpSpPr>
      <p:sp>
        <p:nvSpPr>
          <p:cNvPr id="59" name="Google Shape;59;p2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0" name="Google Shape;60;p25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r>
              <a:rPr lang="en-US"/>
              <a:t>Click to edit Master subtitle style</a:t>
            </a:r>
            <a:endParaRPr/>
          </a:p>
        </p:txBody>
      </p:sp>
      <p:sp>
        <p:nvSpPr>
          <p:cNvPr id="61" name="Google Shape;61;p25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2" name="Google Shape;62;p25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3" name="Google Shape;63;p25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70832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9"/>
        <p:cNvGrpSpPr/>
        <p:nvPr/>
      </p:nvGrpSpPr>
      <p:grpSpPr>
        <a:xfrm>
          <a:off x="0" y="0"/>
          <a:ext cx="0" cy="0"/>
          <a:chOff x="0" y="0"/>
          <a:chExt cx="0" cy="0"/>
        </a:xfrm>
      </p:grpSpPr>
      <p:sp>
        <p:nvSpPr>
          <p:cNvPr id="140" name="Google Shape;140;p126"/>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49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26"/>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26"/>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26"/>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4"/>
        <p:cNvGrpSpPr/>
        <p:nvPr/>
      </p:nvGrpSpPr>
      <p:grpSpPr>
        <a:xfrm>
          <a:off x="0" y="0"/>
          <a:ext cx="0" cy="0"/>
          <a:chOff x="0" y="0"/>
          <a:chExt cx="0" cy="0"/>
        </a:xfrm>
      </p:grpSpPr>
      <p:sp>
        <p:nvSpPr>
          <p:cNvPr id="65" name="Google Shape;65;p25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6" name="Google Shape;66;p25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pPr lvl="0"/>
            <a:r>
              <a:rPr lang="en-US"/>
              <a:t>Click to edit Master text styles</a:t>
            </a:r>
          </a:p>
        </p:txBody>
      </p:sp>
      <p:sp>
        <p:nvSpPr>
          <p:cNvPr id="67" name="Google Shape;67;p25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8" name="Google Shape;68;p25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25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98568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0"/>
        <p:cNvGrpSpPr/>
        <p:nvPr/>
      </p:nvGrpSpPr>
      <p:grpSpPr>
        <a:xfrm>
          <a:off x="0" y="0"/>
          <a:ext cx="0" cy="0"/>
          <a:chOff x="0" y="0"/>
          <a:chExt cx="0" cy="0"/>
        </a:xfrm>
      </p:grpSpPr>
      <p:sp>
        <p:nvSpPr>
          <p:cNvPr id="71" name="Google Shape;71;p26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2" name="Google Shape;72;p26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pPr lvl="0"/>
            <a:r>
              <a:rPr lang="en-US"/>
              <a:t>Click to edit Master text styles</a:t>
            </a:r>
          </a:p>
        </p:txBody>
      </p:sp>
      <p:sp>
        <p:nvSpPr>
          <p:cNvPr id="73" name="Google Shape;73;p26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4" name="Google Shape;74;p26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pPr lvl="0"/>
            <a:r>
              <a:rPr lang="en-US"/>
              <a:t>Click to edit Master text styles</a:t>
            </a:r>
          </a:p>
        </p:txBody>
      </p:sp>
      <p:sp>
        <p:nvSpPr>
          <p:cNvPr id="75" name="Google Shape;75;p26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6" name="Google Shape;76;p26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77" name="Google Shape;77;p26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78" name="Google Shape;78;p26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0527962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9"/>
        <p:cNvGrpSpPr/>
        <p:nvPr/>
      </p:nvGrpSpPr>
      <p:grpSpPr>
        <a:xfrm>
          <a:off x="0" y="0"/>
          <a:ext cx="0" cy="0"/>
          <a:chOff x="0" y="0"/>
          <a:chExt cx="0" cy="0"/>
        </a:xfrm>
      </p:grpSpPr>
      <p:sp>
        <p:nvSpPr>
          <p:cNvPr id="80" name="Google Shape;80;p2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1" name="Google Shape;81;p262"/>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pPr lvl="0"/>
            <a:r>
              <a:rPr lang="en-US"/>
              <a:t>Click to edit Master text styles</a:t>
            </a:r>
          </a:p>
        </p:txBody>
      </p:sp>
      <p:sp>
        <p:nvSpPr>
          <p:cNvPr id="82" name="Google Shape;82;p262"/>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pPr lvl="0"/>
            <a:r>
              <a:rPr lang="en-US"/>
              <a:t>Click to edit Master text styles</a:t>
            </a:r>
          </a:p>
        </p:txBody>
      </p:sp>
      <p:sp>
        <p:nvSpPr>
          <p:cNvPr id="83" name="Google Shape;83;p26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4" name="Google Shape;84;p26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26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34275384"/>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6"/>
        <p:cNvGrpSpPr/>
        <p:nvPr/>
      </p:nvGrpSpPr>
      <p:grpSpPr>
        <a:xfrm>
          <a:off x="0" y="0"/>
          <a:ext cx="0" cy="0"/>
          <a:chOff x="0" y="0"/>
          <a:chExt cx="0" cy="0"/>
        </a:xfrm>
      </p:grpSpPr>
      <p:sp>
        <p:nvSpPr>
          <p:cNvPr id="87" name="Google Shape;87;p2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8" name="Google Shape;88;p263"/>
          <p:cNvSpPr>
            <a:spLocks noGrp="1"/>
          </p:cNvSpPr>
          <p:nvPr>
            <p:ph type="pic" idx="2"/>
          </p:nvPr>
        </p:nvSpPr>
        <p:spPr>
          <a:xfrm>
            <a:off x="5183188" y="987426"/>
            <a:ext cx="6172200" cy="4873625"/>
          </a:xfrm>
          <a:prstGeom prst="rect">
            <a:avLst/>
          </a:prstGeom>
          <a:noFill/>
          <a:ln>
            <a:noFill/>
          </a:ln>
        </p:spPr>
      </p:sp>
      <p:sp>
        <p:nvSpPr>
          <p:cNvPr id="89" name="Google Shape;89;p263"/>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pPr lvl="0"/>
            <a:r>
              <a:rPr lang="en-US"/>
              <a:t>Click to edit Master text styles</a:t>
            </a:r>
          </a:p>
        </p:txBody>
      </p:sp>
      <p:sp>
        <p:nvSpPr>
          <p:cNvPr id="90" name="Google Shape;90;p26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26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2" name="Google Shape;92;p26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6392916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p:cSld name="1_Blank">
    <p:bg>
      <p:bgPr>
        <a:blipFill dpi="0" rotWithShape="1">
          <a:blip r:embed="rId2">
            <a:lum/>
          </a:blip>
          <a:srcRect/>
          <a:stretch>
            <a:fillRect t="-9000" b="-9000"/>
          </a:stretch>
        </a:blipFill>
        <a:effectLst/>
      </p:bgPr>
    </p:bg>
    <p:spTree>
      <p:nvGrpSpPr>
        <p:cNvPr id="1" name="Shape 16"/>
        <p:cNvGrpSpPr/>
        <p:nvPr/>
      </p:nvGrpSpPr>
      <p:grpSpPr>
        <a:xfrm>
          <a:off x="0" y="0"/>
          <a:ext cx="0" cy="0"/>
          <a:chOff x="0" y="0"/>
          <a:chExt cx="0" cy="0"/>
        </a:xfrm>
      </p:grpSpPr>
      <p:sp>
        <p:nvSpPr>
          <p:cNvPr id="17" name="Google Shape;17;p90"/>
          <p:cNvSpPr txBox="1">
            <a:spLocks noGrp="1"/>
          </p:cNvSpPr>
          <p:nvPr>
            <p:ph type="dt" idx="10"/>
          </p:nvPr>
        </p:nvSpPr>
        <p:spPr>
          <a:xfrm>
            <a:off x="838200" y="6356351"/>
            <a:ext cx="2743200" cy="366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8" name="Google Shape;18;p90"/>
          <p:cNvSpPr txBox="1">
            <a:spLocks noGrp="1"/>
          </p:cNvSpPr>
          <p:nvPr>
            <p:ph type="ftr" idx="11"/>
          </p:nvPr>
        </p:nvSpPr>
        <p:spPr>
          <a:xfrm>
            <a:off x="4038600" y="6356351"/>
            <a:ext cx="4114800" cy="366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9" name="Google Shape;19;p90"/>
          <p:cNvSpPr txBox="1">
            <a:spLocks noGrp="1"/>
          </p:cNvSpPr>
          <p:nvPr>
            <p:ph type="sldNum" idx="12"/>
          </p:nvPr>
        </p:nvSpPr>
        <p:spPr>
          <a:xfrm>
            <a:off x="8610600" y="6356351"/>
            <a:ext cx="2743200" cy="366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21" name="Google Shape;21;p90"/>
          <p:cNvSpPr txBox="1">
            <a:spLocks noGrp="1"/>
          </p:cNvSpPr>
          <p:nvPr>
            <p:ph type="title"/>
          </p:nvPr>
        </p:nvSpPr>
        <p:spPr>
          <a:xfrm>
            <a:off x="2887627" y="4613277"/>
            <a:ext cx="4812000" cy="1424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403F41"/>
              </a:buClr>
              <a:buSzPts val="1650"/>
              <a:buFont typeface="Arial"/>
              <a:buNone/>
              <a:defRPr sz="2200" b="0" i="0" cap="none">
                <a:solidFill>
                  <a:srgbClr val="403F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302992827"/>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content">
  <p:cSld name="Title, content">
    <p:spTree>
      <p:nvGrpSpPr>
        <p:cNvPr id="1" name="Shape 707"/>
        <p:cNvGrpSpPr/>
        <p:nvPr/>
      </p:nvGrpSpPr>
      <p:grpSpPr>
        <a:xfrm>
          <a:off x="0" y="0"/>
          <a:ext cx="0" cy="0"/>
          <a:chOff x="0" y="0"/>
          <a:chExt cx="0" cy="0"/>
        </a:xfrm>
      </p:grpSpPr>
      <p:sp>
        <p:nvSpPr>
          <p:cNvPr id="708" name="Google Shape;708;p116"/>
          <p:cNvSpPr txBox="1">
            <a:spLocks noGrp="1"/>
          </p:cNvSpPr>
          <p:nvPr>
            <p:ph type="body" idx="1"/>
          </p:nvPr>
        </p:nvSpPr>
        <p:spPr>
          <a:xfrm>
            <a:off x="611717" y="1905000"/>
            <a:ext cx="10972800" cy="3754800"/>
          </a:xfrm>
          <a:prstGeom prst="rect">
            <a:avLst/>
          </a:prstGeom>
          <a:noFill/>
          <a:ln>
            <a:noFill/>
          </a:ln>
        </p:spPr>
        <p:txBody>
          <a:bodyPr spcFirstLastPara="1" wrap="square" lIns="0" tIns="0" rIns="0" bIns="0" anchor="t" anchorCtr="0">
            <a:noAutofit/>
          </a:bodyPr>
          <a:lstStyle>
            <a:lvl1pPr marL="609585" lvl="0" indent="-457189" algn="l">
              <a:lnSpc>
                <a:spcPct val="138888"/>
              </a:lnSpc>
              <a:spcBef>
                <a:spcPts val="533"/>
              </a:spcBef>
              <a:spcAft>
                <a:spcPts val="0"/>
              </a:spcAft>
              <a:buClr>
                <a:schemeClr val="dk1"/>
              </a:buClr>
              <a:buSzPts val="1800"/>
              <a:buChar char="•"/>
              <a:defRPr/>
            </a:lvl1pPr>
            <a:lvl2pPr marL="1219170" lvl="1" indent="-457189" algn="l">
              <a:lnSpc>
                <a:spcPct val="100000"/>
              </a:lnSpc>
              <a:spcBef>
                <a:spcPts val="1133"/>
              </a:spcBef>
              <a:spcAft>
                <a:spcPts val="0"/>
              </a:spcAft>
              <a:buClr>
                <a:schemeClr val="accent1"/>
              </a:buClr>
              <a:buSzPts val="1800"/>
              <a:buChar char="•"/>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360"/>
              </a:spcBef>
              <a:spcAft>
                <a:spcPts val="0"/>
              </a:spcAft>
              <a:buClr>
                <a:schemeClr val="dk1"/>
              </a:buClr>
              <a:buSzPts val="1800"/>
              <a:buChar char="•"/>
              <a:defRPr/>
            </a:lvl7pPr>
            <a:lvl8pPr marL="4876678" lvl="7" indent="-457189" algn="l">
              <a:lnSpc>
                <a:spcPct val="90000"/>
              </a:lnSpc>
              <a:spcBef>
                <a:spcPts val="360"/>
              </a:spcBef>
              <a:spcAft>
                <a:spcPts val="0"/>
              </a:spcAft>
              <a:buClr>
                <a:schemeClr val="dk1"/>
              </a:buClr>
              <a:buSzPts val="1800"/>
              <a:buChar char="•"/>
              <a:defRPr/>
            </a:lvl8pPr>
            <a:lvl9pPr marL="5486263" lvl="8" indent="-457189" algn="l">
              <a:lnSpc>
                <a:spcPct val="90000"/>
              </a:lnSpc>
              <a:spcBef>
                <a:spcPts val="360"/>
              </a:spcBef>
              <a:spcAft>
                <a:spcPts val="0"/>
              </a:spcAft>
              <a:buClr>
                <a:schemeClr val="dk1"/>
              </a:buClr>
              <a:buSzPts val="1800"/>
              <a:buChar char="•"/>
              <a:defRPr/>
            </a:lvl9pPr>
          </a:lstStyle>
          <a:p>
            <a:pPr lvl="0"/>
            <a:r>
              <a:rPr lang="en-US"/>
              <a:t>Click to edit Master text styles</a:t>
            </a:r>
          </a:p>
        </p:txBody>
      </p:sp>
      <p:sp>
        <p:nvSpPr>
          <p:cNvPr id="709" name="Google Shape;709;p116"/>
          <p:cNvSpPr txBox="1">
            <a:spLocks noGrp="1"/>
          </p:cNvSpPr>
          <p:nvPr>
            <p:ph type="body" idx="2"/>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643451" algn="l">
              <a:lnSpc>
                <a:spcPct val="80000"/>
              </a:lnSpc>
              <a:spcBef>
                <a:spcPts val="0"/>
              </a:spcBef>
              <a:spcAft>
                <a:spcPts val="0"/>
              </a:spcAft>
              <a:buClr>
                <a:schemeClr val="accent1"/>
              </a:buClr>
              <a:buSzPts val="4000"/>
              <a:buChar char="•"/>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360"/>
              </a:spcBef>
              <a:spcAft>
                <a:spcPts val="0"/>
              </a:spcAft>
              <a:buClr>
                <a:schemeClr val="dk1"/>
              </a:buClr>
              <a:buSzPts val="1800"/>
              <a:buChar char="•"/>
              <a:defRPr/>
            </a:lvl7pPr>
            <a:lvl8pPr marL="4876678" lvl="7" indent="-457189" algn="l">
              <a:lnSpc>
                <a:spcPct val="90000"/>
              </a:lnSpc>
              <a:spcBef>
                <a:spcPts val="360"/>
              </a:spcBef>
              <a:spcAft>
                <a:spcPts val="0"/>
              </a:spcAft>
              <a:buClr>
                <a:schemeClr val="dk1"/>
              </a:buClr>
              <a:buSzPts val="1800"/>
              <a:buChar char="•"/>
              <a:defRPr/>
            </a:lvl8pPr>
            <a:lvl9pPr marL="5486263" lvl="8" indent="-457189" algn="l">
              <a:lnSpc>
                <a:spcPct val="90000"/>
              </a:lnSpc>
              <a:spcBef>
                <a:spcPts val="360"/>
              </a:spcBef>
              <a:spcAft>
                <a:spcPts val="0"/>
              </a:spcAft>
              <a:buClr>
                <a:schemeClr val="dk1"/>
              </a:buClr>
              <a:buSzPts val="1800"/>
              <a:buChar char="•"/>
              <a:defRPr/>
            </a:lvl9pPr>
          </a:lstStyle>
          <a:p>
            <a:pPr lvl="0"/>
            <a:r>
              <a:rPr lang="en-US"/>
              <a:t>Click to edit Master text styles</a:t>
            </a:r>
          </a:p>
        </p:txBody>
      </p:sp>
      <p:sp>
        <p:nvSpPr>
          <p:cNvPr id="710" name="Google Shape;710;p116"/>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711" name="Google Shape;711;p116"/>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1144164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lose w/ copyright">
  <p:cSld name="Close w/ copyright">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3881265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two content">
  <p:cSld name="Title, two content">
    <p:spTree>
      <p:nvGrpSpPr>
        <p:cNvPr id="1" name="Shape 668"/>
        <p:cNvGrpSpPr/>
        <p:nvPr/>
      </p:nvGrpSpPr>
      <p:grpSpPr>
        <a:xfrm>
          <a:off x="0" y="0"/>
          <a:ext cx="0" cy="0"/>
          <a:chOff x="0" y="0"/>
          <a:chExt cx="0" cy="0"/>
        </a:xfrm>
      </p:grpSpPr>
      <p:sp>
        <p:nvSpPr>
          <p:cNvPr id="669" name="Google Shape;669;g14754ac647f_0_137"/>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304792"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0" name="Google Shape;670;g14754ac647f_0_137"/>
          <p:cNvSpPr txBox="1">
            <a:spLocks noGrp="1"/>
          </p:cNvSpPr>
          <p:nvPr>
            <p:ph type="body" idx="2"/>
          </p:nvPr>
        </p:nvSpPr>
        <p:spPr>
          <a:xfrm>
            <a:off x="611717" y="1905000"/>
            <a:ext cx="5255600" cy="3754800"/>
          </a:xfrm>
          <a:prstGeom prst="rect">
            <a:avLst/>
          </a:prstGeom>
          <a:noFill/>
          <a:ln>
            <a:noFill/>
          </a:ln>
        </p:spPr>
        <p:txBody>
          <a:bodyPr spcFirstLastPara="1" wrap="square" lIns="0" tIns="0" rIns="0" bIns="0" anchor="t" anchorCtr="0">
            <a:noAutofit/>
          </a:bodyPr>
          <a:lstStyle>
            <a:lvl1pPr marL="609585" lvl="0" indent="-304792" algn="l">
              <a:lnSpc>
                <a:spcPct val="138888"/>
              </a:lnSpc>
              <a:spcBef>
                <a:spcPts val="533"/>
              </a:spcBef>
              <a:spcAft>
                <a:spcPts val="0"/>
              </a:spcAft>
              <a:buClr>
                <a:schemeClr val="dk1"/>
              </a:buClr>
              <a:buSzPts val="1800"/>
              <a:buNone/>
              <a:defRPr/>
            </a:lvl1pPr>
            <a:lvl2pPr marL="1219170" lvl="1" indent="-304792" algn="l">
              <a:lnSpc>
                <a:spcPct val="100000"/>
              </a:lnSpc>
              <a:spcBef>
                <a:spcPts val="1133"/>
              </a:spcBef>
              <a:spcAft>
                <a:spcPts val="0"/>
              </a:spcAft>
              <a:buClr>
                <a:schemeClr val="accent1"/>
              </a:buClr>
              <a:buSzPts val="1800"/>
              <a:buNone/>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2" name="Google Shape;672;g14754ac647f_0_137"/>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673" name="Google Shape;673;g14754ac647f_0_137"/>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pic>
        <p:nvPicPr>
          <p:cNvPr id="3" name="Picture 2" descr="A family sitting on a couch&#10;&#10;Description automatically generated">
            <a:extLst>
              <a:ext uri="{FF2B5EF4-FFF2-40B4-BE49-F238E27FC236}">
                <a16:creationId xmlns:a16="http://schemas.microsoft.com/office/drawing/2014/main" id="{F79C5FD7-63CE-1A4C-14D4-F100110E9C3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78722" y="0"/>
            <a:ext cx="5013278" cy="6858000"/>
          </a:xfrm>
          <a:prstGeom prst="rect">
            <a:avLst/>
          </a:prstGeom>
        </p:spPr>
      </p:pic>
    </p:spTree>
    <p:extLst>
      <p:ext uri="{BB962C8B-B14F-4D97-AF65-F5344CB8AC3E}">
        <p14:creationId xmlns:p14="http://schemas.microsoft.com/office/powerpoint/2010/main" val="3010701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two content">
  <p:cSld name="1_Title, two content">
    <p:spTree>
      <p:nvGrpSpPr>
        <p:cNvPr id="1" name="Shape 668"/>
        <p:cNvGrpSpPr/>
        <p:nvPr/>
      </p:nvGrpSpPr>
      <p:grpSpPr>
        <a:xfrm>
          <a:off x="0" y="0"/>
          <a:ext cx="0" cy="0"/>
          <a:chOff x="0" y="0"/>
          <a:chExt cx="0" cy="0"/>
        </a:xfrm>
      </p:grpSpPr>
      <p:sp>
        <p:nvSpPr>
          <p:cNvPr id="669" name="Google Shape;669;g14754ac647f_0_137"/>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304792"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0" name="Google Shape;670;g14754ac647f_0_137"/>
          <p:cNvSpPr txBox="1">
            <a:spLocks noGrp="1"/>
          </p:cNvSpPr>
          <p:nvPr>
            <p:ph type="body" idx="2"/>
          </p:nvPr>
        </p:nvSpPr>
        <p:spPr>
          <a:xfrm>
            <a:off x="611717" y="1905000"/>
            <a:ext cx="5255600" cy="3754800"/>
          </a:xfrm>
          <a:prstGeom prst="rect">
            <a:avLst/>
          </a:prstGeom>
          <a:noFill/>
          <a:ln>
            <a:noFill/>
          </a:ln>
        </p:spPr>
        <p:txBody>
          <a:bodyPr spcFirstLastPara="1" wrap="square" lIns="0" tIns="0" rIns="0" bIns="0" anchor="t" anchorCtr="0">
            <a:noAutofit/>
          </a:bodyPr>
          <a:lstStyle>
            <a:lvl1pPr marL="609585" lvl="0" indent="-304792" algn="l">
              <a:lnSpc>
                <a:spcPct val="138888"/>
              </a:lnSpc>
              <a:spcBef>
                <a:spcPts val="533"/>
              </a:spcBef>
              <a:spcAft>
                <a:spcPts val="0"/>
              </a:spcAft>
              <a:buClr>
                <a:schemeClr val="dk1"/>
              </a:buClr>
              <a:buSzPts val="1800"/>
              <a:buNone/>
              <a:defRPr/>
            </a:lvl1pPr>
            <a:lvl2pPr marL="1219170" lvl="1" indent="-304792" algn="l">
              <a:lnSpc>
                <a:spcPct val="100000"/>
              </a:lnSpc>
              <a:spcBef>
                <a:spcPts val="1133"/>
              </a:spcBef>
              <a:spcAft>
                <a:spcPts val="0"/>
              </a:spcAft>
              <a:buClr>
                <a:schemeClr val="accent1"/>
              </a:buClr>
              <a:buSzPts val="1800"/>
              <a:buNone/>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2" name="Google Shape;672;g14754ac647f_0_137"/>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73" name="Google Shape;673;g14754ac647f_0_137"/>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 name="Picture 2" descr="A family sitting on a couch&#10;&#10;Description automatically generated">
            <a:extLst>
              <a:ext uri="{FF2B5EF4-FFF2-40B4-BE49-F238E27FC236}">
                <a16:creationId xmlns:a16="http://schemas.microsoft.com/office/drawing/2014/main" id="{F79C5FD7-63CE-1A4C-14D4-F100110E9C3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78722" y="0"/>
            <a:ext cx="5013278" cy="6858000"/>
          </a:xfrm>
          <a:prstGeom prst="rect">
            <a:avLst/>
          </a:prstGeom>
        </p:spPr>
      </p:pic>
    </p:spTree>
    <p:extLst>
      <p:ext uri="{BB962C8B-B14F-4D97-AF65-F5344CB8AC3E}">
        <p14:creationId xmlns:p14="http://schemas.microsoft.com/office/powerpoint/2010/main" val="17813990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3-line">
  <p:cSld name="3-line">
    <p:spTree>
      <p:nvGrpSpPr>
        <p:cNvPr id="1" name="Shape 506"/>
        <p:cNvGrpSpPr/>
        <p:nvPr/>
      </p:nvGrpSpPr>
      <p:grpSpPr>
        <a:xfrm>
          <a:off x="0" y="0"/>
          <a:ext cx="0" cy="0"/>
          <a:chOff x="0" y="0"/>
          <a:chExt cx="0" cy="0"/>
        </a:xfrm>
      </p:grpSpPr>
      <p:sp>
        <p:nvSpPr>
          <p:cNvPr id="508" name="Google Shape;508;p111"/>
          <p:cNvSpPr txBox="1">
            <a:spLocks noGrp="1"/>
          </p:cNvSpPr>
          <p:nvPr>
            <p:ph type="title"/>
          </p:nvPr>
        </p:nvSpPr>
        <p:spPr>
          <a:xfrm>
            <a:off x="554736" y="172212"/>
            <a:ext cx="11082528" cy="98951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111"/>
          <p:cNvSpPr txBox="1">
            <a:spLocks noGrp="1"/>
          </p:cNvSpPr>
          <p:nvPr>
            <p:ph type="body" idx="1"/>
          </p:nvPr>
        </p:nvSpPr>
        <p:spPr>
          <a:xfrm>
            <a:off x="554735" y="41597"/>
            <a:ext cx="3843338" cy="123111"/>
          </a:xfrm>
          <a:prstGeom prst="rect">
            <a:avLst/>
          </a:prstGeom>
          <a:noFill/>
          <a:ln>
            <a:noFill/>
          </a:ln>
        </p:spPr>
        <p:txBody>
          <a:bodyPr spcFirstLastPara="1" wrap="square" lIns="0" tIns="0" rIns="0" bIns="0" anchor="t" anchorCtr="0">
            <a:spAutoFit/>
          </a:bodyPr>
          <a:lstStyle>
            <a:lvl1pPr marL="457200" lvl="0" indent="-406400" algn="l">
              <a:lnSpc>
                <a:spcPct val="100000"/>
              </a:lnSpc>
              <a:spcBef>
                <a:spcPts val="1000"/>
              </a:spcBef>
              <a:spcAft>
                <a:spcPts val="0"/>
              </a:spcAft>
              <a:buSzPts val="2800"/>
              <a:buChar char="•"/>
              <a:defRPr sz="800" b="0"/>
            </a:lvl1pPr>
            <a:lvl2pPr marL="914400" lvl="1" indent="-381000" algn="l">
              <a:lnSpc>
                <a:spcPct val="100000"/>
              </a:lnSpc>
              <a:spcBef>
                <a:spcPts val="500"/>
              </a:spcBef>
              <a:spcAft>
                <a:spcPts val="0"/>
              </a:spcAft>
              <a:buSzPts val="2400"/>
              <a:buChar char="•"/>
              <a:defRPr/>
            </a:lvl2pPr>
            <a:lvl3pPr marL="1371600" lvl="2" indent="-355600" algn="l">
              <a:lnSpc>
                <a:spcPct val="100000"/>
              </a:lnSpc>
              <a:spcBef>
                <a:spcPts val="500"/>
              </a:spcBef>
              <a:spcAft>
                <a:spcPts val="0"/>
              </a:spcAft>
              <a:buSzPts val="20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71231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44"/>
        <p:cNvGrpSpPr/>
        <p:nvPr/>
      </p:nvGrpSpPr>
      <p:grpSpPr>
        <a:xfrm>
          <a:off x="0" y="0"/>
          <a:ext cx="0" cy="0"/>
          <a:chOff x="0" y="0"/>
          <a:chExt cx="0" cy="0"/>
        </a:xfrm>
      </p:grpSpPr>
      <p:sp>
        <p:nvSpPr>
          <p:cNvPr id="145" name="Google Shape;145;p127"/>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27"/>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27"/>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8" name="Google Shape;148;p127"/>
          <p:cNvSpPr txBox="1">
            <a:spLocks noGrp="1"/>
          </p:cNvSpPr>
          <p:nvPr>
            <p:ph type="body" idx="1"/>
          </p:nvPr>
        </p:nvSpPr>
        <p:spPr>
          <a:xfrm>
            <a:off x="2197896" y="1731967"/>
            <a:ext cx="7796400" cy="31132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D49000"/>
              </a:buClr>
              <a:buSzPts val="2800"/>
              <a:buNone/>
              <a:defRPr cap="none">
                <a:solidFill>
                  <a:srgbClr val="D49000"/>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400"/>
              <a:buNone/>
              <a:defRPr/>
            </a:lvl2pPr>
            <a:lvl3pPr marL="1371600" lvl="2" indent="-228600" algn="ctr">
              <a:lnSpc>
                <a:spcPct val="90000"/>
              </a:lnSpc>
              <a:spcBef>
                <a:spcPts val="500"/>
              </a:spcBef>
              <a:spcAft>
                <a:spcPts val="0"/>
              </a:spcAft>
              <a:buClr>
                <a:schemeClr val="lt1"/>
              </a:buClr>
              <a:buSzPts val="2000"/>
              <a:buNone/>
              <a:defRPr/>
            </a:lvl3pPr>
            <a:lvl4pPr marL="1828800" lvl="3" indent="-228600" algn="ctr">
              <a:lnSpc>
                <a:spcPct val="90000"/>
              </a:lnSpc>
              <a:spcBef>
                <a:spcPts val="500"/>
              </a:spcBef>
              <a:spcAft>
                <a:spcPts val="0"/>
              </a:spcAft>
              <a:buClr>
                <a:schemeClr val="lt1"/>
              </a:buClr>
              <a:buSzPts val="1800"/>
              <a:buNone/>
              <a:defRPr/>
            </a:lvl4pPr>
            <a:lvl5pPr marL="2286000" lvl="4" indent="-228600" algn="ctr">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9" name="Google Shape;149;p127"/>
          <p:cNvPicPr preferRelativeResize="0"/>
          <p:nvPr/>
        </p:nvPicPr>
        <p:blipFill rotWithShape="1">
          <a:blip r:embed="rId2">
            <a:alphaModFix/>
          </a:blip>
          <a:srcRect/>
          <a:stretch/>
        </p:blipFill>
        <p:spPr>
          <a:xfrm>
            <a:off x="5871865" y="1018675"/>
            <a:ext cx="448275" cy="360948"/>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31"/>
        <p:cNvGrpSpPr/>
        <p:nvPr/>
      </p:nvGrpSpPr>
      <p:grpSpPr>
        <a:xfrm>
          <a:off x="0" y="0"/>
          <a:ext cx="0" cy="0"/>
          <a:chOff x="0" y="0"/>
          <a:chExt cx="0" cy="0"/>
        </a:xfrm>
      </p:grpSpPr>
      <p:sp>
        <p:nvSpPr>
          <p:cNvPr id="32" name="Google Shape;32;p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4" name="Google Shape;34;p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078803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5"/>
        <p:cNvGrpSpPr/>
        <p:nvPr/>
      </p:nvGrpSpPr>
      <p:grpSpPr>
        <a:xfrm>
          <a:off x="0" y="0"/>
          <a:ext cx="0" cy="0"/>
          <a:chOff x="0" y="0"/>
          <a:chExt cx="0" cy="0"/>
        </a:xfrm>
      </p:grpSpPr>
      <p:sp>
        <p:nvSpPr>
          <p:cNvPr id="36" name="Google Shape;36;p2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25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8" name="Google Shape;38;p25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9" name="Google Shape;39;p25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0" name="Google Shape;40;p25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04388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1"/>
        <p:cNvGrpSpPr/>
        <p:nvPr/>
      </p:nvGrpSpPr>
      <p:grpSpPr>
        <a:xfrm>
          <a:off x="0" y="0"/>
          <a:ext cx="0" cy="0"/>
          <a:chOff x="0" y="0"/>
          <a:chExt cx="0" cy="0"/>
        </a:xfrm>
      </p:grpSpPr>
      <p:sp>
        <p:nvSpPr>
          <p:cNvPr id="42" name="Google Shape;42;p2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3" name="Google Shape;43;p26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4" name="Google Shape;44;p26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5" name="Google Shape;45;p26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66479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304792"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48" name="Google Shape;48;p9"/>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49" name="Google Shape;49;p9"/>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1963749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5184">
          <p15:clr>
            <a:srgbClr val="FBAE40"/>
          </p15:clr>
        </p15:guide>
        <p15:guide id="2" pos="9728">
          <p15:clr>
            <a:srgbClr val="FBAE40"/>
          </p15:clr>
        </p15:guide>
        <p15:guide id="3" orient="horz" pos="44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2" name="Google Shape;52;p11"/>
          <p:cNvSpPr txBox="1">
            <a:spLocks noGrp="1"/>
          </p:cNvSpPr>
          <p:nvPr>
            <p:ph type="body" idx="1"/>
          </p:nvPr>
        </p:nvSpPr>
        <p:spPr>
          <a:xfrm>
            <a:off x="838200" y="1974476"/>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1000"/>
              </a:spcBef>
              <a:spcAft>
                <a:spcPts val="0"/>
              </a:spcAft>
              <a:buClr>
                <a:schemeClr val="dk1"/>
              </a:buClr>
              <a:buSzPts val="18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57189" algn="l">
              <a:lnSpc>
                <a:spcPct val="100000"/>
              </a:lnSpc>
              <a:spcBef>
                <a:spcPts val="500"/>
              </a:spcBef>
              <a:spcAft>
                <a:spcPts val="0"/>
              </a:spcAft>
              <a:buClr>
                <a:schemeClr val="dk1"/>
              </a:buClr>
              <a:buSzPts val="1800"/>
              <a:buChar char="•"/>
              <a:defRPr/>
            </a:lvl3pPr>
            <a:lvl4pPr marL="2438339" lvl="3" indent="-457189" algn="l">
              <a:lnSpc>
                <a:spcPct val="100000"/>
              </a:lnSpc>
              <a:spcBef>
                <a:spcPts val="500"/>
              </a:spcBef>
              <a:spcAft>
                <a:spcPts val="0"/>
              </a:spcAft>
              <a:buClr>
                <a:schemeClr val="dk1"/>
              </a:buClr>
              <a:buSzPts val="1800"/>
              <a:buChar char="•"/>
              <a:defRPr/>
            </a:lvl4pPr>
            <a:lvl5pPr marL="3047924" lvl="4" indent="-457189" algn="l">
              <a:lnSpc>
                <a:spcPct val="10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3" name="Google Shape;53;p11"/>
          <p:cNvSpPr txBox="1">
            <a:spLocks noGrp="1"/>
          </p:cNvSpPr>
          <p:nvPr>
            <p:ph type="body" idx="2"/>
          </p:nvPr>
        </p:nvSpPr>
        <p:spPr>
          <a:xfrm>
            <a:off x="6172200" y="1974476"/>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1000"/>
              </a:spcBef>
              <a:spcAft>
                <a:spcPts val="0"/>
              </a:spcAft>
              <a:buClr>
                <a:schemeClr val="dk1"/>
              </a:buClr>
              <a:buSzPts val="1800"/>
              <a:buChar char="•"/>
              <a:defRPr/>
            </a:lvl1pPr>
            <a:lvl2pPr marL="1219170" lvl="1" indent="-457189" algn="l">
              <a:lnSpc>
                <a:spcPct val="100000"/>
              </a:lnSpc>
              <a:spcBef>
                <a:spcPts val="500"/>
              </a:spcBef>
              <a:spcAft>
                <a:spcPts val="0"/>
              </a:spcAft>
              <a:buClr>
                <a:schemeClr val="dk1"/>
              </a:buClr>
              <a:buSzPts val="1800"/>
              <a:buChar char="•"/>
              <a:defRPr/>
            </a:lvl2pPr>
            <a:lvl3pPr marL="1828754" lvl="2" indent="-457189" algn="l">
              <a:lnSpc>
                <a:spcPct val="100000"/>
              </a:lnSpc>
              <a:spcBef>
                <a:spcPts val="500"/>
              </a:spcBef>
              <a:spcAft>
                <a:spcPts val="0"/>
              </a:spcAft>
              <a:buClr>
                <a:schemeClr val="dk1"/>
              </a:buClr>
              <a:buSzPts val="1800"/>
              <a:buChar char="•"/>
              <a:defRPr/>
            </a:lvl3pPr>
            <a:lvl4pPr marL="2438339" lvl="3" indent="-457189" algn="l">
              <a:lnSpc>
                <a:spcPct val="100000"/>
              </a:lnSpc>
              <a:spcBef>
                <a:spcPts val="500"/>
              </a:spcBef>
              <a:spcAft>
                <a:spcPts val="0"/>
              </a:spcAft>
              <a:buClr>
                <a:schemeClr val="dk1"/>
              </a:buClr>
              <a:buSzPts val="1800"/>
              <a:buChar char="•"/>
              <a:defRPr/>
            </a:lvl4pPr>
            <a:lvl5pPr marL="3047924" lvl="4" indent="-457189" algn="l">
              <a:lnSpc>
                <a:spcPct val="10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4" name="Google Shape;54;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5" name="Google Shape;55;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6" name="Google Shape;56;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cxnSp>
        <p:nvCxnSpPr>
          <p:cNvPr id="57" name="Google Shape;57;p11"/>
          <p:cNvCxnSpPr/>
          <p:nvPr/>
        </p:nvCxnSpPr>
        <p:spPr>
          <a:xfrm>
            <a:off x="838200" y="1721224"/>
            <a:ext cx="10515600" cy="0"/>
          </a:xfrm>
          <a:prstGeom prst="straightConnector1">
            <a:avLst/>
          </a:prstGeom>
          <a:noFill/>
          <a:ln w="12700" cap="flat" cmpd="sng">
            <a:solidFill>
              <a:srgbClr val="007C88"/>
            </a:solidFill>
            <a:prstDash val="solid"/>
            <a:miter lim="800000"/>
            <a:headEnd type="none" w="sm" len="sm"/>
            <a:tailEnd type="none" w="sm" len="sm"/>
          </a:ln>
        </p:spPr>
      </p:cxnSp>
    </p:spTree>
    <p:extLst>
      <p:ext uri="{BB962C8B-B14F-4D97-AF65-F5344CB8AC3E}">
        <p14:creationId xmlns:p14="http://schemas.microsoft.com/office/powerpoint/2010/main" val="2598876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58"/>
        <p:cNvGrpSpPr/>
        <p:nvPr/>
      </p:nvGrpSpPr>
      <p:grpSpPr>
        <a:xfrm>
          <a:off x="0" y="0"/>
          <a:ext cx="0" cy="0"/>
          <a:chOff x="0" y="0"/>
          <a:chExt cx="0" cy="0"/>
        </a:xfrm>
      </p:grpSpPr>
      <p:sp>
        <p:nvSpPr>
          <p:cNvPr id="59" name="Google Shape;59;p2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0" name="Google Shape;60;p25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r>
              <a:rPr lang="en-US"/>
              <a:t>Click to edit Master subtitle style</a:t>
            </a:r>
            <a:endParaRPr/>
          </a:p>
        </p:txBody>
      </p:sp>
      <p:sp>
        <p:nvSpPr>
          <p:cNvPr id="61" name="Google Shape;61;p25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2" name="Google Shape;62;p25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3" name="Google Shape;63;p25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62234528"/>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4"/>
        <p:cNvGrpSpPr/>
        <p:nvPr/>
      </p:nvGrpSpPr>
      <p:grpSpPr>
        <a:xfrm>
          <a:off x="0" y="0"/>
          <a:ext cx="0" cy="0"/>
          <a:chOff x="0" y="0"/>
          <a:chExt cx="0" cy="0"/>
        </a:xfrm>
      </p:grpSpPr>
      <p:sp>
        <p:nvSpPr>
          <p:cNvPr id="65" name="Google Shape;65;p25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6" name="Google Shape;66;p25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pPr lvl="0"/>
            <a:r>
              <a:rPr lang="en-US"/>
              <a:t>Click to edit Master text styles</a:t>
            </a:r>
          </a:p>
        </p:txBody>
      </p:sp>
      <p:sp>
        <p:nvSpPr>
          <p:cNvPr id="67" name="Google Shape;67;p25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8" name="Google Shape;68;p25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25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32991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1_Comparison">
    <p:spTree>
      <p:nvGrpSpPr>
        <p:cNvPr id="1" name="Shape 70"/>
        <p:cNvGrpSpPr/>
        <p:nvPr/>
      </p:nvGrpSpPr>
      <p:grpSpPr>
        <a:xfrm>
          <a:off x="0" y="0"/>
          <a:ext cx="0" cy="0"/>
          <a:chOff x="0" y="0"/>
          <a:chExt cx="0" cy="0"/>
        </a:xfrm>
      </p:grpSpPr>
      <p:sp>
        <p:nvSpPr>
          <p:cNvPr id="71" name="Google Shape;71;p26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2" name="Google Shape;72;p26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pPr lvl="0"/>
            <a:r>
              <a:rPr lang="en-US"/>
              <a:t>Click to edit Master text styles</a:t>
            </a:r>
          </a:p>
        </p:txBody>
      </p:sp>
      <p:sp>
        <p:nvSpPr>
          <p:cNvPr id="73" name="Google Shape;73;p26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4" name="Google Shape;74;p26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pPr lvl="0"/>
            <a:r>
              <a:rPr lang="en-US"/>
              <a:t>Click to edit Master text styles</a:t>
            </a:r>
          </a:p>
        </p:txBody>
      </p:sp>
      <p:sp>
        <p:nvSpPr>
          <p:cNvPr id="75" name="Google Shape;75;p26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6" name="Google Shape;76;p26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77" name="Google Shape;77;p26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78" name="Google Shape;78;p26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80600956"/>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with Caption" type="objTx">
  <p:cSld name="1_Content with Caption">
    <p:spTree>
      <p:nvGrpSpPr>
        <p:cNvPr id="1" name="Shape 79"/>
        <p:cNvGrpSpPr/>
        <p:nvPr/>
      </p:nvGrpSpPr>
      <p:grpSpPr>
        <a:xfrm>
          <a:off x="0" y="0"/>
          <a:ext cx="0" cy="0"/>
          <a:chOff x="0" y="0"/>
          <a:chExt cx="0" cy="0"/>
        </a:xfrm>
      </p:grpSpPr>
      <p:sp>
        <p:nvSpPr>
          <p:cNvPr id="80" name="Google Shape;80;p2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1" name="Google Shape;81;p262"/>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pPr lvl="0"/>
            <a:r>
              <a:rPr lang="en-US"/>
              <a:t>Click to edit Master text styles</a:t>
            </a:r>
          </a:p>
        </p:txBody>
      </p:sp>
      <p:sp>
        <p:nvSpPr>
          <p:cNvPr id="82" name="Google Shape;82;p262"/>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pPr lvl="0"/>
            <a:r>
              <a:rPr lang="en-US"/>
              <a:t>Click to edit Master text styles</a:t>
            </a:r>
          </a:p>
        </p:txBody>
      </p:sp>
      <p:sp>
        <p:nvSpPr>
          <p:cNvPr id="83" name="Google Shape;83;p26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4" name="Google Shape;84;p26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26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05248196"/>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86"/>
        <p:cNvGrpSpPr/>
        <p:nvPr/>
      </p:nvGrpSpPr>
      <p:grpSpPr>
        <a:xfrm>
          <a:off x="0" y="0"/>
          <a:ext cx="0" cy="0"/>
          <a:chOff x="0" y="0"/>
          <a:chExt cx="0" cy="0"/>
        </a:xfrm>
      </p:grpSpPr>
      <p:sp>
        <p:nvSpPr>
          <p:cNvPr id="87" name="Google Shape;87;p2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8" name="Google Shape;88;p263"/>
          <p:cNvSpPr>
            <a:spLocks noGrp="1"/>
          </p:cNvSpPr>
          <p:nvPr>
            <p:ph type="pic" idx="2"/>
          </p:nvPr>
        </p:nvSpPr>
        <p:spPr>
          <a:xfrm>
            <a:off x="5183188" y="987426"/>
            <a:ext cx="6172200" cy="4873625"/>
          </a:xfrm>
          <a:prstGeom prst="rect">
            <a:avLst/>
          </a:prstGeom>
          <a:noFill/>
          <a:ln>
            <a:noFill/>
          </a:ln>
        </p:spPr>
      </p:sp>
      <p:sp>
        <p:nvSpPr>
          <p:cNvPr id="89" name="Google Shape;89;p263"/>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pPr lvl="0"/>
            <a:r>
              <a:rPr lang="en-US"/>
              <a:t>Click to edit Master text styles</a:t>
            </a:r>
          </a:p>
        </p:txBody>
      </p:sp>
      <p:sp>
        <p:nvSpPr>
          <p:cNvPr id="90" name="Google Shape;90;p26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26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2" name="Google Shape;92;p26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5383560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50"/>
        <p:cNvGrpSpPr/>
        <p:nvPr/>
      </p:nvGrpSpPr>
      <p:grpSpPr>
        <a:xfrm>
          <a:off x="0" y="0"/>
          <a:ext cx="0" cy="0"/>
          <a:chOff x="0" y="0"/>
          <a:chExt cx="0" cy="0"/>
        </a:xfrm>
      </p:grpSpPr>
      <p:sp>
        <p:nvSpPr>
          <p:cNvPr id="151" name="Google Shape;151;p128"/>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128"/>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28"/>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128"/>
          <p:cNvSpPr txBox="1">
            <a:spLocks noGrp="1"/>
          </p:cNvSpPr>
          <p:nvPr>
            <p:ph type="body" idx="1"/>
          </p:nvPr>
        </p:nvSpPr>
        <p:spPr>
          <a:xfrm>
            <a:off x="2197896" y="1731967"/>
            <a:ext cx="7796400" cy="31132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D49000"/>
              </a:buClr>
              <a:buSzPts val="2800"/>
              <a:buNone/>
              <a:defRPr cap="none">
                <a:solidFill>
                  <a:srgbClr val="D49000"/>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400"/>
              <a:buNone/>
              <a:defRPr/>
            </a:lvl2pPr>
            <a:lvl3pPr marL="1371600" lvl="2" indent="-228600" algn="ctr">
              <a:lnSpc>
                <a:spcPct val="90000"/>
              </a:lnSpc>
              <a:spcBef>
                <a:spcPts val="500"/>
              </a:spcBef>
              <a:spcAft>
                <a:spcPts val="0"/>
              </a:spcAft>
              <a:buClr>
                <a:schemeClr val="lt1"/>
              </a:buClr>
              <a:buSzPts val="2000"/>
              <a:buNone/>
              <a:defRPr/>
            </a:lvl3pPr>
            <a:lvl4pPr marL="1828800" lvl="3" indent="-228600" algn="ctr">
              <a:lnSpc>
                <a:spcPct val="90000"/>
              </a:lnSpc>
              <a:spcBef>
                <a:spcPts val="500"/>
              </a:spcBef>
              <a:spcAft>
                <a:spcPts val="0"/>
              </a:spcAft>
              <a:buClr>
                <a:schemeClr val="lt1"/>
              </a:buClr>
              <a:buSzPts val="1800"/>
              <a:buNone/>
              <a:defRPr/>
            </a:lvl4pPr>
            <a:lvl5pPr marL="2286000" lvl="4" indent="-228600" algn="ctr">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p:cSld name="1_Blank">
    <p:bg>
      <p:bgPr>
        <a:blipFill dpi="0" rotWithShape="1">
          <a:blip r:embed="rId2">
            <a:lum/>
          </a:blip>
          <a:srcRect/>
          <a:stretch>
            <a:fillRect t="-9000" b="-9000"/>
          </a:stretch>
        </a:blipFill>
        <a:effectLst/>
      </p:bgPr>
    </p:bg>
    <p:spTree>
      <p:nvGrpSpPr>
        <p:cNvPr id="1" name="Shape 16"/>
        <p:cNvGrpSpPr/>
        <p:nvPr/>
      </p:nvGrpSpPr>
      <p:grpSpPr>
        <a:xfrm>
          <a:off x="0" y="0"/>
          <a:ext cx="0" cy="0"/>
          <a:chOff x="0" y="0"/>
          <a:chExt cx="0" cy="0"/>
        </a:xfrm>
      </p:grpSpPr>
      <p:sp>
        <p:nvSpPr>
          <p:cNvPr id="17" name="Google Shape;17;p90"/>
          <p:cNvSpPr txBox="1">
            <a:spLocks noGrp="1"/>
          </p:cNvSpPr>
          <p:nvPr>
            <p:ph type="dt" idx="10"/>
          </p:nvPr>
        </p:nvSpPr>
        <p:spPr>
          <a:xfrm>
            <a:off x="838200" y="6356351"/>
            <a:ext cx="2743200" cy="366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8" name="Google Shape;18;p90"/>
          <p:cNvSpPr txBox="1">
            <a:spLocks noGrp="1"/>
          </p:cNvSpPr>
          <p:nvPr>
            <p:ph type="ftr" idx="11"/>
          </p:nvPr>
        </p:nvSpPr>
        <p:spPr>
          <a:xfrm>
            <a:off x="4038600" y="6356351"/>
            <a:ext cx="4114800" cy="366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9" name="Google Shape;19;p90"/>
          <p:cNvSpPr txBox="1">
            <a:spLocks noGrp="1"/>
          </p:cNvSpPr>
          <p:nvPr>
            <p:ph type="sldNum" idx="12"/>
          </p:nvPr>
        </p:nvSpPr>
        <p:spPr>
          <a:xfrm>
            <a:off x="8610600" y="6356351"/>
            <a:ext cx="2743200" cy="366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21" name="Google Shape;21;p90"/>
          <p:cNvSpPr txBox="1">
            <a:spLocks noGrp="1"/>
          </p:cNvSpPr>
          <p:nvPr>
            <p:ph type="title"/>
          </p:nvPr>
        </p:nvSpPr>
        <p:spPr>
          <a:xfrm>
            <a:off x="2887627" y="4613277"/>
            <a:ext cx="4812000" cy="1424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403F41"/>
              </a:buClr>
              <a:buSzPts val="1650"/>
              <a:buFont typeface="Arial"/>
              <a:buNone/>
              <a:defRPr sz="2200" b="0" i="0" cap="none">
                <a:solidFill>
                  <a:srgbClr val="403F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554607358"/>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content">
  <p:cSld name="1_Title, content">
    <p:spTree>
      <p:nvGrpSpPr>
        <p:cNvPr id="1" name="Shape 707"/>
        <p:cNvGrpSpPr/>
        <p:nvPr/>
      </p:nvGrpSpPr>
      <p:grpSpPr>
        <a:xfrm>
          <a:off x="0" y="0"/>
          <a:ext cx="0" cy="0"/>
          <a:chOff x="0" y="0"/>
          <a:chExt cx="0" cy="0"/>
        </a:xfrm>
      </p:grpSpPr>
      <p:sp>
        <p:nvSpPr>
          <p:cNvPr id="708" name="Google Shape;708;p116"/>
          <p:cNvSpPr txBox="1">
            <a:spLocks noGrp="1"/>
          </p:cNvSpPr>
          <p:nvPr>
            <p:ph type="body" idx="1"/>
          </p:nvPr>
        </p:nvSpPr>
        <p:spPr>
          <a:xfrm>
            <a:off x="611717" y="1905000"/>
            <a:ext cx="10972800" cy="3754800"/>
          </a:xfrm>
          <a:prstGeom prst="rect">
            <a:avLst/>
          </a:prstGeom>
          <a:noFill/>
          <a:ln>
            <a:noFill/>
          </a:ln>
        </p:spPr>
        <p:txBody>
          <a:bodyPr spcFirstLastPara="1" wrap="square" lIns="0" tIns="0" rIns="0" bIns="0" anchor="t" anchorCtr="0">
            <a:noAutofit/>
          </a:bodyPr>
          <a:lstStyle>
            <a:lvl1pPr marL="609585" lvl="0" indent="-457189" algn="l">
              <a:lnSpc>
                <a:spcPct val="138888"/>
              </a:lnSpc>
              <a:spcBef>
                <a:spcPts val="533"/>
              </a:spcBef>
              <a:spcAft>
                <a:spcPts val="0"/>
              </a:spcAft>
              <a:buClr>
                <a:schemeClr val="dk1"/>
              </a:buClr>
              <a:buSzPts val="1800"/>
              <a:buChar char="•"/>
              <a:defRPr/>
            </a:lvl1pPr>
            <a:lvl2pPr marL="1219170" lvl="1" indent="-457189" algn="l">
              <a:lnSpc>
                <a:spcPct val="100000"/>
              </a:lnSpc>
              <a:spcBef>
                <a:spcPts val="1133"/>
              </a:spcBef>
              <a:spcAft>
                <a:spcPts val="0"/>
              </a:spcAft>
              <a:buClr>
                <a:schemeClr val="accent1"/>
              </a:buClr>
              <a:buSzPts val="1800"/>
              <a:buChar char="•"/>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360"/>
              </a:spcBef>
              <a:spcAft>
                <a:spcPts val="0"/>
              </a:spcAft>
              <a:buClr>
                <a:schemeClr val="dk1"/>
              </a:buClr>
              <a:buSzPts val="1800"/>
              <a:buChar char="•"/>
              <a:defRPr/>
            </a:lvl7pPr>
            <a:lvl8pPr marL="4876678" lvl="7" indent="-457189" algn="l">
              <a:lnSpc>
                <a:spcPct val="90000"/>
              </a:lnSpc>
              <a:spcBef>
                <a:spcPts val="360"/>
              </a:spcBef>
              <a:spcAft>
                <a:spcPts val="0"/>
              </a:spcAft>
              <a:buClr>
                <a:schemeClr val="dk1"/>
              </a:buClr>
              <a:buSzPts val="1800"/>
              <a:buChar char="•"/>
              <a:defRPr/>
            </a:lvl8pPr>
            <a:lvl9pPr marL="5486263" lvl="8" indent="-457189" algn="l">
              <a:lnSpc>
                <a:spcPct val="90000"/>
              </a:lnSpc>
              <a:spcBef>
                <a:spcPts val="360"/>
              </a:spcBef>
              <a:spcAft>
                <a:spcPts val="0"/>
              </a:spcAft>
              <a:buClr>
                <a:schemeClr val="dk1"/>
              </a:buClr>
              <a:buSzPts val="1800"/>
              <a:buChar char="•"/>
              <a:defRPr/>
            </a:lvl9pPr>
          </a:lstStyle>
          <a:p>
            <a:pPr lvl="0"/>
            <a:r>
              <a:rPr lang="en-US"/>
              <a:t>Click to edit Master text styles</a:t>
            </a:r>
          </a:p>
        </p:txBody>
      </p:sp>
      <p:sp>
        <p:nvSpPr>
          <p:cNvPr id="709" name="Google Shape;709;p116"/>
          <p:cNvSpPr txBox="1">
            <a:spLocks noGrp="1"/>
          </p:cNvSpPr>
          <p:nvPr>
            <p:ph type="body" idx="2"/>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643451" algn="l">
              <a:lnSpc>
                <a:spcPct val="80000"/>
              </a:lnSpc>
              <a:spcBef>
                <a:spcPts val="0"/>
              </a:spcBef>
              <a:spcAft>
                <a:spcPts val="0"/>
              </a:spcAft>
              <a:buClr>
                <a:schemeClr val="accent1"/>
              </a:buClr>
              <a:buSzPts val="4000"/>
              <a:buChar char="•"/>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90000"/>
              </a:lnSpc>
              <a:spcBef>
                <a:spcPts val="533"/>
              </a:spcBef>
              <a:spcAft>
                <a:spcPts val="0"/>
              </a:spcAft>
              <a:buClr>
                <a:schemeClr val="dk1"/>
              </a:buClr>
              <a:buSzPts val="1800"/>
              <a:buChar char="•"/>
              <a:defRPr/>
            </a:lvl6pPr>
            <a:lvl7pPr marL="4267093" lvl="6" indent="-457189" algn="l">
              <a:lnSpc>
                <a:spcPct val="90000"/>
              </a:lnSpc>
              <a:spcBef>
                <a:spcPts val="360"/>
              </a:spcBef>
              <a:spcAft>
                <a:spcPts val="0"/>
              </a:spcAft>
              <a:buClr>
                <a:schemeClr val="dk1"/>
              </a:buClr>
              <a:buSzPts val="1800"/>
              <a:buChar char="•"/>
              <a:defRPr/>
            </a:lvl7pPr>
            <a:lvl8pPr marL="4876678" lvl="7" indent="-457189" algn="l">
              <a:lnSpc>
                <a:spcPct val="90000"/>
              </a:lnSpc>
              <a:spcBef>
                <a:spcPts val="360"/>
              </a:spcBef>
              <a:spcAft>
                <a:spcPts val="0"/>
              </a:spcAft>
              <a:buClr>
                <a:schemeClr val="dk1"/>
              </a:buClr>
              <a:buSzPts val="1800"/>
              <a:buChar char="•"/>
              <a:defRPr/>
            </a:lvl8pPr>
            <a:lvl9pPr marL="5486263" lvl="8" indent="-457189" algn="l">
              <a:lnSpc>
                <a:spcPct val="90000"/>
              </a:lnSpc>
              <a:spcBef>
                <a:spcPts val="360"/>
              </a:spcBef>
              <a:spcAft>
                <a:spcPts val="0"/>
              </a:spcAft>
              <a:buClr>
                <a:schemeClr val="dk1"/>
              </a:buClr>
              <a:buSzPts val="1800"/>
              <a:buChar char="•"/>
              <a:defRPr/>
            </a:lvl9pPr>
          </a:lstStyle>
          <a:p>
            <a:pPr lvl="0"/>
            <a:r>
              <a:rPr lang="en-US"/>
              <a:t>Click to edit Master text styles</a:t>
            </a:r>
          </a:p>
        </p:txBody>
      </p:sp>
      <p:sp>
        <p:nvSpPr>
          <p:cNvPr id="710" name="Google Shape;710;p116"/>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711" name="Google Shape;711;p116"/>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4150220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lose w/ copyright">
  <p:cSld name="1_Close w/ copyright">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3075085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two content">
  <p:cSld name="1_Title, two content">
    <p:spTree>
      <p:nvGrpSpPr>
        <p:cNvPr id="1" name="Shape 668"/>
        <p:cNvGrpSpPr/>
        <p:nvPr/>
      </p:nvGrpSpPr>
      <p:grpSpPr>
        <a:xfrm>
          <a:off x="0" y="0"/>
          <a:ext cx="0" cy="0"/>
          <a:chOff x="0" y="0"/>
          <a:chExt cx="0" cy="0"/>
        </a:xfrm>
      </p:grpSpPr>
      <p:sp>
        <p:nvSpPr>
          <p:cNvPr id="669" name="Google Shape;669;g14754ac647f_0_137"/>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304792"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0" name="Google Shape;670;g14754ac647f_0_137"/>
          <p:cNvSpPr txBox="1">
            <a:spLocks noGrp="1"/>
          </p:cNvSpPr>
          <p:nvPr>
            <p:ph type="body" idx="2"/>
          </p:nvPr>
        </p:nvSpPr>
        <p:spPr>
          <a:xfrm>
            <a:off x="611717" y="1905000"/>
            <a:ext cx="5255600" cy="3754800"/>
          </a:xfrm>
          <a:prstGeom prst="rect">
            <a:avLst/>
          </a:prstGeom>
          <a:noFill/>
          <a:ln>
            <a:noFill/>
          </a:ln>
        </p:spPr>
        <p:txBody>
          <a:bodyPr spcFirstLastPara="1" wrap="square" lIns="0" tIns="0" rIns="0" bIns="0" anchor="t" anchorCtr="0">
            <a:noAutofit/>
          </a:bodyPr>
          <a:lstStyle>
            <a:lvl1pPr marL="609585" lvl="0" indent="-304792" algn="l">
              <a:lnSpc>
                <a:spcPct val="138888"/>
              </a:lnSpc>
              <a:spcBef>
                <a:spcPts val="533"/>
              </a:spcBef>
              <a:spcAft>
                <a:spcPts val="0"/>
              </a:spcAft>
              <a:buClr>
                <a:schemeClr val="dk1"/>
              </a:buClr>
              <a:buSzPts val="1800"/>
              <a:buNone/>
              <a:defRPr/>
            </a:lvl1pPr>
            <a:lvl2pPr marL="1219170" lvl="1" indent="-304792" algn="l">
              <a:lnSpc>
                <a:spcPct val="100000"/>
              </a:lnSpc>
              <a:spcBef>
                <a:spcPts val="1133"/>
              </a:spcBef>
              <a:spcAft>
                <a:spcPts val="0"/>
              </a:spcAft>
              <a:buClr>
                <a:schemeClr val="accent1"/>
              </a:buClr>
              <a:buSzPts val="1800"/>
              <a:buNone/>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2" name="Google Shape;672;g14754ac647f_0_137"/>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673" name="Google Shape;673;g14754ac647f_0_137"/>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pic>
        <p:nvPicPr>
          <p:cNvPr id="3" name="Picture 2" descr="A family sitting on a couch&#10;&#10;Description automatically generated">
            <a:extLst>
              <a:ext uri="{FF2B5EF4-FFF2-40B4-BE49-F238E27FC236}">
                <a16:creationId xmlns:a16="http://schemas.microsoft.com/office/drawing/2014/main" id="{F79C5FD7-63CE-1A4C-14D4-F100110E9C3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78722" y="0"/>
            <a:ext cx="5013278" cy="6858000"/>
          </a:xfrm>
          <a:prstGeom prst="rect">
            <a:avLst/>
          </a:prstGeom>
        </p:spPr>
      </p:pic>
    </p:spTree>
    <p:extLst>
      <p:ext uri="{BB962C8B-B14F-4D97-AF65-F5344CB8AC3E}">
        <p14:creationId xmlns:p14="http://schemas.microsoft.com/office/powerpoint/2010/main" val="38014230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two content">
  <p:cSld name="1_Title, two content">
    <p:spTree>
      <p:nvGrpSpPr>
        <p:cNvPr id="1" name="Shape 668"/>
        <p:cNvGrpSpPr/>
        <p:nvPr/>
      </p:nvGrpSpPr>
      <p:grpSpPr>
        <a:xfrm>
          <a:off x="0" y="0"/>
          <a:ext cx="0" cy="0"/>
          <a:chOff x="0" y="0"/>
          <a:chExt cx="0" cy="0"/>
        </a:xfrm>
      </p:grpSpPr>
      <p:sp>
        <p:nvSpPr>
          <p:cNvPr id="669" name="Google Shape;669;g14754ac647f_0_137"/>
          <p:cNvSpPr txBox="1">
            <a:spLocks noGrp="1"/>
          </p:cNvSpPr>
          <p:nvPr>
            <p:ph type="body" idx="1"/>
          </p:nvPr>
        </p:nvSpPr>
        <p:spPr>
          <a:xfrm>
            <a:off x="611717" y="536787"/>
            <a:ext cx="10970800" cy="1143200"/>
          </a:xfrm>
          <a:prstGeom prst="rect">
            <a:avLst/>
          </a:prstGeom>
          <a:noFill/>
          <a:ln>
            <a:noFill/>
          </a:ln>
        </p:spPr>
        <p:txBody>
          <a:bodyPr spcFirstLastPara="1" wrap="square" lIns="0" tIns="0" rIns="0" bIns="0" anchor="t" anchorCtr="0">
            <a:noAutofit/>
          </a:bodyPr>
          <a:lstStyle>
            <a:lvl1pPr marL="609585" lvl="0" indent="-304792" algn="l">
              <a:lnSpc>
                <a:spcPct val="80000"/>
              </a:lnSpc>
              <a:spcBef>
                <a:spcPts val="0"/>
              </a:spcBef>
              <a:spcAft>
                <a:spcPts val="0"/>
              </a:spcAft>
              <a:buClr>
                <a:schemeClr val="accent1"/>
              </a:buClr>
              <a:buSzPts val="4000"/>
              <a:buNone/>
              <a:defRPr sz="4000" b="1" i="0">
                <a:solidFill>
                  <a:schemeClr val="accent1"/>
                </a:solidFill>
                <a:latin typeface="Calibri"/>
                <a:ea typeface="Calibri"/>
                <a:cs typeface="Calibri"/>
                <a:sym typeface="Calibri"/>
              </a:defRPr>
            </a:lvl1pPr>
            <a:lvl2pPr marL="1219170" lvl="1" indent="-304792" algn="l">
              <a:lnSpc>
                <a:spcPct val="90000"/>
              </a:lnSpc>
              <a:spcBef>
                <a:spcPts val="533"/>
              </a:spcBef>
              <a:spcAft>
                <a:spcPts val="0"/>
              </a:spcAft>
              <a:buClr>
                <a:schemeClr val="dk1"/>
              </a:buClr>
              <a:buSzPts val="2400"/>
              <a:buNone/>
              <a:defRPr sz="2400" b="0" i="0">
                <a:solidFill>
                  <a:schemeClr val="dk1"/>
                </a:solidFill>
                <a:latin typeface="Calibri"/>
                <a:ea typeface="Calibri"/>
                <a:cs typeface="Calibri"/>
                <a:sym typeface="Calibri"/>
              </a:defRPr>
            </a:lvl2pPr>
            <a:lvl3pPr marL="1828754" lvl="2" indent="-304792" algn="l">
              <a:lnSpc>
                <a:spcPct val="90000"/>
              </a:lnSpc>
              <a:spcBef>
                <a:spcPts val="0"/>
              </a:spcBef>
              <a:spcAft>
                <a:spcPts val="0"/>
              </a:spcAft>
              <a:buClr>
                <a:schemeClr val="accent2"/>
              </a:buClr>
              <a:buSzPts val="2133"/>
              <a:buNone/>
              <a:defRPr sz="2133" b="0">
                <a:solidFill>
                  <a:schemeClr val="accent2"/>
                </a:solidFill>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0" name="Google Shape;670;g14754ac647f_0_137"/>
          <p:cNvSpPr txBox="1">
            <a:spLocks noGrp="1"/>
          </p:cNvSpPr>
          <p:nvPr>
            <p:ph type="body" idx="2"/>
          </p:nvPr>
        </p:nvSpPr>
        <p:spPr>
          <a:xfrm>
            <a:off x="611717" y="1905000"/>
            <a:ext cx="5255600" cy="3754800"/>
          </a:xfrm>
          <a:prstGeom prst="rect">
            <a:avLst/>
          </a:prstGeom>
          <a:noFill/>
          <a:ln>
            <a:noFill/>
          </a:ln>
        </p:spPr>
        <p:txBody>
          <a:bodyPr spcFirstLastPara="1" wrap="square" lIns="0" tIns="0" rIns="0" bIns="0" anchor="t" anchorCtr="0">
            <a:noAutofit/>
          </a:bodyPr>
          <a:lstStyle>
            <a:lvl1pPr marL="609585" lvl="0" indent="-304792" algn="l">
              <a:lnSpc>
                <a:spcPct val="138888"/>
              </a:lnSpc>
              <a:spcBef>
                <a:spcPts val="533"/>
              </a:spcBef>
              <a:spcAft>
                <a:spcPts val="0"/>
              </a:spcAft>
              <a:buClr>
                <a:schemeClr val="dk1"/>
              </a:buClr>
              <a:buSzPts val="1800"/>
              <a:buNone/>
              <a:defRPr/>
            </a:lvl1pPr>
            <a:lvl2pPr marL="1219170" lvl="1" indent="-304792" algn="l">
              <a:lnSpc>
                <a:spcPct val="100000"/>
              </a:lnSpc>
              <a:spcBef>
                <a:spcPts val="1133"/>
              </a:spcBef>
              <a:spcAft>
                <a:spcPts val="0"/>
              </a:spcAft>
              <a:buClr>
                <a:schemeClr val="accent1"/>
              </a:buClr>
              <a:buSzPts val="1800"/>
              <a:buNone/>
              <a:defRPr/>
            </a:lvl2pPr>
            <a:lvl3pPr marL="1828754" lvl="2" indent="-457189" algn="l">
              <a:lnSpc>
                <a:spcPct val="100000"/>
              </a:lnSpc>
              <a:spcBef>
                <a:spcPts val="533"/>
              </a:spcBef>
              <a:spcAft>
                <a:spcPts val="0"/>
              </a:spcAft>
              <a:buClr>
                <a:schemeClr val="dk1"/>
              </a:buClr>
              <a:buSzPts val="1800"/>
              <a:buChar char="•"/>
              <a:defRPr/>
            </a:lvl3pPr>
            <a:lvl4pPr marL="2438339" lvl="3" indent="-457189" algn="l">
              <a:lnSpc>
                <a:spcPct val="100000"/>
              </a:lnSpc>
              <a:spcBef>
                <a:spcPts val="533"/>
              </a:spcBef>
              <a:spcAft>
                <a:spcPts val="0"/>
              </a:spcAft>
              <a:buClr>
                <a:schemeClr val="dk1"/>
              </a:buClr>
              <a:buSzPts val="1800"/>
              <a:buChar char="-"/>
              <a:defRPr/>
            </a:lvl4pPr>
            <a:lvl5pPr marL="3047924" lvl="4" indent="-457189" algn="l">
              <a:lnSpc>
                <a:spcPct val="100000"/>
              </a:lnSpc>
              <a:spcBef>
                <a:spcPts val="533"/>
              </a:spcBef>
              <a:spcAft>
                <a:spcPts val="0"/>
              </a:spcAft>
              <a:buClr>
                <a:schemeClr val="dk1"/>
              </a:buClr>
              <a:buSzPts val="1800"/>
              <a:buChar char="•"/>
              <a:defRPr/>
            </a:lvl5pPr>
            <a:lvl6pPr marL="3657509" lvl="5" indent="-457189" algn="l">
              <a:lnSpc>
                <a:spcPct val="100000"/>
              </a:lnSpc>
              <a:spcBef>
                <a:spcPts val="533"/>
              </a:spcBef>
              <a:spcAft>
                <a:spcPts val="0"/>
              </a:spcAft>
              <a:buClr>
                <a:schemeClr val="dk1"/>
              </a:buClr>
              <a:buSzPts val="1800"/>
              <a:buChar char="•"/>
              <a:defRPr/>
            </a:lvl6pPr>
            <a:lvl7pPr marL="4267093" lvl="6" indent="-457189" algn="l">
              <a:lnSpc>
                <a:spcPct val="100000"/>
              </a:lnSpc>
              <a:spcBef>
                <a:spcPts val="360"/>
              </a:spcBef>
              <a:spcAft>
                <a:spcPts val="0"/>
              </a:spcAft>
              <a:buClr>
                <a:schemeClr val="dk1"/>
              </a:buClr>
              <a:buSzPts val="1800"/>
              <a:buChar char="•"/>
              <a:defRPr/>
            </a:lvl7pPr>
            <a:lvl8pPr marL="4876678" lvl="7" indent="-457189" algn="l">
              <a:lnSpc>
                <a:spcPct val="100000"/>
              </a:lnSpc>
              <a:spcBef>
                <a:spcPts val="360"/>
              </a:spcBef>
              <a:spcAft>
                <a:spcPts val="0"/>
              </a:spcAft>
              <a:buClr>
                <a:schemeClr val="dk1"/>
              </a:buClr>
              <a:buSzPts val="1800"/>
              <a:buChar char="•"/>
              <a:defRPr/>
            </a:lvl8pPr>
            <a:lvl9pPr marL="5486263" lvl="8" indent="-457189"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72" name="Google Shape;672;g14754ac647f_0_137"/>
          <p:cNvSpPr txBox="1">
            <a:spLocks noGrp="1"/>
          </p:cNvSpPr>
          <p:nvPr>
            <p:ph type="sldNum" idx="12"/>
          </p:nvPr>
        </p:nvSpPr>
        <p:spPr>
          <a:xfrm>
            <a:off x="11294140" y="6306687"/>
            <a:ext cx="288400" cy="170400"/>
          </a:xfrm>
          <a:prstGeom prst="rect">
            <a:avLst/>
          </a:prstGeom>
          <a:noFill/>
          <a:ln>
            <a:noFill/>
          </a:ln>
        </p:spPr>
        <p:txBody>
          <a:bodyPr spcFirstLastPara="1" wrap="square" lIns="0" tIns="0" rIns="0" bIns="0" anchor="b" anchorCtr="0">
            <a:noAutofit/>
          </a:bodyPr>
          <a:lstStyle>
            <a:lvl1pPr marL="0" marR="0" lvl="0"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1pPr>
            <a:lvl2pPr marL="0" marR="0" lvl="1"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2pPr>
            <a:lvl3pPr marL="0" marR="0" lvl="2"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3pPr>
            <a:lvl4pPr marL="0" marR="0" lvl="3"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4pPr>
            <a:lvl5pPr marL="0" marR="0" lvl="4"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5pPr>
            <a:lvl6pPr marL="0" marR="0" lvl="5"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6pPr>
            <a:lvl7pPr marL="0" marR="0" lvl="6"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7pPr>
            <a:lvl8pPr marL="0" marR="0" lvl="7"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8pPr>
            <a:lvl9pPr marL="0" marR="0" lvl="8" indent="0" algn="r">
              <a:lnSpc>
                <a:spcPct val="90000"/>
              </a:lnSpc>
              <a:spcBef>
                <a:spcPts val="0"/>
              </a:spcBef>
              <a:spcAft>
                <a:spcPts val="0"/>
              </a:spcAft>
              <a:buClr>
                <a:srgbClr val="000000"/>
              </a:buClr>
              <a:buSzPts val="1050"/>
              <a:buFont typeface="Arial"/>
              <a:buNone/>
              <a:defRPr sz="1051" b="0" i="0" u="none" strike="noStrike" cap="none">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73" name="Google Shape;673;g14754ac647f_0_137"/>
          <p:cNvSpPr txBox="1">
            <a:spLocks noGrp="1"/>
          </p:cNvSpPr>
          <p:nvPr>
            <p:ph type="ftr" idx="11"/>
          </p:nvPr>
        </p:nvSpPr>
        <p:spPr>
          <a:xfrm>
            <a:off x="3352800" y="6307277"/>
            <a:ext cx="7827200" cy="1700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1400"/>
              <a:buNone/>
              <a:defRPr sz="1051" b="0" i="0">
                <a:solidFill>
                  <a:schemeClr val="dk1"/>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 name="Picture 2" descr="A family sitting on a couch&#10;&#10;Description automatically generated">
            <a:extLst>
              <a:ext uri="{FF2B5EF4-FFF2-40B4-BE49-F238E27FC236}">
                <a16:creationId xmlns:a16="http://schemas.microsoft.com/office/drawing/2014/main" id="{F79C5FD7-63CE-1A4C-14D4-F100110E9C3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78722" y="0"/>
            <a:ext cx="5013278" cy="6858000"/>
          </a:xfrm>
          <a:prstGeom prst="rect">
            <a:avLst/>
          </a:prstGeom>
        </p:spPr>
      </p:pic>
    </p:spTree>
    <p:extLst>
      <p:ext uri="{BB962C8B-B14F-4D97-AF65-F5344CB8AC3E}">
        <p14:creationId xmlns:p14="http://schemas.microsoft.com/office/powerpoint/2010/main" val="32103385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3-line">
  <p:cSld name="1_3-line">
    <p:spTree>
      <p:nvGrpSpPr>
        <p:cNvPr id="1" name="Shape 506"/>
        <p:cNvGrpSpPr/>
        <p:nvPr/>
      </p:nvGrpSpPr>
      <p:grpSpPr>
        <a:xfrm>
          <a:off x="0" y="0"/>
          <a:ext cx="0" cy="0"/>
          <a:chOff x="0" y="0"/>
          <a:chExt cx="0" cy="0"/>
        </a:xfrm>
      </p:grpSpPr>
      <p:sp>
        <p:nvSpPr>
          <p:cNvPr id="508" name="Google Shape;508;p111"/>
          <p:cNvSpPr txBox="1">
            <a:spLocks noGrp="1"/>
          </p:cNvSpPr>
          <p:nvPr>
            <p:ph type="title"/>
          </p:nvPr>
        </p:nvSpPr>
        <p:spPr>
          <a:xfrm>
            <a:off x="554736" y="172212"/>
            <a:ext cx="11082528" cy="98951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111"/>
          <p:cNvSpPr txBox="1">
            <a:spLocks noGrp="1"/>
          </p:cNvSpPr>
          <p:nvPr>
            <p:ph type="body" idx="1"/>
          </p:nvPr>
        </p:nvSpPr>
        <p:spPr>
          <a:xfrm>
            <a:off x="554735" y="41597"/>
            <a:ext cx="3843338" cy="123111"/>
          </a:xfrm>
          <a:prstGeom prst="rect">
            <a:avLst/>
          </a:prstGeom>
          <a:noFill/>
          <a:ln>
            <a:noFill/>
          </a:ln>
        </p:spPr>
        <p:txBody>
          <a:bodyPr spcFirstLastPara="1" wrap="square" lIns="0" tIns="0" rIns="0" bIns="0" anchor="t" anchorCtr="0">
            <a:spAutoFit/>
          </a:bodyPr>
          <a:lstStyle>
            <a:lvl1pPr marL="457200" lvl="0" indent="-406400" algn="l">
              <a:lnSpc>
                <a:spcPct val="100000"/>
              </a:lnSpc>
              <a:spcBef>
                <a:spcPts val="1000"/>
              </a:spcBef>
              <a:spcAft>
                <a:spcPts val="0"/>
              </a:spcAft>
              <a:buSzPts val="2800"/>
              <a:buChar char="•"/>
              <a:defRPr sz="800" b="0"/>
            </a:lvl1pPr>
            <a:lvl2pPr marL="914400" lvl="1" indent="-381000" algn="l">
              <a:lnSpc>
                <a:spcPct val="100000"/>
              </a:lnSpc>
              <a:spcBef>
                <a:spcPts val="500"/>
              </a:spcBef>
              <a:spcAft>
                <a:spcPts val="0"/>
              </a:spcAft>
              <a:buSzPts val="2400"/>
              <a:buChar char="•"/>
              <a:defRPr/>
            </a:lvl2pPr>
            <a:lvl3pPr marL="1371600" lvl="2" indent="-355600" algn="l">
              <a:lnSpc>
                <a:spcPct val="100000"/>
              </a:lnSpc>
              <a:spcBef>
                <a:spcPts val="500"/>
              </a:spcBef>
              <a:spcAft>
                <a:spcPts val="0"/>
              </a:spcAft>
              <a:buSzPts val="20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17645661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6692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94636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25953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07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theme" Target="../theme/theme10.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11.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image" Target="../media/image7.png"/><Relationship Id="rId4" Type="http://schemas.openxmlformats.org/officeDocument/2006/relationships/slideLayout" Target="../slideLayouts/slideLayout137.xml"/><Relationship Id="rId9"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2.png"/><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2.png"/><Relationship Id="rId4" Type="http://schemas.openxmlformats.org/officeDocument/2006/relationships/slideLayout" Target="../slideLayouts/slideLayout41.xml"/><Relationship Id="rId9"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image" Target="../media/image6.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7.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image" Target="../media/image7.pn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theme" Target="../theme/theme9.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4"/>
        <p:cNvGrpSpPr/>
        <p:nvPr/>
      </p:nvGrpSpPr>
      <p:grpSpPr>
        <a:xfrm>
          <a:off x="0" y="0"/>
          <a:ext cx="0" cy="0"/>
          <a:chOff x="0" y="0"/>
          <a:chExt cx="0" cy="0"/>
        </a:xfrm>
      </p:grpSpPr>
      <p:sp>
        <p:nvSpPr>
          <p:cNvPr id="95" name="Google Shape;95;p76"/>
          <p:cNvSpPr/>
          <p:nvPr/>
        </p:nvSpPr>
        <p:spPr>
          <a:xfrm>
            <a:off x="0" y="0"/>
            <a:ext cx="12192000" cy="685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96" name="Google Shape;96;p76"/>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D49000"/>
              </a:buClr>
              <a:buSzPts val="4400"/>
              <a:buFont typeface="Arial"/>
              <a:buNone/>
              <a:defRPr sz="4400" b="0" i="0" u="none" strike="noStrike" cap="none">
                <a:solidFill>
                  <a:srgbClr val="D49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7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76"/>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76"/>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76"/>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4/30/2026</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94553829"/>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4219" r:id="rId19"/>
    <p:sldLayoutId id="2147484220" r:id="rId20"/>
    <p:sldLayoutId id="2147484221" r:id="rId21"/>
    <p:sldLayoutId id="2147484222" r:id="rId22"/>
    <p:sldLayoutId id="2147484223" r:id="rId23"/>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Shape 430"/>
        <p:cNvGrpSpPr/>
        <p:nvPr/>
      </p:nvGrpSpPr>
      <p:grpSpPr>
        <a:xfrm>
          <a:off x="0" y="0"/>
          <a:ext cx="0" cy="0"/>
          <a:chOff x="0" y="0"/>
          <a:chExt cx="0" cy="0"/>
        </a:xfrm>
      </p:grpSpPr>
      <p:sp>
        <p:nvSpPr>
          <p:cNvPr id="431" name="Google Shape;431;p103"/>
          <p:cNvSpPr/>
          <p:nvPr/>
        </p:nvSpPr>
        <p:spPr>
          <a:xfrm>
            <a:off x="0" y="0"/>
            <a:ext cx="12192000" cy="685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432" name="Google Shape;432;p103"/>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D49000"/>
              </a:buClr>
              <a:buSzPts val="4400"/>
              <a:buFont typeface="Arial"/>
              <a:buNone/>
              <a:defRPr sz="4400" b="0" i="0" u="none" strike="noStrike" cap="none">
                <a:solidFill>
                  <a:srgbClr val="D49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3" name="Google Shape;433;p10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4" name="Google Shape;434;p103"/>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5" name="Google Shape;435;p103"/>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6" name="Google Shape;436;p103"/>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1404835745"/>
      </p:ext>
    </p:extLst>
  </p:cSld>
  <p:clrMap bg1="lt1" tx1="dk1" bg2="dk2"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347"/>
        <p:cNvGrpSpPr/>
        <p:nvPr/>
      </p:nvGrpSpPr>
      <p:grpSpPr>
        <a:xfrm>
          <a:off x="0" y="0"/>
          <a:ext cx="0" cy="0"/>
          <a:chOff x="0" y="0"/>
          <a:chExt cx="0" cy="0"/>
        </a:xfrm>
      </p:grpSpPr>
      <p:sp>
        <p:nvSpPr>
          <p:cNvPr id="348" name="Google Shape;348;p1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9" name="Google Shape;349;p107"/>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10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1" name="Google Shape;351;p10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2" name="Google Shape;352;p10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53" name="Google Shape;353;p107"/>
          <p:cNvPicPr preferRelativeResize="0"/>
          <p:nvPr/>
        </p:nvPicPr>
        <p:blipFill rotWithShape="1">
          <a:blip r:embed="rId10">
            <a:alphaModFix/>
          </a:blip>
          <a:srcRect/>
          <a:stretch/>
        </p:blipFill>
        <p:spPr>
          <a:xfrm>
            <a:off x="838200" y="5480808"/>
            <a:ext cx="1387549" cy="875544"/>
          </a:xfrm>
          <a:prstGeom prst="rect">
            <a:avLst/>
          </a:prstGeom>
          <a:noFill/>
          <a:ln>
            <a:noFill/>
          </a:ln>
        </p:spPr>
      </p:pic>
    </p:spTree>
    <p:extLst>
      <p:ext uri="{BB962C8B-B14F-4D97-AF65-F5344CB8AC3E}">
        <p14:creationId xmlns:p14="http://schemas.microsoft.com/office/powerpoint/2010/main" val="3442711191"/>
      </p:ext>
    </p:extLst>
  </p:cSld>
  <p:clrMap bg1="lt1" tx1="dk1" bg2="dk2" tx2="lt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88"/>
        <p:cNvGrpSpPr/>
        <p:nvPr/>
      </p:nvGrpSpPr>
      <p:grpSpPr>
        <a:xfrm>
          <a:off x="0" y="0"/>
          <a:ext cx="0" cy="0"/>
          <a:chOff x="0" y="0"/>
          <a:chExt cx="0" cy="0"/>
        </a:xfrm>
      </p:grpSpPr>
      <p:sp>
        <p:nvSpPr>
          <p:cNvPr id="189" name="Google Shape;189;p9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 name="Google Shape;190;p9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10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1" name="Google Shape;191;p9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92" name="Google Shape;192;p9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93" name="Google Shape;193;p9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94" name="Google Shape;194;p95"/>
          <p:cNvPicPr preferRelativeResize="0"/>
          <p:nvPr/>
        </p:nvPicPr>
        <p:blipFill rotWithShape="1">
          <a:blip r:embed="rId11">
            <a:alphaModFix/>
          </a:blip>
          <a:srcRect/>
          <a:stretch/>
        </p:blipFill>
        <p:spPr>
          <a:xfrm>
            <a:off x="838200" y="5480808"/>
            <a:ext cx="1387549" cy="8755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
        <p:cNvGrpSpPr/>
        <p:nvPr/>
      </p:nvGrpSpPr>
      <p:grpSpPr>
        <a:xfrm>
          <a:off x="0" y="0"/>
          <a:ext cx="0" cy="0"/>
          <a:chOff x="0" y="0"/>
          <a:chExt cx="0" cy="0"/>
        </a:xfrm>
      </p:grpSpPr>
      <p:pic>
        <p:nvPicPr>
          <p:cNvPr id="253" name="Google Shape;253;p92"/>
          <p:cNvPicPr preferRelativeResize="0"/>
          <p:nvPr/>
        </p:nvPicPr>
        <p:blipFill rotWithShape="1">
          <a:blip r:embed="rId8">
            <a:alphaModFix/>
          </a:blip>
          <a:srcRect/>
          <a:stretch/>
        </p:blipFill>
        <p:spPr>
          <a:xfrm>
            <a:off x="6624000" y="1015862"/>
            <a:ext cx="5126400" cy="4826277"/>
          </a:xfrm>
          <a:prstGeom prst="rect">
            <a:avLst/>
          </a:prstGeom>
          <a:noFill/>
          <a:ln>
            <a:noFill/>
          </a:ln>
        </p:spPr>
      </p:pic>
      <p:sp>
        <p:nvSpPr>
          <p:cNvPr id="254" name="Google Shape;254;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03F41"/>
              </a:buClr>
              <a:buSzPts val="3300"/>
              <a:buFont typeface="Calibri"/>
              <a:buNone/>
              <a:defRPr sz="3300" b="0" i="0" u="none" strike="noStrike" cap="none">
                <a:solidFill>
                  <a:srgbClr val="403F4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5" name="Google Shape;255;p92"/>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rgbClr val="403F41"/>
              </a:buClr>
              <a:buSzPts val="2100"/>
              <a:buFont typeface="Arial"/>
              <a:buChar char="•"/>
              <a:defRPr sz="2100" b="0" i="0" u="none" strike="noStrike" cap="none">
                <a:solidFill>
                  <a:srgbClr val="403F41"/>
                </a:solidFill>
                <a:latin typeface="Calibri"/>
                <a:ea typeface="Calibri"/>
                <a:cs typeface="Calibri"/>
                <a:sym typeface="Calibri"/>
              </a:defRPr>
            </a:lvl1pPr>
            <a:lvl2pPr marL="914400" marR="0" lvl="1" indent="-342900" algn="l" rtl="0">
              <a:lnSpc>
                <a:spcPct val="90000"/>
              </a:lnSpc>
              <a:spcBef>
                <a:spcPts val="375"/>
              </a:spcBef>
              <a:spcAft>
                <a:spcPts val="0"/>
              </a:spcAft>
              <a:buClr>
                <a:srgbClr val="403F41"/>
              </a:buClr>
              <a:buSzPts val="1800"/>
              <a:buFont typeface="Arial"/>
              <a:buChar char="•"/>
              <a:defRPr sz="1800" b="0" i="0" u="none" strike="noStrike" cap="none">
                <a:solidFill>
                  <a:srgbClr val="403F41"/>
                </a:solidFill>
                <a:latin typeface="Calibri"/>
                <a:ea typeface="Calibri"/>
                <a:cs typeface="Calibri"/>
                <a:sym typeface="Calibri"/>
              </a:defRPr>
            </a:lvl2pPr>
            <a:lvl3pPr marL="1371600" marR="0" lvl="2" indent="-323850" algn="l" rtl="0">
              <a:lnSpc>
                <a:spcPct val="90000"/>
              </a:lnSpc>
              <a:spcBef>
                <a:spcPts val="375"/>
              </a:spcBef>
              <a:spcAft>
                <a:spcPts val="0"/>
              </a:spcAft>
              <a:buClr>
                <a:srgbClr val="403F41"/>
              </a:buClr>
              <a:buSzPts val="1500"/>
              <a:buFont typeface="Arial"/>
              <a:buChar char="•"/>
              <a:defRPr sz="1500" b="0" i="0" u="none" strike="noStrike" cap="none">
                <a:solidFill>
                  <a:srgbClr val="403F4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403F41"/>
              </a:buClr>
              <a:buSzPts val="1350"/>
              <a:buFont typeface="Arial"/>
              <a:buChar char="•"/>
              <a:defRPr sz="1350" b="0" i="0" u="none" strike="noStrike" cap="none">
                <a:solidFill>
                  <a:srgbClr val="403F4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403F41"/>
              </a:buClr>
              <a:buSzPts val="1350"/>
              <a:buFont typeface="Arial"/>
              <a:buChar char="•"/>
              <a:defRPr sz="1350" b="0" i="0" u="none" strike="noStrike" cap="none">
                <a:solidFill>
                  <a:srgbClr val="403F4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6" name="Google Shape;256;p9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7" name="Google Shape;257;p9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8" name="Google Shape;258;p9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59" name="Google Shape;259;p92"/>
          <p:cNvPicPr preferRelativeResize="0"/>
          <p:nvPr/>
        </p:nvPicPr>
        <p:blipFill rotWithShape="1">
          <a:blip r:embed="rId9">
            <a:alphaModFix/>
          </a:blip>
          <a:srcRect/>
          <a:stretch/>
        </p:blipFill>
        <p:spPr>
          <a:xfrm>
            <a:off x="838200" y="5480808"/>
            <a:ext cx="1387549" cy="8755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5"/>
        <p:cNvGrpSpPr/>
        <p:nvPr/>
      </p:nvGrpSpPr>
      <p:grpSpPr>
        <a:xfrm>
          <a:off x="0" y="0"/>
          <a:ext cx="0" cy="0"/>
          <a:chOff x="0" y="0"/>
          <a:chExt cx="0" cy="0"/>
        </a:xfrm>
      </p:grpSpPr>
      <p:sp>
        <p:nvSpPr>
          <p:cNvPr id="296" name="Google Shape;296;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7" name="Google Shape;297;p102"/>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10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9" name="Google Shape;299;p10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0" name="Google Shape;300;p10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01" name="Google Shape;301;p102"/>
          <p:cNvPicPr preferRelativeResize="0"/>
          <p:nvPr/>
        </p:nvPicPr>
        <p:blipFill rotWithShape="1">
          <a:blip r:embed="rId10">
            <a:alphaModFix/>
          </a:blip>
          <a:srcRect/>
          <a:stretch/>
        </p:blipFill>
        <p:spPr>
          <a:xfrm>
            <a:off x="838200" y="5480808"/>
            <a:ext cx="1387549" cy="8755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53"/>
        <p:cNvGrpSpPr/>
        <p:nvPr/>
      </p:nvGrpSpPr>
      <p:grpSpPr>
        <a:xfrm>
          <a:off x="0" y="0"/>
          <a:ext cx="0" cy="0"/>
          <a:chOff x="0" y="0"/>
          <a:chExt cx="0" cy="0"/>
        </a:xfrm>
      </p:grpSpPr>
      <p:pic>
        <p:nvPicPr>
          <p:cNvPr id="354" name="Google Shape;354;p84"/>
          <p:cNvPicPr preferRelativeResize="0"/>
          <p:nvPr/>
        </p:nvPicPr>
        <p:blipFill rotWithShape="1">
          <a:blip r:embed="rId9">
            <a:alphaModFix/>
          </a:blip>
          <a:srcRect/>
          <a:stretch/>
        </p:blipFill>
        <p:spPr>
          <a:xfrm>
            <a:off x="0" y="0"/>
            <a:ext cx="4204075" cy="6858003"/>
          </a:xfrm>
          <a:prstGeom prst="rect">
            <a:avLst/>
          </a:prstGeom>
          <a:noFill/>
          <a:ln>
            <a:noFill/>
          </a:ln>
        </p:spPr>
      </p:pic>
      <p:sp>
        <p:nvSpPr>
          <p:cNvPr id="355" name="Google Shape;355;p84"/>
          <p:cNvSpPr txBox="1">
            <a:spLocks noGrp="1"/>
          </p:cNvSpPr>
          <p:nvPr>
            <p:ph type="title"/>
          </p:nvPr>
        </p:nvSpPr>
        <p:spPr>
          <a:xfrm>
            <a:off x="4767561" y="365125"/>
            <a:ext cx="68468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03F41"/>
              </a:buClr>
              <a:buSzPts val="3300"/>
              <a:buFont typeface="Calibri"/>
              <a:buNone/>
              <a:defRPr sz="3300" b="0" i="0" u="none" strike="noStrike" cap="none">
                <a:solidFill>
                  <a:srgbClr val="403F4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6" name="Google Shape;356;p84"/>
          <p:cNvSpPr txBox="1">
            <a:spLocks noGrp="1"/>
          </p:cNvSpPr>
          <p:nvPr>
            <p:ph type="body" idx="1"/>
          </p:nvPr>
        </p:nvSpPr>
        <p:spPr>
          <a:xfrm>
            <a:off x="4767561" y="1825625"/>
            <a:ext cx="6846800" cy="43512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rgbClr val="403F41"/>
              </a:buClr>
              <a:buSzPts val="2100"/>
              <a:buFont typeface="Arial"/>
              <a:buChar char="•"/>
              <a:defRPr sz="2100" b="0" i="0" u="none" strike="noStrike" cap="none">
                <a:solidFill>
                  <a:srgbClr val="403F41"/>
                </a:solidFill>
                <a:latin typeface="Calibri"/>
                <a:ea typeface="Calibri"/>
                <a:cs typeface="Calibri"/>
                <a:sym typeface="Calibri"/>
              </a:defRPr>
            </a:lvl1pPr>
            <a:lvl2pPr marL="914400" marR="0" lvl="1" indent="-342900" algn="l" rtl="0">
              <a:lnSpc>
                <a:spcPct val="90000"/>
              </a:lnSpc>
              <a:spcBef>
                <a:spcPts val="375"/>
              </a:spcBef>
              <a:spcAft>
                <a:spcPts val="0"/>
              </a:spcAft>
              <a:buClr>
                <a:srgbClr val="403F41"/>
              </a:buClr>
              <a:buSzPts val="1800"/>
              <a:buFont typeface="Arial"/>
              <a:buChar char="•"/>
              <a:defRPr sz="1800" b="0" i="0" u="none" strike="noStrike" cap="none">
                <a:solidFill>
                  <a:srgbClr val="403F41"/>
                </a:solidFill>
                <a:latin typeface="Calibri"/>
                <a:ea typeface="Calibri"/>
                <a:cs typeface="Calibri"/>
                <a:sym typeface="Calibri"/>
              </a:defRPr>
            </a:lvl2pPr>
            <a:lvl3pPr marL="1371600" marR="0" lvl="2" indent="-323850" algn="l" rtl="0">
              <a:lnSpc>
                <a:spcPct val="90000"/>
              </a:lnSpc>
              <a:spcBef>
                <a:spcPts val="375"/>
              </a:spcBef>
              <a:spcAft>
                <a:spcPts val="0"/>
              </a:spcAft>
              <a:buClr>
                <a:srgbClr val="403F41"/>
              </a:buClr>
              <a:buSzPts val="1500"/>
              <a:buFont typeface="Arial"/>
              <a:buChar char="•"/>
              <a:defRPr sz="1500" b="0" i="0" u="none" strike="noStrike" cap="none">
                <a:solidFill>
                  <a:srgbClr val="403F4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403F41"/>
              </a:buClr>
              <a:buSzPts val="1350"/>
              <a:buFont typeface="Arial"/>
              <a:buChar char="•"/>
              <a:defRPr sz="1350" b="0" i="0" u="none" strike="noStrike" cap="none">
                <a:solidFill>
                  <a:srgbClr val="403F4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403F41"/>
              </a:buClr>
              <a:buSzPts val="1350"/>
              <a:buFont typeface="Arial"/>
              <a:buChar char="•"/>
              <a:defRPr sz="1350" b="0" i="0" u="none" strike="noStrike" cap="none">
                <a:solidFill>
                  <a:srgbClr val="403F4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7" name="Google Shape;357;p84"/>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8" name="Google Shape;358;p84"/>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9" name="Google Shape;359;p84"/>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60" name="Google Shape;360;p84"/>
          <p:cNvPicPr preferRelativeResize="0"/>
          <p:nvPr/>
        </p:nvPicPr>
        <p:blipFill rotWithShape="1">
          <a:blip r:embed="rId10">
            <a:alphaModFix/>
          </a:blip>
          <a:srcRect/>
          <a:stretch/>
        </p:blipFill>
        <p:spPr>
          <a:xfrm>
            <a:off x="4326015" y="5476423"/>
            <a:ext cx="1387547" cy="8755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pic>
        <p:nvPicPr>
          <p:cNvPr id="399" name="Google Shape;399;p82"/>
          <p:cNvPicPr preferRelativeResize="0"/>
          <p:nvPr/>
        </p:nvPicPr>
        <p:blipFill rotWithShape="1">
          <a:blip r:embed="rId8">
            <a:alphaModFix/>
          </a:blip>
          <a:srcRect/>
          <a:stretch/>
        </p:blipFill>
        <p:spPr>
          <a:xfrm>
            <a:off x="6113133" y="0"/>
            <a:ext cx="6078867" cy="6858000"/>
          </a:xfrm>
          <a:prstGeom prst="rect">
            <a:avLst/>
          </a:prstGeom>
          <a:noFill/>
          <a:ln>
            <a:noFill/>
          </a:ln>
        </p:spPr>
      </p:pic>
      <p:sp>
        <p:nvSpPr>
          <p:cNvPr id="400" name="Google Shape;400;p82"/>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03F41"/>
              </a:buClr>
              <a:buSzPts val="3300"/>
              <a:buFont typeface="Calibri"/>
              <a:buNone/>
              <a:defRPr sz="3300" b="0" i="0" u="none" strike="noStrike" cap="none">
                <a:solidFill>
                  <a:srgbClr val="403F4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1" name="Google Shape;401;p8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rgbClr val="403F41"/>
              </a:buClr>
              <a:buSzPts val="2100"/>
              <a:buFont typeface="Arial"/>
              <a:buChar char="•"/>
              <a:defRPr sz="2100" b="0" i="0" u="none" strike="noStrike" cap="none">
                <a:solidFill>
                  <a:srgbClr val="403F41"/>
                </a:solidFill>
                <a:latin typeface="Calibri"/>
                <a:ea typeface="Calibri"/>
                <a:cs typeface="Calibri"/>
                <a:sym typeface="Calibri"/>
              </a:defRPr>
            </a:lvl1pPr>
            <a:lvl2pPr marL="914400" marR="0" lvl="1" indent="-342900" algn="l" rtl="0">
              <a:lnSpc>
                <a:spcPct val="90000"/>
              </a:lnSpc>
              <a:spcBef>
                <a:spcPts val="375"/>
              </a:spcBef>
              <a:spcAft>
                <a:spcPts val="0"/>
              </a:spcAft>
              <a:buClr>
                <a:srgbClr val="403F41"/>
              </a:buClr>
              <a:buSzPts val="1800"/>
              <a:buFont typeface="Arial"/>
              <a:buChar char="•"/>
              <a:defRPr sz="1800" b="0" i="0" u="none" strike="noStrike" cap="none">
                <a:solidFill>
                  <a:srgbClr val="403F41"/>
                </a:solidFill>
                <a:latin typeface="Calibri"/>
                <a:ea typeface="Calibri"/>
                <a:cs typeface="Calibri"/>
                <a:sym typeface="Calibri"/>
              </a:defRPr>
            </a:lvl2pPr>
            <a:lvl3pPr marL="1371600" marR="0" lvl="2" indent="-323850" algn="l" rtl="0">
              <a:lnSpc>
                <a:spcPct val="90000"/>
              </a:lnSpc>
              <a:spcBef>
                <a:spcPts val="375"/>
              </a:spcBef>
              <a:spcAft>
                <a:spcPts val="0"/>
              </a:spcAft>
              <a:buClr>
                <a:srgbClr val="403F41"/>
              </a:buClr>
              <a:buSzPts val="1500"/>
              <a:buFont typeface="Arial"/>
              <a:buChar char="•"/>
              <a:defRPr sz="1500" b="0" i="0" u="none" strike="noStrike" cap="none">
                <a:solidFill>
                  <a:srgbClr val="403F4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403F41"/>
              </a:buClr>
              <a:buSzPts val="1350"/>
              <a:buFont typeface="Arial"/>
              <a:buChar char="•"/>
              <a:defRPr sz="1350" b="0" i="0" u="none" strike="noStrike" cap="none">
                <a:solidFill>
                  <a:srgbClr val="403F4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403F41"/>
              </a:buClr>
              <a:buSzPts val="1350"/>
              <a:buFont typeface="Arial"/>
              <a:buChar char="•"/>
              <a:defRPr sz="1350" b="0" i="0" u="none" strike="noStrike" cap="none">
                <a:solidFill>
                  <a:srgbClr val="403F4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02" name="Google Shape;402;p82"/>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3" name="Google Shape;403;p82"/>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4" name="Google Shape;404;p82"/>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05" name="Google Shape;405;p82"/>
          <p:cNvPicPr preferRelativeResize="0"/>
          <p:nvPr/>
        </p:nvPicPr>
        <p:blipFill rotWithShape="1">
          <a:blip r:embed="rId9">
            <a:alphaModFix/>
          </a:blip>
          <a:srcRect/>
          <a:stretch/>
        </p:blipFill>
        <p:spPr>
          <a:xfrm>
            <a:off x="838200" y="5480808"/>
            <a:ext cx="1387547" cy="8755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9922"/>
        </a:solidFill>
        <a:effectLst/>
      </p:bgPr>
    </p:bg>
    <p:spTree>
      <p:nvGrpSpPr>
        <p:cNvPr id="1" name="Shape 676"/>
        <p:cNvGrpSpPr/>
        <p:nvPr/>
      </p:nvGrpSpPr>
      <p:grpSpPr>
        <a:xfrm>
          <a:off x="0" y="0"/>
          <a:ext cx="0" cy="0"/>
          <a:chOff x="0" y="0"/>
          <a:chExt cx="0" cy="0"/>
        </a:xfrm>
      </p:grpSpPr>
      <p:sp>
        <p:nvSpPr>
          <p:cNvPr id="677" name="Google Shape;677;p107"/>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03F41"/>
              </a:buClr>
              <a:buSzPts val="3300"/>
              <a:buFont typeface="Calibri"/>
              <a:buNone/>
              <a:defRPr sz="3300" b="0" i="0" u="none" strike="noStrike" cap="none">
                <a:solidFill>
                  <a:srgbClr val="403F4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8" name="Google Shape;678;p10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rgbClr val="403F41"/>
              </a:buClr>
              <a:buSzPts val="2100"/>
              <a:buFont typeface="Arial"/>
              <a:buChar char="•"/>
              <a:defRPr sz="2100" b="0" i="0" u="none" strike="noStrike" cap="none">
                <a:solidFill>
                  <a:srgbClr val="403F41"/>
                </a:solidFill>
                <a:latin typeface="Calibri"/>
                <a:ea typeface="Calibri"/>
                <a:cs typeface="Calibri"/>
                <a:sym typeface="Calibri"/>
              </a:defRPr>
            </a:lvl1pPr>
            <a:lvl2pPr marL="914400" marR="0" lvl="1" indent="-342900" algn="l" rtl="0">
              <a:lnSpc>
                <a:spcPct val="90000"/>
              </a:lnSpc>
              <a:spcBef>
                <a:spcPts val="375"/>
              </a:spcBef>
              <a:spcAft>
                <a:spcPts val="0"/>
              </a:spcAft>
              <a:buClr>
                <a:srgbClr val="403F41"/>
              </a:buClr>
              <a:buSzPts val="1800"/>
              <a:buFont typeface="Arial"/>
              <a:buChar char="•"/>
              <a:defRPr sz="1800" b="0" i="0" u="none" strike="noStrike" cap="none">
                <a:solidFill>
                  <a:srgbClr val="403F41"/>
                </a:solidFill>
                <a:latin typeface="Calibri"/>
                <a:ea typeface="Calibri"/>
                <a:cs typeface="Calibri"/>
                <a:sym typeface="Calibri"/>
              </a:defRPr>
            </a:lvl2pPr>
            <a:lvl3pPr marL="1371600" marR="0" lvl="2" indent="-323850" algn="l" rtl="0">
              <a:lnSpc>
                <a:spcPct val="90000"/>
              </a:lnSpc>
              <a:spcBef>
                <a:spcPts val="375"/>
              </a:spcBef>
              <a:spcAft>
                <a:spcPts val="0"/>
              </a:spcAft>
              <a:buClr>
                <a:srgbClr val="403F41"/>
              </a:buClr>
              <a:buSzPts val="1500"/>
              <a:buFont typeface="Arial"/>
              <a:buChar char="•"/>
              <a:defRPr sz="1500" b="0" i="0" u="none" strike="noStrike" cap="none">
                <a:solidFill>
                  <a:srgbClr val="403F4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403F41"/>
              </a:buClr>
              <a:buSzPts val="1350"/>
              <a:buFont typeface="Arial"/>
              <a:buChar char="•"/>
              <a:defRPr sz="1350" b="0" i="0" u="none" strike="noStrike" cap="none">
                <a:solidFill>
                  <a:srgbClr val="403F4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403F41"/>
              </a:buClr>
              <a:buSzPts val="1350"/>
              <a:buFont typeface="Arial"/>
              <a:buChar char="•"/>
              <a:defRPr sz="1350" b="0" i="0" u="none" strike="noStrike" cap="none">
                <a:solidFill>
                  <a:srgbClr val="403F4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79" name="Google Shape;679;p107"/>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0" name="Google Shape;680;p107"/>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1" name="Google Shape;681;p107"/>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2" name="Google Shape;682;p107"/>
          <p:cNvPicPr preferRelativeResize="0"/>
          <p:nvPr/>
        </p:nvPicPr>
        <p:blipFill rotWithShape="1">
          <a:blip r:embed="rId7">
            <a:alphaModFix/>
          </a:blip>
          <a:srcRect/>
          <a:stretch/>
        </p:blipFill>
        <p:spPr>
          <a:xfrm>
            <a:off x="7619999" y="0"/>
            <a:ext cx="4572004" cy="6858000"/>
          </a:xfrm>
          <a:prstGeom prst="rect">
            <a:avLst/>
          </a:prstGeom>
          <a:noFill/>
          <a:ln>
            <a:noFill/>
          </a:ln>
        </p:spPr>
      </p:pic>
      <p:pic>
        <p:nvPicPr>
          <p:cNvPr id="683" name="Google Shape;683;p107"/>
          <p:cNvPicPr preferRelativeResize="0"/>
          <p:nvPr/>
        </p:nvPicPr>
        <p:blipFill rotWithShape="1">
          <a:blip r:embed="rId8">
            <a:alphaModFix/>
          </a:blip>
          <a:srcRect/>
          <a:stretch/>
        </p:blipFill>
        <p:spPr>
          <a:xfrm>
            <a:off x="838200" y="5480808"/>
            <a:ext cx="1387547" cy="8755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6"/>
        <p:cNvGrpSpPr/>
        <p:nvPr/>
      </p:nvGrpSpPr>
      <p:grpSpPr>
        <a:xfrm>
          <a:off x="0" y="0"/>
          <a:ext cx="0" cy="0"/>
          <a:chOff x="0" y="0"/>
          <a:chExt cx="0" cy="0"/>
        </a:xfrm>
      </p:grpSpPr>
      <p:sp>
        <p:nvSpPr>
          <p:cNvPr id="777" name="Google Shape;777;p115"/>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8" name="Google Shape;778;p1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79" name="Google Shape;779;p115"/>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24"/>
        <p:cNvGrpSpPr/>
        <p:nvPr/>
      </p:nvGrpSpPr>
      <p:grpSpPr>
        <a:xfrm>
          <a:off x="0" y="0"/>
          <a:ext cx="0" cy="0"/>
          <a:chOff x="0" y="0"/>
          <a:chExt cx="0" cy="0"/>
        </a:xfrm>
      </p:grpSpPr>
      <p:sp>
        <p:nvSpPr>
          <p:cNvPr id="25" name="Google Shape;25;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9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 name="Google Shape;27;p9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28" name="Google Shape;28;p9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a:p>
        </p:txBody>
      </p:sp>
      <p:sp>
        <p:nvSpPr>
          <p:cNvPr id="29" name="Google Shape;29;p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t>‹#›</a:t>
            </a:fld>
            <a:endParaRPr lang="en-US"/>
          </a:p>
        </p:txBody>
      </p:sp>
      <p:pic>
        <p:nvPicPr>
          <p:cNvPr id="30" name="Google Shape;30;p91"/>
          <p:cNvPicPr preferRelativeResize="0"/>
          <p:nvPr/>
        </p:nvPicPr>
        <p:blipFill rotWithShape="1">
          <a:blip r:embed="rId34">
            <a:alphaModFix/>
          </a:blip>
          <a:srcRect/>
          <a:stretch/>
        </p:blipFill>
        <p:spPr>
          <a:xfrm>
            <a:off x="838200" y="5480808"/>
            <a:ext cx="1387549" cy="875544"/>
          </a:xfrm>
          <a:prstGeom prst="rect">
            <a:avLst/>
          </a:prstGeom>
          <a:noFill/>
          <a:ln>
            <a:noFill/>
          </a:ln>
        </p:spPr>
      </p:pic>
    </p:spTree>
    <p:extLst>
      <p:ext uri="{BB962C8B-B14F-4D97-AF65-F5344CB8AC3E}">
        <p14:creationId xmlns:p14="http://schemas.microsoft.com/office/powerpoint/2010/main" val="3544187195"/>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4023"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 id="2147484033" r:id="rId25"/>
    <p:sldLayoutId id="2147484034" r:id="rId26"/>
    <p:sldLayoutId id="2147484035" r:id="rId27"/>
    <p:sldLayoutId id="2147484036" r:id="rId28"/>
    <p:sldLayoutId id="2147484037" r:id="rId29"/>
    <p:sldLayoutId id="2147484038" r:id="rId30"/>
    <p:sldLayoutId id="2147484039" r:id="rId31"/>
    <p:sldLayoutId id="2147484040" r:id="rId3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5.xml"/><Relationship Id="rId4" Type="http://schemas.openxmlformats.org/officeDocument/2006/relationships/hyperlink" Target="https://preventglobalhpvcancers.org/resources/#usagedetai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5_0.xml"/><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98.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05.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1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3.xml"/><Relationship Id="rId1" Type="http://schemas.openxmlformats.org/officeDocument/2006/relationships/slideLayout" Target="../slideLayouts/slideLayout10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93/jncimonographs/lgae042" TargetMode="External"/><Relationship Id="rId2" Type="http://schemas.openxmlformats.org/officeDocument/2006/relationships/notesSlide" Target="../notesSlides/notesSlide30.xml"/><Relationship Id="rId1" Type="http://schemas.openxmlformats.org/officeDocument/2006/relationships/slideLayout" Target="../slideLayouts/slideLayout116.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1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2B_0.xml"/><Relationship Id="rId2" Type="http://schemas.openxmlformats.org/officeDocument/2006/relationships/notesSlide" Target="../notesSlides/notesSlide43.xml"/><Relationship Id="rId1" Type="http://schemas.openxmlformats.org/officeDocument/2006/relationships/slideLayout" Target="../slideLayouts/slideLayout10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2C_0.xml"/><Relationship Id="rId2" Type="http://schemas.openxmlformats.org/officeDocument/2006/relationships/notesSlide" Target="../notesSlides/notesSlide44.xml"/><Relationship Id="rId1" Type="http://schemas.openxmlformats.org/officeDocument/2006/relationships/slideLayout" Target="../slideLayouts/slideLayout105.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2D_0.xml"/><Relationship Id="rId2" Type="http://schemas.openxmlformats.org/officeDocument/2006/relationships/notesSlide" Target="../notesSlides/notesSlide45.xml"/><Relationship Id="rId1" Type="http://schemas.openxmlformats.org/officeDocument/2006/relationships/slideLayout" Target="../slideLayouts/slideLayout105.xml"/><Relationship Id="rId5" Type="http://schemas.openxmlformats.org/officeDocument/2006/relationships/image" Target="../media/image31.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30_0.xml"/><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5.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98.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134_0.xml"/><Relationship Id="rId2" Type="http://schemas.openxmlformats.org/officeDocument/2006/relationships/notesSlide" Target="../notesSlides/notesSlide52.xml"/><Relationship Id="rId1" Type="http://schemas.openxmlformats.org/officeDocument/2006/relationships/slideLayout" Target="../slideLayouts/slideLayout10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136_0.xml"/><Relationship Id="rId2" Type="http://schemas.openxmlformats.org/officeDocument/2006/relationships/notesSlide" Target="../notesSlides/notesSlide54.xml"/><Relationship Id="rId1" Type="http://schemas.openxmlformats.org/officeDocument/2006/relationships/slideLayout" Target="../slideLayouts/slideLayout115.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137_0.xml"/><Relationship Id="rId2" Type="http://schemas.openxmlformats.org/officeDocument/2006/relationships/notesSlide" Target="../notesSlides/notesSlide55.xml"/><Relationship Id="rId1" Type="http://schemas.openxmlformats.org/officeDocument/2006/relationships/slideLayout" Target="../slideLayouts/slideLayout115.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15.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15.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104.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104.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104.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104.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microsoft.com/office/2018/10/relationships/comments" Target="../comments/modernComment_142_0.xml"/><Relationship Id="rId2" Type="http://schemas.openxmlformats.org/officeDocument/2006/relationships/notesSlide" Target="../notesSlides/notesSlide66.xml"/><Relationship Id="rId1" Type="http://schemas.openxmlformats.org/officeDocument/2006/relationships/slideLayout" Target="../slideLayouts/slideLayout104.xml"/><Relationship Id="rId5" Type="http://schemas.openxmlformats.org/officeDocument/2006/relationships/image" Target="../media/image2.pn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104.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hyperlink" Target="http://www.preventglobalhpvcancers.org" TargetMode="External"/><Relationship Id="rId2" Type="http://schemas.openxmlformats.org/officeDocument/2006/relationships/notesSlide" Target="../notesSlides/notesSlide73.xml"/><Relationship Id="rId1" Type="http://schemas.openxmlformats.org/officeDocument/2006/relationships/slideLayout" Target="../slideLayouts/slideLayout10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microsoft.com/office/2018/10/relationships/comments" Target="../comments/modernComment_14B_0.xml"/><Relationship Id="rId2" Type="http://schemas.openxmlformats.org/officeDocument/2006/relationships/notesSlide" Target="../notesSlides/notesSlide74.xml"/><Relationship Id="rId1" Type="http://schemas.openxmlformats.org/officeDocument/2006/relationships/slideLayout" Target="../slideLayouts/slideLayout105.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5.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8.xml"/><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1.xml"/><Relationship Id="rId1" Type="http://schemas.openxmlformats.org/officeDocument/2006/relationships/slideLayout" Target="../slideLayouts/slideLayout104.xml"/></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104.xml"/></Relationships>
</file>

<file path=ppt/slides/_rels/slide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3.xml"/><Relationship Id="rId1" Type="http://schemas.openxmlformats.org/officeDocument/2006/relationships/slideLayout" Target="../slideLayouts/slideLayout104.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4.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6"/>
        <p:cNvGrpSpPr/>
        <p:nvPr/>
      </p:nvGrpSpPr>
      <p:grpSpPr>
        <a:xfrm>
          <a:off x="0" y="0"/>
          <a:ext cx="0" cy="0"/>
          <a:chOff x="0" y="0"/>
          <a:chExt cx="0" cy="0"/>
        </a:xfrm>
      </p:grpSpPr>
      <p:pic>
        <p:nvPicPr>
          <p:cNvPr id="921" name="Google Shape;921;p1"/>
          <p:cNvPicPr preferRelativeResize="0"/>
          <p:nvPr/>
        </p:nvPicPr>
        <p:blipFill rotWithShape="1">
          <a:blip r:embed="rId3">
            <a:alphaModFix/>
          </a:blip>
          <a:srcRect/>
          <a:stretch/>
        </p:blipFill>
        <p:spPr>
          <a:xfrm>
            <a:off x="509860" y="5486654"/>
            <a:ext cx="1387549" cy="875544"/>
          </a:xfrm>
          <a:prstGeom prst="rect">
            <a:avLst/>
          </a:prstGeom>
          <a:noFill/>
          <a:ln>
            <a:noFill/>
          </a:ln>
        </p:spPr>
      </p:pic>
      <p:sp>
        <p:nvSpPr>
          <p:cNvPr id="924" name="Google Shape;924;p1"/>
          <p:cNvSpPr txBox="1"/>
          <p:nvPr/>
        </p:nvSpPr>
        <p:spPr>
          <a:xfrm>
            <a:off x="1884826" y="1787299"/>
            <a:ext cx="8220724"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400" b="1" i="1" u="none" strike="noStrike" cap="none">
                <a:solidFill>
                  <a:srgbClr val="007881"/>
                </a:solidFill>
                <a:latin typeface="Arial"/>
                <a:ea typeface="Arial"/>
                <a:cs typeface="Arial"/>
                <a:sym typeface="Arial"/>
              </a:rPr>
              <a:t>Cervical Cancer Elimination </a:t>
            </a:r>
            <a:endParaRPr sz="4400"/>
          </a:p>
          <a:p>
            <a:pPr marL="0" marR="0" lvl="0" indent="0" algn="ctr" rtl="0">
              <a:lnSpc>
                <a:spcPct val="100000"/>
              </a:lnSpc>
              <a:spcBef>
                <a:spcPts val="0"/>
              </a:spcBef>
              <a:spcAft>
                <a:spcPts val="0"/>
              </a:spcAft>
              <a:buClr>
                <a:srgbClr val="000000"/>
              </a:buClr>
              <a:buSzPts val="3600"/>
              <a:buFont typeface="Arial"/>
              <a:buNone/>
            </a:pPr>
            <a:r>
              <a:rPr lang="en-US" sz="4400" b="1" i="1" u="none" strike="noStrike" cap="none">
                <a:solidFill>
                  <a:srgbClr val="007881"/>
                </a:solidFill>
                <a:latin typeface="Arial"/>
                <a:ea typeface="Arial"/>
                <a:cs typeface="Arial"/>
                <a:sym typeface="Arial"/>
              </a:rPr>
              <a:t>through HPV Vaccination</a:t>
            </a:r>
            <a:endParaRPr sz="4400"/>
          </a:p>
        </p:txBody>
      </p:sp>
      <p:sp>
        <p:nvSpPr>
          <p:cNvPr id="2" name="TextBox 1">
            <a:extLst>
              <a:ext uri="{FF2B5EF4-FFF2-40B4-BE49-F238E27FC236}">
                <a16:creationId xmlns:a16="http://schemas.microsoft.com/office/drawing/2014/main" id="{A931D53F-8D58-CE99-448A-76932F0C3A8F}"/>
              </a:ext>
            </a:extLst>
          </p:cNvPr>
          <p:cNvSpPr txBox="1"/>
          <p:nvPr/>
        </p:nvSpPr>
        <p:spPr>
          <a:xfrm>
            <a:off x="2086449" y="3931579"/>
            <a:ext cx="8019101" cy="523220"/>
          </a:xfrm>
          <a:prstGeom prst="rect">
            <a:avLst/>
          </a:prstGeom>
          <a:noFill/>
        </p:spPr>
        <p:txBody>
          <a:bodyPr wrap="square" rtlCol="0">
            <a:spAutoFit/>
          </a:bodyPr>
          <a:lstStyle/>
          <a:p>
            <a:pPr algn="ctr"/>
            <a:r>
              <a:rPr lang="en-US" sz="2800"/>
              <a:t>Equipping Physicians to Prevent HPV Cancers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g32bf0861a32_0_10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endParaRPr/>
          </a:p>
        </p:txBody>
      </p:sp>
      <p:pic>
        <p:nvPicPr>
          <p:cNvPr id="1028" name="Google Shape;1028;g32bf0861a32_0_102"/>
          <p:cNvPicPr preferRelativeResize="0"/>
          <p:nvPr/>
        </p:nvPicPr>
        <p:blipFill rotWithShape="1">
          <a:blip r:embed="rId3">
            <a:alphaModFix/>
          </a:blip>
          <a:srcRect b="13456"/>
          <a:stretch/>
        </p:blipFill>
        <p:spPr>
          <a:xfrm>
            <a:off x="76200" y="42849"/>
            <a:ext cx="12039600" cy="5860994"/>
          </a:xfrm>
          <a:prstGeom prst="rect">
            <a:avLst/>
          </a:prstGeom>
          <a:noFill/>
          <a:ln>
            <a:noFill/>
          </a:ln>
        </p:spPr>
      </p:pic>
      <p:pic>
        <p:nvPicPr>
          <p:cNvPr id="1029" name="Google Shape;1029;g32bf0861a32_0_102"/>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20"/>
          <p:cNvSpPr txBox="1">
            <a:spLocks noGrp="1"/>
          </p:cNvSpPr>
          <p:nvPr>
            <p:ph type="body" idx="1"/>
          </p:nvPr>
        </p:nvSpPr>
        <p:spPr>
          <a:xfrm>
            <a:off x="838200" y="1936641"/>
            <a:ext cx="5181600" cy="3927446"/>
          </a:xfrm>
          <a:prstGeom prst="rect">
            <a:avLst/>
          </a:prstGeom>
          <a:noFill/>
          <a:ln>
            <a:noFill/>
          </a:ln>
        </p:spPr>
        <p:txBody>
          <a:bodyPr spcFirstLastPara="1" wrap="square" lIns="91425" tIns="45700" rIns="91425" bIns="45700" anchor="t" anchorCtr="0">
            <a:normAutofit/>
          </a:bodyPr>
          <a:lstStyle/>
          <a:p>
            <a:pPr marL="609585" lvl="0" indent="-609585" algn="l" rtl="0">
              <a:lnSpc>
                <a:spcPct val="100000"/>
              </a:lnSpc>
              <a:spcBef>
                <a:spcPts val="0"/>
              </a:spcBef>
              <a:spcAft>
                <a:spcPts val="0"/>
              </a:spcAft>
              <a:buClr>
                <a:srgbClr val="333333"/>
              </a:buClr>
              <a:buSzPts val="2000"/>
              <a:buFont typeface="Calibri"/>
              <a:buAutoNum type="arabicPeriod"/>
            </a:pPr>
            <a:r>
              <a:rPr lang="en-US" sz="2667">
                <a:solidFill>
                  <a:srgbClr val="3F3F3F"/>
                </a:solidFill>
              </a:rPr>
              <a:t>HPV vaccination in girls</a:t>
            </a:r>
            <a:endParaRPr/>
          </a:p>
          <a:p>
            <a:pPr marL="609585" lvl="0" indent="-609585" algn="l" rtl="0">
              <a:lnSpc>
                <a:spcPct val="100000"/>
              </a:lnSpc>
              <a:spcBef>
                <a:spcPts val="1067"/>
              </a:spcBef>
              <a:spcAft>
                <a:spcPts val="0"/>
              </a:spcAft>
              <a:buClr>
                <a:srgbClr val="333333"/>
              </a:buClr>
              <a:buSzPts val="2000"/>
              <a:buFont typeface="Calibri"/>
              <a:buAutoNum type="arabicPeriod"/>
            </a:pPr>
            <a:r>
              <a:rPr lang="en-US" sz="2667">
                <a:solidFill>
                  <a:srgbClr val="3F3F3F"/>
                </a:solidFill>
              </a:rPr>
              <a:t>Screening in women</a:t>
            </a:r>
            <a:endParaRPr sz="3067">
              <a:solidFill>
                <a:srgbClr val="3F3F3F"/>
              </a:solidFill>
            </a:endParaRPr>
          </a:p>
        </p:txBody>
      </p:sp>
      <p:grpSp>
        <p:nvGrpSpPr>
          <p:cNvPr id="1036" name="Google Shape;1036;p20"/>
          <p:cNvGrpSpPr/>
          <p:nvPr/>
        </p:nvGrpSpPr>
        <p:grpSpPr>
          <a:xfrm>
            <a:off x="1024157" y="3250715"/>
            <a:ext cx="9646768" cy="2214423"/>
            <a:chOff x="608006" y="2224420"/>
            <a:chExt cx="10745695" cy="2466683"/>
          </a:xfrm>
        </p:grpSpPr>
        <p:cxnSp>
          <p:nvCxnSpPr>
            <p:cNvPr id="1037" name="Google Shape;1037;p20"/>
            <p:cNvCxnSpPr>
              <a:stCxn id="1038" idx="6"/>
              <a:endCxn id="1039" idx="2"/>
            </p:cNvCxnSpPr>
            <p:nvPr/>
          </p:nvCxnSpPr>
          <p:spPr>
            <a:xfrm>
              <a:off x="2538744" y="2912170"/>
              <a:ext cx="3297000" cy="0"/>
            </a:xfrm>
            <a:prstGeom prst="straightConnector1">
              <a:avLst/>
            </a:prstGeom>
            <a:noFill/>
            <a:ln w="69850" cap="flat" cmpd="sng">
              <a:solidFill>
                <a:srgbClr val="BFBFBF"/>
              </a:solidFill>
              <a:prstDash val="solid"/>
              <a:miter lim="800000"/>
              <a:headEnd type="none" w="sm" len="sm"/>
              <a:tailEnd type="none" w="sm" len="sm"/>
            </a:ln>
          </p:spPr>
        </p:cxnSp>
        <p:cxnSp>
          <p:nvCxnSpPr>
            <p:cNvPr id="1040" name="Google Shape;1040;p20"/>
            <p:cNvCxnSpPr/>
            <p:nvPr/>
          </p:nvCxnSpPr>
          <p:spPr>
            <a:xfrm>
              <a:off x="6814398" y="2935260"/>
              <a:ext cx="3746100" cy="0"/>
            </a:xfrm>
            <a:prstGeom prst="straightConnector1">
              <a:avLst/>
            </a:prstGeom>
            <a:noFill/>
            <a:ln w="69850" cap="flat" cmpd="sng">
              <a:solidFill>
                <a:srgbClr val="512E5B"/>
              </a:solidFill>
              <a:prstDash val="solid"/>
              <a:miter lim="800000"/>
              <a:headEnd type="none" w="sm" len="sm"/>
              <a:tailEnd type="none" w="sm" len="sm"/>
            </a:ln>
          </p:spPr>
        </p:cxnSp>
        <p:sp>
          <p:nvSpPr>
            <p:cNvPr id="1038" name="Google Shape;1038;p20"/>
            <p:cNvSpPr/>
            <p:nvPr/>
          </p:nvSpPr>
          <p:spPr>
            <a:xfrm>
              <a:off x="1163244" y="2224420"/>
              <a:ext cx="1375500" cy="1375500"/>
            </a:xfrm>
            <a:prstGeom prst="ellipse">
              <a:avLst/>
            </a:prstGeom>
            <a:solidFill>
              <a:schemeClr val="lt1"/>
            </a:solidFill>
            <a:ln w="31750" cap="flat" cmpd="sng">
              <a:solidFill>
                <a:srgbClr val="0099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1041" name="Google Shape;1041;p20"/>
            <p:cNvSpPr txBox="1"/>
            <p:nvPr/>
          </p:nvSpPr>
          <p:spPr>
            <a:xfrm>
              <a:off x="1186207" y="2456315"/>
              <a:ext cx="1329601" cy="8799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67"/>
                <a:buFont typeface="Arial"/>
                <a:buNone/>
              </a:pPr>
              <a:r>
                <a:rPr lang="en-US" sz="1467" b="1" i="0" u="none" strike="noStrike" cap="none">
                  <a:solidFill>
                    <a:srgbClr val="009999"/>
                  </a:solidFill>
                  <a:latin typeface="Arial Black"/>
                  <a:ea typeface="Arial Black"/>
                  <a:cs typeface="Arial Black"/>
                  <a:sym typeface="Arial Black"/>
                </a:rPr>
                <a:t>9-14</a:t>
              </a:r>
              <a:endParaRPr sz="1467"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67"/>
                <a:buFont typeface="Arial"/>
                <a:buNone/>
              </a:pPr>
              <a:r>
                <a:rPr lang="en-US" sz="1467" b="1" i="0" u="none" strike="noStrike" cap="none">
                  <a:solidFill>
                    <a:srgbClr val="009999"/>
                  </a:solidFill>
                  <a:latin typeface="Arial Black"/>
                  <a:ea typeface="Arial Black"/>
                  <a:cs typeface="Arial Black"/>
                  <a:sym typeface="Arial Black"/>
                </a:rPr>
                <a:t>YEARS</a:t>
              </a:r>
              <a:endParaRPr sz="1467"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333"/>
                <a:buFont typeface="Arial"/>
                <a:buNone/>
              </a:pPr>
              <a:r>
                <a:rPr lang="en-US" sz="1333" b="1" i="0" u="none" strike="noStrike" cap="none">
                  <a:solidFill>
                    <a:srgbClr val="009999"/>
                  </a:solidFill>
                  <a:latin typeface="Arial Black"/>
                  <a:ea typeface="Arial Black"/>
                  <a:cs typeface="Arial Black"/>
                  <a:sym typeface="Arial Black"/>
                </a:rPr>
                <a:t>OLD</a:t>
              </a:r>
              <a:endParaRPr sz="1467" b="0" i="0" u="none" strike="noStrike" cap="none">
                <a:solidFill>
                  <a:schemeClr val="dk1"/>
                </a:solidFill>
                <a:latin typeface="Arial"/>
                <a:ea typeface="Arial"/>
                <a:cs typeface="Arial"/>
                <a:sym typeface="Arial"/>
              </a:endParaRPr>
            </a:p>
          </p:txBody>
        </p:sp>
        <p:sp>
          <p:nvSpPr>
            <p:cNvPr id="1039" name="Google Shape;1039;p20"/>
            <p:cNvSpPr/>
            <p:nvPr/>
          </p:nvSpPr>
          <p:spPr>
            <a:xfrm>
              <a:off x="5835757" y="2224420"/>
              <a:ext cx="1375500" cy="1375500"/>
            </a:xfrm>
            <a:prstGeom prst="ellipse">
              <a:avLst/>
            </a:prstGeom>
            <a:solidFill>
              <a:schemeClr val="lt1"/>
            </a:solidFill>
            <a:ln w="31750" cap="flat" cmpd="sng">
              <a:solidFill>
                <a:srgbClr val="442D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1042" name="Google Shape;1042;p20"/>
            <p:cNvSpPr txBox="1"/>
            <p:nvPr/>
          </p:nvSpPr>
          <p:spPr>
            <a:xfrm>
              <a:off x="5863588" y="2456315"/>
              <a:ext cx="1329601" cy="8799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67"/>
                <a:buFont typeface="Arial"/>
                <a:buNone/>
              </a:pPr>
              <a:r>
                <a:rPr lang="en-US" sz="1467" b="1" i="0" u="none" strike="noStrike" cap="none">
                  <a:solidFill>
                    <a:srgbClr val="442D5A"/>
                  </a:solidFill>
                  <a:latin typeface="Arial Black"/>
                  <a:ea typeface="Arial Black"/>
                  <a:cs typeface="Arial Black"/>
                  <a:sym typeface="Arial Black"/>
                </a:rPr>
                <a:t>35</a:t>
              </a:r>
              <a:endParaRPr sz="1467"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67"/>
                <a:buFont typeface="Arial"/>
                <a:buNone/>
              </a:pPr>
              <a:r>
                <a:rPr lang="en-US" sz="1467" b="1" i="0" u="none" strike="noStrike" cap="none">
                  <a:solidFill>
                    <a:srgbClr val="442D5A"/>
                  </a:solidFill>
                  <a:latin typeface="Arial Black"/>
                  <a:ea typeface="Arial Black"/>
                  <a:cs typeface="Arial Black"/>
                  <a:sym typeface="Arial Black"/>
                </a:rPr>
                <a:t>YEARS</a:t>
              </a:r>
              <a:endParaRPr sz="1467"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333"/>
                <a:buFont typeface="Arial"/>
                <a:buNone/>
              </a:pPr>
              <a:r>
                <a:rPr lang="en-US" sz="1333" b="1" i="0" u="none" strike="noStrike" cap="none">
                  <a:solidFill>
                    <a:srgbClr val="442D5A"/>
                  </a:solidFill>
                  <a:latin typeface="Arial Black"/>
                  <a:ea typeface="Arial Black"/>
                  <a:cs typeface="Arial Black"/>
                  <a:sym typeface="Arial Black"/>
                </a:rPr>
                <a:t>OLD</a:t>
              </a:r>
              <a:endParaRPr sz="1467" b="0" i="0" u="none" strike="noStrike" cap="none">
                <a:solidFill>
                  <a:schemeClr val="dk1"/>
                </a:solidFill>
                <a:latin typeface="Arial"/>
                <a:ea typeface="Arial"/>
                <a:cs typeface="Arial"/>
                <a:sym typeface="Arial"/>
              </a:endParaRPr>
            </a:p>
          </p:txBody>
        </p:sp>
        <p:sp>
          <p:nvSpPr>
            <p:cNvPr id="1043" name="Google Shape;1043;p20"/>
            <p:cNvSpPr/>
            <p:nvPr/>
          </p:nvSpPr>
          <p:spPr>
            <a:xfrm>
              <a:off x="9978201" y="2224420"/>
              <a:ext cx="1375500" cy="1375500"/>
            </a:xfrm>
            <a:prstGeom prst="ellipse">
              <a:avLst/>
            </a:prstGeom>
            <a:solidFill>
              <a:schemeClr val="lt1"/>
            </a:solidFill>
            <a:ln w="31750" cap="flat" cmpd="sng">
              <a:solidFill>
                <a:srgbClr val="442D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1044" name="Google Shape;1044;p20"/>
            <p:cNvSpPr txBox="1"/>
            <p:nvPr/>
          </p:nvSpPr>
          <p:spPr>
            <a:xfrm>
              <a:off x="10001165" y="2456315"/>
              <a:ext cx="1329601" cy="8799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67"/>
                <a:buFont typeface="Arial"/>
                <a:buNone/>
              </a:pPr>
              <a:r>
                <a:rPr lang="en-US" sz="1467" b="1" i="0" u="none" strike="noStrike" cap="none">
                  <a:solidFill>
                    <a:srgbClr val="442D5A"/>
                  </a:solidFill>
                  <a:latin typeface="Arial Black"/>
                  <a:ea typeface="Arial Black"/>
                  <a:cs typeface="Arial Black"/>
                  <a:sym typeface="Arial Black"/>
                </a:rPr>
                <a:t>45</a:t>
              </a:r>
              <a:endParaRPr sz="1467"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67"/>
                <a:buFont typeface="Arial"/>
                <a:buNone/>
              </a:pPr>
              <a:r>
                <a:rPr lang="en-US" sz="1467" b="1" i="0" u="none" strike="noStrike" cap="none">
                  <a:solidFill>
                    <a:srgbClr val="442D5A"/>
                  </a:solidFill>
                  <a:latin typeface="Arial Black"/>
                  <a:ea typeface="Arial Black"/>
                  <a:cs typeface="Arial Black"/>
                  <a:sym typeface="Arial Black"/>
                </a:rPr>
                <a:t>YEARS</a:t>
              </a:r>
              <a:endParaRPr sz="1467" b="0" i="0" u="none" strike="noStrike" cap="none">
                <a:solidFill>
                  <a:schemeClr val="dk1"/>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1333"/>
                <a:buFont typeface="Arial"/>
                <a:buNone/>
              </a:pPr>
              <a:r>
                <a:rPr lang="en-US" sz="1333" b="1" i="0" u="none" strike="noStrike" cap="none">
                  <a:solidFill>
                    <a:srgbClr val="442D5A"/>
                  </a:solidFill>
                  <a:latin typeface="Arial Black"/>
                  <a:ea typeface="Arial Black"/>
                  <a:cs typeface="Arial Black"/>
                  <a:sym typeface="Arial Black"/>
                </a:rPr>
                <a:t>OLD</a:t>
              </a:r>
              <a:endParaRPr sz="1467" b="0" i="0" u="none" strike="noStrike" cap="none">
                <a:solidFill>
                  <a:schemeClr val="dk1"/>
                </a:solidFill>
                <a:latin typeface="Arial"/>
                <a:ea typeface="Arial"/>
                <a:cs typeface="Arial"/>
                <a:sym typeface="Arial"/>
              </a:endParaRPr>
            </a:p>
          </p:txBody>
        </p:sp>
        <p:sp>
          <p:nvSpPr>
            <p:cNvPr id="1045" name="Google Shape;1045;p20"/>
            <p:cNvSpPr txBox="1"/>
            <p:nvPr/>
          </p:nvSpPr>
          <p:spPr>
            <a:xfrm>
              <a:off x="608006" y="3902833"/>
              <a:ext cx="3166800" cy="33129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US" sz="1333" b="1" i="0" u="none" strike="noStrike" cap="none">
                  <a:solidFill>
                    <a:srgbClr val="009999"/>
                  </a:solidFill>
                  <a:latin typeface="Arial Black"/>
                  <a:ea typeface="Arial Black"/>
                  <a:cs typeface="Arial Black"/>
                  <a:sym typeface="Arial Black"/>
                </a:rPr>
                <a:t>HPV VACCINATION</a:t>
              </a:r>
              <a:endParaRPr sz="1467" b="0" i="0" u="none" strike="noStrike" cap="none">
                <a:solidFill>
                  <a:schemeClr val="dk1"/>
                </a:solidFill>
                <a:latin typeface="Arial"/>
                <a:ea typeface="Arial"/>
                <a:cs typeface="Arial"/>
                <a:sym typeface="Arial"/>
              </a:endParaRPr>
            </a:p>
          </p:txBody>
        </p:sp>
        <p:sp>
          <p:nvSpPr>
            <p:cNvPr id="1046" name="Google Shape;1046;p20"/>
            <p:cNvSpPr txBox="1"/>
            <p:nvPr/>
          </p:nvSpPr>
          <p:spPr>
            <a:xfrm>
              <a:off x="6222476" y="3902835"/>
              <a:ext cx="4689599" cy="7882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33"/>
                <a:buFont typeface="Arial"/>
                <a:buNone/>
              </a:pPr>
              <a:r>
                <a:rPr lang="en-US" sz="1333" b="1" i="0" u="none" strike="noStrike" cap="none">
                  <a:solidFill>
                    <a:srgbClr val="442D5A"/>
                  </a:solidFill>
                  <a:latin typeface="Arial Black"/>
                  <a:ea typeface="Arial Black"/>
                  <a:cs typeface="Arial Black"/>
                  <a:sym typeface="Arial Black"/>
                </a:rPr>
                <a:t>CERVICAL CANCER SCREENING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0B8A83"/>
                  </a:solidFill>
                  <a:latin typeface="Arial Black"/>
                  <a:ea typeface="Arial Black"/>
                  <a:cs typeface="Arial Black"/>
                  <a:sym typeface="Arial Black"/>
                </a:rPr>
                <a:t>2 times in lifetime using a high- performance screening test</a:t>
              </a:r>
              <a:endParaRPr sz="1467" b="0" i="0" u="none" strike="noStrike" cap="none">
                <a:solidFill>
                  <a:srgbClr val="0B8A83"/>
                </a:solidFill>
                <a:latin typeface="Arial"/>
                <a:ea typeface="Arial"/>
                <a:cs typeface="Arial"/>
                <a:sym typeface="Arial"/>
              </a:endParaRPr>
            </a:p>
          </p:txBody>
        </p:sp>
      </p:grpSp>
      <p:sp>
        <p:nvSpPr>
          <p:cNvPr id="1047" name="Google Shape;1047;p20"/>
          <p:cNvSpPr txBox="1"/>
          <p:nvPr/>
        </p:nvSpPr>
        <p:spPr>
          <a:xfrm>
            <a:off x="7507025" y="6318468"/>
            <a:ext cx="5534879" cy="31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50"/>
              <a:buFont typeface="Arial"/>
              <a:buNone/>
            </a:pPr>
            <a:r>
              <a:rPr lang="en-US" sz="1450" b="0" i="0" u="none" strike="noStrike" cap="none">
                <a:solidFill>
                  <a:schemeClr val="dk1"/>
                </a:solidFill>
                <a:latin typeface="Arial"/>
                <a:ea typeface="Arial"/>
                <a:cs typeface="Arial"/>
                <a:sym typeface="Arial"/>
              </a:rPr>
              <a:t>WHO – Cervical Cancer Elimination Initiative</a:t>
            </a:r>
            <a:endParaRPr sz="1450" b="0" i="0" u="none" strike="noStrike" cap="none">
              <a:solidFill>
                <a:schemeClr val="dk1"/>
              </a:solidFill>
              <a:latin typeface="Arial"/>
              <a:ea typeface="Arial"/>
              <a:cs typeface="Arial"/>
              <a:sym typeface="Arial"/>
            </a:endParaRPr>
          </a:p>
        </p:txBody>
      </p:sp>
      <p:sp>
        <p:nvSpPr>
          <p:cNvPr id="1048" name="Google Shape;1048;p20"/>
          <p:cNvSpPr txBox="1"/>
          <p:nvPr/>
        </p:nvSpPr>
        <p:spPr>
          <a:xfrm>
            <a:off x="586219" y="244600"/>
            <a:ext cx="11605781" cy="1455371"/>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Cervical Cancer Prevention Strategy</a:t>
            </a:r>
            <a:endParaRPr/>
          </a:p>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to Reach Elimination</a:t>
            </a:r>
            <a:endParaRPr sz="4800" b="0" i="0" u="none" strike="noStrike" cap="none">
              <a:solidFill>
                <a:schemeClr val="dk1"/>
              </a:solidFill>
              <a:latin typeface="Arial"/>
              <a:ea typeface="Arial"/>
              <a:cs typeface="Arial"/>
              <a:sym typeface="Arial"/>
            </a:endParaRPr>
          </a:p>
        </p:txBody>
      </p:sp>
      <p:sp>
        <p:nvSpPr>
          <p:cNvPr id="1049" name="Google Shape;1049;p20"/>
          <p:cNvSpPr/>
          <p:nvPr/>
        </p:nvSpPr>
        <p:spPr>
          <a:xfrm>
            <a:off x="347870" y="5374897"/>
            <a:ext cx="1987826" cy="132715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50" name="Google Shape;1050;p20"/>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8"/>
          <p:cNvSpPr txBox="1">
            <a:spLocks noGrp="1"/>
          </p:cNvSpPr>
          <p:nvPr>
            <p:ph type="title"/>
          </p:nvPr>
        </p:nvSpPr>
        <p:spPr>
          <a:xfrm>
            <a:off x="500731" y="2156790"/>
            <a:ext cx="5164573" cy="2141583"/>
          </a:xfrm>
          <a:prstGeom prst="rect">
            <a:avLst/>
          </a:prstGeom>
          <a:noFill/>
          <a:ln>
            <a:noFill/>
          </a:ln>
        </p:spPr>
        <p:txBody>
          <a:bodyPr spcFirstLastPara="1" wrap="square" lIns="91400" tIns="45700" rIns="91400" bIns="45700" anchor="ctr" anchorCtr="0">
            <a:noAutofit/>
          </a:bodyPr>
          <a:lstStyle/>
          <a:p>
            <a:pPr marL="0" lvl="0" indent="0" algn="l" rtl="0">
              <a:lnSpc>
                <a:spcPct val="90000"/>
              </a:lnSpc>
              <a:spcBef>
                <a:spcPts val="0"/>
              </a:spcBef>
              <a:spcAft>
                <a:spcPts val="0"/>
              </a:spcAft>
              <a:buClr>
                <a:srgbClr val="403F41"/>
              </a:buClr>
              <a:buSzPts val="1800"/>
              <a:buNone/>
            </a:pPr>
            <a:r>
              <a:rPr lang="en-US" sz="4250" b="1">
                <a:solidFill>
                  <a:srgbClr val="007C88"/>
                </a:solidFill>
                <a:latin typeface="Arial"/>
                <a:ea typeface="Arial"/>
                <a:cs typeface="Arial"/>
                <a:sym typeface="Arial"/>
              </a:rPr>
              <a:t>Doctors </a:t>
            </a:r>
            <a:r>
              <a:rPr lang="en-US" sz="4250">
                <a:solidFill>
                  <a:srgbClr val="007C88"/>
                </a:solidFill>
                <a:latin typeface="Arial"/>
                <a:ea typeface="Arial"/>
                <a:cs typeface="Arial"/>
                <a:sym typeface="Arial"/>
              </a:rPr>
              <a:t>are </a:t>
            </a:r>
            <a:r>
              <a:rPr lang="en-US" sz="4250" b="1">
                <a:solidFill>
                  <a:srgbClr val="007C88"/>
                </a:solidFill>
                <a:latin typeface="Arial"/>
                <a:ea typeface="Arial"/>
                <a:cs typeface="Arial"/>
                <a:sym typeface="Arial"/>
              </a:rPr>
              <a:t>critical </a:t>
            </a:r>
            <a:br>
              <a:rPr lang="en-US" sz="4250">
                <a:solidFill>
                  <a:srgbClr val="007C88"/>
                </a:solidFill>
                <a:latin typeface="Arial"/>
                <a:ea typeface="Arial"/>
                <a:cs typeface="Arial"/>
                <a:sym typeface="Arial"/>
              </a:rPr>
            </a:br>
            <a:r>
              <a:rPr lang="en-US" sz="4250">
                <a:solidFill>
                  <a:srgbClr val="007C88"/>
                </a:solidFill>
                <a:latin typeface="Arial"/>
                <a:ea typeface="Arial"/>
                <a:cs typeface="Arial"/>
                <a:sym typeface="Arial"/>
              </a:rPr>
              <a:t>to meeting </a:t>
            </a:r>
            <a:endParaRPr sz="4250">
              <a:solidFill>
                <a:srgbClr val="007C88"/>
              </a:solidFill>
              <a:latin typeface="Arial"/>
              <a:ea typeface="Arial"/>
              <a:cs typeface="Arial"/>
              <a:sym typeface="Arial"/>
            </a:endParaRPr>
          </a:p>
          <a:p>
            <a:pPr marL="0" lvl="0" indent="0" algn="l" rtl="0">
              <a:lnSpc>
                <a:spcPct val="90000"/>
              </a:lnSpc>
              <a:spcBef>
                <a:spcPts val="0"/>
              </a:spcBef>
              <a:spcAft>
                <a:spcPts val="0"/>
              </a:spcAft>
              <a:buClr>
                <a:srgbClr val="403F41"/>
              </a:buClr>
              <a:buSzPts val="1800"/>
              <a:buNone/>
            </a:pPr>
            <a:r>
              <a:rPr lang="en-US" sz="4250">
                <a:solidFill>
                  <a:srgbClr val="007C88"/>
                </a:solidFill>
                <a:latin typeface="Arial"/>
                <a:ea typeface="Arial"/>
                <a:cs typeface="Arial"/>
                <a:sym typeface="Arial"/>
              </a:rPr>
              <a:t>elimination targets</a:t>
            </a:r>
            <a:endParaRPr sz="4250">
              <a:solidFill>
                <a:srgbClr val="007C88"/>
              </a:solidFill>
              <a:latin typeface="Arial"/>
              <a:ea typeface="Arial"/>
              <a:cs typeface="Arial"/>
              <a:sym typeface="Arial"/>
            </a:endParaRPr>
          </a:p>
        </p:txBody>
      </p:sp>
      <p:sp>
        <p:nvSpPr>
          <p:cNvPr id="1057" name="Google Shape;1057;p18"/>
          <p:cNvSpPr/>
          <p:nvPr/>
        </p:nvSpPr>
        <p:spPr>
          <a:xfrm>
            <a:off x="357808" y="4641573"/>
            <a:ext cx="2246243" cy="1888435"/>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058" name="Google Shape;1058;p18"/>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32bf0861a32_0_29"/>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5" name="Google Shape;1065;g32bf0861a32_0_29"/>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066" name="Google Shape;1066;g32bf0861a32_0_29"/>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1</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How many women </a:t>
            </a:r>
            <a:r>
              <a:rPr lang="en-US" sz="3700" u="sng">
                <a:solidFill>
                  <a:schemeClr val="lt2"/>
                </a:solidFill>
                <a:latin typeface="Arial"/>
                <a:ea typeface="Arial"/>
                <a:cs typeface="Arial"/>
                <a:sym typeface="Arial"/>
              </a:rPr>
              <a:t>die each year </a:t>
            </a:r>
            <a:r>
              <a:rPr lang="en-US" sz="3700">
                <a:solidFill>
                  <a:schemeClr val="lt2"/>
                </a:solidFill>
                <a:latin typeface="Arial"/>
                <a:ea typeface="Arial"/>
                <a:cs typeface="Arial"/>
                <a:sym typeface="Arial"/>
              </a:rPr>
              <a:t>in India from cervical cancer?</a:t>
            </a: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A:  29,000</a:t>
            </a: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B:  49,000</a:t>
            </a: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C:  79,000</a:t>
            </a: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g32bf0861a32_0_51"/>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3" name="Google Shape;1073;g32bf0861a32_0_51"/>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074" name="Google Shape;1074;g32bf0861a32_0_51"/>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1</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How many women </a:t>
            </a:r>
            <a:r>
              <a:rPr lang="en-US" sz="3700" u="sng">
                <a:solidFill>
                  <a:schemeClr val="lt2"/>
                </a:solidFill>
                <a:latin typeface="Arial"/>
                <a:ea typeface="Arial"/>
                <a:cs typeface="Arial"/>
                <a:sym typeface="Arial"/>
              </a:rPr>
              <a:t>die each year </a:t>
            </a:r>
            <a:r>
              <a:rPr lang="en-US" sz="3700">
                <a:solidFill>
                  <a:schemeClr val="lt2"/>
                </a:solidFill>
                <a:latin typeface="Arial"/>
                <a:ea typeface="Arial"/>
                <a:cs typeface="Arial"/>
                <a:sym typeface="Arial"/>
              </a:rPr>
              <a:t>in India from cervical cancer?</a:t>
            </a: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A:  29,000</a:t>
            </a: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B:  49,000</a:t>
            </a: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accent2"/>
                </a:solidFill>
                <a:latin typeface="Arial"/>
                <a:ea typeface="Arial"/>
                <a:cs typeface="Arial"/>
                <a:sym typeface="Arial"/>
              </a:rPr>
              <a:t>C:  79,000 (correct answer)</a:t>
            </a:r>
            <a:endParaRPr sz="3700">
              <a:solidFill>
                <a:schemeClr val="accen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2"/>
          <p:cNvSpPr txBox="1">
            <a:spLocks noGrp="1"/>
          </p:cNvSpPr>
          <p:nvPr>
            <p:ph type="ctrTitle"/>
          </p:nvPr>
        </p:nvSpPr>
        <p:spPr>
          <a:xfrm>
            <a:off x="4691793" y="878520"/>
            <a:ext cx="6914000" cy="3977960"/>
          </a:xfrm>
          <a:prstGeom prst="rect">
            <a:avLst/>
          </a:prstGeom>
          <a:noFill/>
          <a:ln>
            <a:noFill/>
          </a:ln>
        </p:spPr>
        <p:txBody>
          <a:bodyPr spcFirstLastPara="1" wrap="square" lIns="91400" tIns="45700" rIns="91400" bIns="45700" anchor="ctr" anchorCtr="0">
            <a:normAutofit fontScale="90000"/>
          </a:bodyPr>
          <a:lstStyle/>
          <a:p>
            <a:pPr marL="0" lvl="0" indent="0" algn="l" rtl="0">
              <a:lnSpc>
                <a:spcPct val="90000"/>
              </a:lnSpc>
              <a:spcBef>
                <a:spcPts val="0"/>
              </a:spcBef>
              <a:spcAft>
                <a:spcPts val="0"/>
              </a:spcAft>
              <a:buClr>
                <a:srgbClr val="007C88"/>
              </a:buClr>
              <a:buSzPct val="76923"/>
              <a:buNone/>
            </a:pPr>
            <a:r>
              <a:rPr lang="en-US" sz="5850" b="1">
                <a:solidFill>
                  <a:schemeClr val="accent1"/>
                </a:solidFill>
                <a:latin typeface="Arial"/>
                <a:ea typeface="Arial"/>
                <a:cs typeface="Arial"/>
                <a:sym typeface="Arial"/>
              </a:rPr>
              <a:t>What Causes Cervical Cancer?</a:t>
            </a:r>
            <a:endParaRPr sz="5850" b="1">
              <a:solidFill>
                <a:schemeClr val="accent1"/>
              </a:solidFill>
              <a:latin typeface="Arial"/>
              <a:ea typeface="Arial"/>
              <a:cs typeface="Arial"/>
              <a:sym typeface="Arial"/>
            </a:endParaRPr>
          </a:p>
          <a:p>
            <a:pPr marL="0" lvl="0" indent="0" algn="l" rtl="0">
              <a:lnSpc>
                <a:spcPct val="90000"/>
              </a:lnSpc>
              <a:spcBef>
                <a:spcPts val="0"/>
              </a:spcBef>
              <a:spcAft>
                <a:spcPts val="0"/>
              </a:spcAft>
              <a:buClr>
                <a:srgbClr val="007C88"/>
              </a:buClr>
              <a:buSzPct val="76923"/>
              <a:buNone/>
            </a:pPr>
            <a:endParaRPr sz="5850" b="1">
              <a:solidFill>
                <a:schemeClr val="accent1"/>
              </a:solidFill>
              <a:latin typeface="Arial"/>
              <a:ea typeface="Arial"/>
              <a:cs typeface="Arial"/>
              <a:sym typeface="Arial"/>
            </a:endParaRPr>
          </a:p>
          <a:p>
            <a:pPr marL="0" lvl="0" indent="0" algn="l" rtl="0">
              <a:lnSpc>
                <a:spcPct val="90000"/>
              </a:lnSpc>
              <a:spcBef>
                <a:spcPts val="0"/>
              </a:spcBef>
              <a:spcAft>
                <a:spcPts val="0"/>
              </a:spcAft>
              <a:buClr>
                <a:srgbClr val="007C88"/>
              </a:buClr>
              <a:buSzPct val="78412"/>
              <a:buNone/>
            </a:pPr>
            <a:r>
              <a:rPr lang="en-US" sz="5738" b="1">
                <a:solidFill>
                  <a:schemeClr val="accent1"/>
                </a:solidFill>
                <a:latin typeface="Arial"/>
                <a:ea typeface="Arial"/>
                <a:cs typeface="Arial"/>
                <a:sym typeface="Arial"/>
              </a:rPr>
              <a:t>Human Papilloma virus (HPV)</a:t>
            </a:r>
            <a:endParaRPr sz="5755">
              <a:solidFill>
                <a:schemeClr val="accent1"/>
              </a:solidFill>
              <a:latin typeface="Arial"/>
              <a:ea typeface="Arial"/>
              <a:cs typeface="Arial"/>
              <a:sym typeface="Arial"/>
            </a:endParaRPr>
          </a:p>
        </p:txBody>
      </p:sp>
      <p:sp>
        <p:nvSpPr>
          <p:cNvPr id="1080" name="Google Shape;1080;p12"/>
          <p:cNvSpPr txBox="1"/>
          <p:nvPr/>
        </p:nvSpPr>
        <p:spPr>
          <a:xfrm flipH="1">
            <a:off x="1539600" y="6570677"/>
            <a:ext cx="2817160" cy="287323"/>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EAE9E8"/>
                </a:solidFill>
                <a:latin typeface="Arial"/>
                <a:ea typeface="Arial"/>
                <a:cs typeface="Arial"/>
                <a:sym typeface="Arial"/>
              </a:rPr>
              <a:t>Models used for illustrative purposes only.</a:t>
            </a:r>
            <a:endParaRPr sz="2533" b="0" i="0" u="none" strike="noStrike" cap="none">
              <a:solidFill>
                <a:schemeClr val="dk1"/>
              </a:solidFill>
              <a:latin typeface="Arial"/>
              <a:ea typeface="Arial"/>
              <a:cs typeface="Arial"/>
              <a:sym typeface="Arial"/>
            </a:endParaRPr>
          </a:p>
        </p:txBody>
      </p:sp>
      <p:pic>
        <p:nvPicPr>
          <p:cNvPr id="1081" name="Google Shape;1081;p12"/>
          <p:cNvPicPr preferRelativeResize="0"/>
          <p:nvPr/>
        </p:nvPicPr>
        <p:blipFill rotWithShape="1">
          <a:blip r:embed="rId3">
            <a:alphaModFix/>
          </a:blip>
          <a:srcRect/>
          <a:stretch/>
        </p:blipFill>
        <p:spPr>
          <a:xfrm>
            <a:off x="152051" y="5826513"/>
            <a:ext cx="1387549" cy="875544"/>
          </a:xfrm>
          <a:prstGeom prst="rect">
            <a:avLst/>
          </a:prstGeom>
          <a:noFill/>
          <a:ln>
            <a:noFill/>
          </a:ln>
        </p:spPr>
      </p:pic>
      <p:sp>
        <p:nvSpPr>
          <p:cNvPr id="1082" name="Google Shape;1082;p12"/>
          <p:cNvSpPr/>
          <p:nvPr/>
        </p:nvSpPr>
        <p:spPr>
          <a:xfrm>
            <a:off x="4265320" y="5313680"/>
            <a:ext cx="1556360" cy="12569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3"/>
          <p:cNvSpPr txBox="1">
            <a:spLocks noGrp="1"/>
          </p:cNvSpPr>
          <p:nvPr>
            <p:ph type="body" idx="1"/>
          </p:nvPr>
        </p:nvSpPr>
        <p:spPr>
          <a:xfrm>
            <a:off x="538017" y="1472374"/>
            <a:ext cx="5596499" cy="3984209"/>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SzPts val="3230"/>
              <a:buNone/>
            </a:pPr>
            <a:r>
              <a:rPr lang="en-US" sz="2800" b="1">
                <a:solidFill>
                  <a:schemeClr val="accent1"/>
                </a:solidFill>
                <a:latin typeface="Arial"/>
                <a:ea typeface="Arial"/>
                <a:cs typeface="Arial"/>
                <a:sym typeface="Arial"/>
              </a:rPr>
              <a:t>Human Papillomavirus</a:t>
            </a:r>
            <a:endParaRPr/>
          </a:p>
          <a:p>
            <a:pPr marL="554355" lvl="0" indent="-457200" algn="l" rtl="0">
              <a:lnSpc>
                <a:spcPct val="110000"/>
              </a:lnSpc>
              <a:spcBef>
                <a:spcPts val="1000"/>
              </a:spcBef>
              <a:spcAft>
                <a:spcPts val="0"/>
              </a:spcAft>
              <a:buClr>
                <a:srgbClr val="595959"/>
              </a:buClr>
              <a:buSzPts val="3095"/>
              <a:buChar char="•"/>
            </a:pPr>
            <a:r>
              <a:rPr lang="en-US" sz="2800">
                <a:solidFill>
                  <a:srgbClr val="262626"/>
                </a:solidFill>
                <a:latin typeface="Arial"/>
                <a:ea typeface="Arial"/>
                <a:cs typeface="Arial"/>
                <a:sym typeface="Arial"/>
              </a:rPr>
              <a:t>&gt; 200 types</a:t>
            </a:r>
            <a:endParaRPr/>
          </a:p>
          <a:p>
            <a:pPr marL="554355" lvl="0" indent="-457200" algn="l" rtl="0">
              <a:lnSpc>
                <a:spcPct val="110000"/>
              </a:lnSpc>
              <a:spcBef>
                <a:spcPts val="0"/>
              </a:spcBef>
              <a:spcAft>
                <a:spcPts val="0"/>
              </a:spcAft>
              <a:buClr>
                <a:srgbClr val="595959"/>
              </a:buClr>
              <a:buSzPts val="3095"/>
              <a:buChar char="•"/>
            </a:pPr>
            <a:r>
              <a:rPr lang="en-US" sz="2800">
                <a:solidFill>
                  <a:srgbClr val="262626"/>
                </a:solidFill>
                <a:latin typeface="Arial"/>
                <a:ea typeface="Arial"/>
                <a:cs typeface="Arial"/>
                <a:sym typeface="Arial"/>
              </a:rPr>
              <a:t>At least 14 types of HPV can cause 6 types of cancer in men and women: </a:t>
            </a:r>
            <a:r>
              <a:rPr lang="en-US" sz="2800" b="1">
                <a:solidFill>
                  <a:srgbClr val="262626"/>
                </a:solidFill>
                <a:latin typeface="Arial"/>
                <a:ea typeface="Arial"/>
                <a:cs typeface="Arial"/>
                <a:sym typeface="Arial"/>
              </a:rPr>
              <a:t>cancer of the cervix, vulva, vagina, penis, anus, and oropharynx</a:t>
            </a:r>
            <a:endParaRPr/>
          </a:p>
        </p:txBody>
      </p:sp>
      <p:sp>
        <p:nvSpPr>
          <p:cNvPr id="1089" name="Google Shape;1089;p13"/>
          <p:cNvSpPr txBox="1">
            <a:spLocks noGrp="1"/>
          </p:cNvSpPr>
          <p:nvPr>
            <p:ph type="sldNum" idx="12"/>
          </p:nvPr>
        </p:nvSpPr>
        <p:spPr>
          <a:xfrm>
            <a:off x="8610600" y="6356352"/>
            <a:ext cx="2743200" cy="3652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16</a:t>
            </a:fld>
            <a:endParaRPr/>
          </a:p>
        </p:txBody>
      </p:sp>
      <p:pic>
        <p:nvPicPr>
          <p:cNvPr id="1090" name="Google Shape;1090;p13"/>
          <p:cNvPicPr preferRelativeResize="0"/>
          <p:nvPr/>
        </p:nvPicPr>
        <p:blipFill rotWithShape="1">
          <a:blip r:embed="rId3">
            <a:alphaModFix/>
          </a:blip>
          <a:srcRect/>
          <a:stretch/>
        </p:blipFill>
        <p:spPr>
          <a:xfrm rot="5400000">
            <a:off x="5676540" y="411490"/>
            <a:ext cx="6941125" cy="6118153"/>
          </a:xfrm>
          <a:prstGeom prst="rect">
            <a:avLst/>
          </a:prstGeom>
          <a:noFill/>
          <a:ln>
            <a:noFill/>
          </a:ln>
        </p:spPr>
      </p:pic>
      <p:sp>
        <p:nvSpPr>
          <p:cNvPr id="1091" name="Google Shape;1091;p13"/>
          <p:cNvSpPr txBox="1"/>
          <p:nvPr/>
        </p:nvSpPr>
        <p:spPr>
          <a:xfrm>
            <a:off x="586220" y="244600"/>
            <a:ext cx="4522493"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What is HPV?</a:t>
            </a:r>
            <a:endParaRPr sz="4800" b="0" i="0" u="none" strike="noStrike" cap="none">
              <a:solidFill>
                <a:schemeClr val="dk1"/>
              </a:solidFill>
              <a:latin typeface="Arial"/>
              <a:ea typeface="Arial"/>
              <a:cs typeface="Arial"/>
              <a:sym typeface="Arial"/>
            </a:endParaRPr>
          </a:p>
        </p:txBody>
      </p:sp>
      <p:sp>
        <p:nvSpPr>
          <p:cNvPr id="1092" name="Google Shape;1092;p13"/>
          <p:cNvSpPr/>
          <p:nvPr/>
        </p:nvSpPr>
        <p:spPr>
          <a:xfrm>
            <a:off x="387626" y="5385626"/>
            <a:ext cx="2107096" cy="1227773"/>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093" name="Google Shape;1093;p13"/>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grpSp>
        <p:nvGrpSpPr>
          <p:cNvPr id="1099" name="Google Shape;1099;p14"/>
          <p:cNvGrpSpPr/>
          <p:nvPr/>
        </p:nvGrpSpPr>
        <p:grpSpPr>
          <a:xfrm>
            <a:off x="3178559" y="1020625"/>
            <a:ext cx="5834881" cy="1190044"/>
            <a:chOff x="8457401" y="2892090"/>
            <a:chExt cx="8872671" cy="2272758"/>
          </a:xfrm>
        </p:grpSpPr>
        <p:pic>
          <p:nvPicPr>
            <p:cNvPr id="1100" name="Google Shape;1100;p14"/>
            <p:cNvPicPr preferRelativeResize="0"/>
            <p:nvPr/>
          </p:nvPicPr>
          <p:blipFill rotWithShape="1">
            <a:blip r:embed="rId3">
              <a:alphaModFix/>
            </a:blip>
            <a:srcRect/>
            <a:stretch/>
          </p:blipFill>
          <p:spPr>
            <a:xfrm>
              <a:off x="15414999" y="2892090"/>
              <a:ext cx="859564" cy="2251410"/>
            </a:xfrm>
            <a:prstGeom prst="rect">
              <a:avLst/>
            </a:prstGeom>
            <a:noFill/>
            <a:ln>
              <a:noFill/>
            </a:ln>
          </p:spPr>
        </p:pic>
        <p:pic>
          <p:nvPicPr>
            <p:cNvPr id="1101" name="Google Shape;1101;p14"/>
            <p:cNvPicPr preferRelativeResize="0"/>
            <p:nvPr/>
          </p:nvPicPr>
          <p:blipFill rotWithShape="1">
            <a:blip r:embed="rId4">
              <a:alphaModFix/>
            </a:blip>
            <a:srcRect/>
            <a:stretch/>
          </p:blipFill>
          <p:spPr>
            <a:xfrm>
              <a:off x="16335358" y="2892090"/>
              <a:ext cx="994714" cy="2251410"/>
            </a:xfrm>
            <a:prstGeom prst="rect">
              <a:avLst/>
            </a:prstGeom>
            <a:noFill/>
            <a:ln>
              <a:noFill/>
            </a:ln>
          </p:spPr>
        </p:pic>
        <p:pic>
          <p:nvPicPr>
            <p:cNvPr id="1102" name="Google Shape;1102;p14"/>
            <p:cNvPicPr preferRelativeResize="0"/>
            <p:nvPr/>
          </p:nvPicPr>
          <p:blipFill rotWithShape="1">
            <a:blip r:embed="rId5">
              <a:alphaModFix/>
            </a:blip>
            <a:srcRect/>
            <a:stretch/>
          </p:blipFill>
          <p:spPr>
            <a:xfrm>
              <a:off x="14363135" y="2913438"/>
              <a:ext cx="994714" cy="2251410"/>
            </a:xfrm>
            <a:prstGeom prst="rect">
              <a:avLst/>
            </a:prstGeom>
            <a:noFill/>
            <a:ln>
              <a:noFill/>
            </a:ln>
          </p:spPr>
        </p:pic>
        <p:pic>
          <p:nvPicPr>
            <p:cNvPr id="1103" name="Google Shape;1103;p14"/>
            <p:cNvPicPr preferRelativeResize="0"/>
            <p:nvPr/>
          </p:nvPicPr>
          <p:blipFill rotWithShape="1">
            <a:blip r:embed="rId6">
              <a:alphaModFix/>
            </a:blip>
            <a:srcRect/>
            <a:stretch/>
          </p:blipFill>
          <p:spPr>
            <a:xfrm>
              <a:off x="13446421" y="2913438"/>
              <a:ext cx="859564" cy="2251410"/>
            </a:xfrm>
            <a:prstGeom prst="rect">
              <a:avLst/>
            </a:prstGeom>
            <a:noFill/>
            <a:ln>
              <a:noFill/>
            </a:ln>
          </p:spPr>
        </p:pic>
        <p:pic>
          <p:nvPicPr>
            <p:cNvPr id="1104" name="Google Shape;1104;p14"/>
            <p:cNvPicPr preferRelativeResize="0"/>
            <p:nvPr/>
          </p:nvPicPr>
          <p:blipFill rotWithShape="1">
            <a:blip r:embed="rId5">
              <a:alphaModFix/>
            </a:blip>
            <a:srcRect/>
            <a:stretch/>
          </p:blipFill>
          <p:spPr>
            <a:xfrm>
              <a:off x="12394557" y="2913438"/>
              <a:ext cx="994714" cy="2251410"/>
            </a:xfrm>
            <a:prstGeom prst="rect">
              <a:avLst/>
            </a:prstGeom>
            <a:noFill/>
            <a:ln>
              <a:noFill/>
            </a:ln>
          </p:spPr>
        </p:pic>
        <p:pic>
          <p:nvPicPr>
            <p:cNvPr id="1105" name="Google Shape;1105;p14"/>
            <p:cNvPicPr preferRelativeResize="0"/>
            <p:nvPr/>
          </p:nvPicPr>
          <p:blipFill rotWithShape="1">
            <a:blip r:embed="rId3">
              <a:alphaModFix/>
            </a:blip>
            <a:srcRect/>
            <a:stretch/>
          </p:blipFill>
          <p:spPr>
            <a:xfrm>
              <a:off x="11477843" y="2913438"/>
              <a:ext cx="859564" cy="2251410"/>
            </a:xfrm>
            <a:prstGeom prst="rect">
              <a:avLst/>
            </a:prstGeom>
            <a:noFill/>
            <a:ln>
              <a:noFill/>
            </a:ln>
          </p:spPr>
        </p:pic>
        <p:pic>
          <p:nvPicPr>
            <p:cNvPr id="1106" name="Google Shape;1106;p14"/>
            <p:cNvPicPr preferRelativeResize="0"/>
            <p:nvPr/>
          </p:nvPicPr>
          <p:blipFill rotWithShape="1">
            <a:blip r:embed="rId7">
              <a:alphaModFix/>
            </a:blip>
            <a:srcRect/>
            <a:stretch/>
          </p:blipFill>
          <p:spPr>
            <a:xfrm>
              <a:off x="10425979" y="2913438"/>
              <a:ext cx="994714" cy="2251410"/>
            </a:xfrm>
            <a:prstGeom prst="rect">
              <a:avLst/>
            </a:prstGeom>
            <a:noFill/>
            <a:ln>
              <a:noFill/>
            </a:ln>
          </p:spPr>
        </p:pic>
        <p:pic>
          <p:nvPicPr>
            <p:cNvPr id="1107" name="Google Shape;1107;p14"/>
            <p:cNvPicPr preferRelativeResize="0"/>
            <p:nvPr/>
          </p:nvPicPr>
          <p:blipFill rotWithShape="1">
            <a:blip r:embed="rId6">
              <a:alphaModFix/>
            </a:blip>
            <a:srcRect/>
            <a:stretch/>
          </p:blipFill>
          <p:spPr>
            <a:xfrm>
              <a:off x="9509265" y="2913438"/>
              <a:ext cx="859564" cy="2251410"/>
            </a:xfrm>
            <a:prstGeom prst="rect">
              <a:avLst/>
            </a:prstGeom>
            <a:noFill/>
            <a:ln>
              <a:noFill/>
            </a:ln>
          </p:spPr>
        </p:pic>
        <p:pic>
          <p:nvPicPr>
            <p:cNvPr id="1108" name="Google Shape;1108;p14"/>
            <p:cNvPicPr preferRelativeResize="0"/>
            <p:nvPr/>
          </p:nvPicPr>
          <p:blipFill rotWithShape="1">
            <a:blip r:embed="rId5">
              <a:alphaModFix/>
            </a:blip>
            <a:srcRect/>
            <a:stretch/>
          </p:blipFill>
          <p:spPr>
            <a:xfrm>
              <a:off x="8457401" y="2913438"/>
              <a:ext cx="994714" cy="2251410"/>
            </a:xfrm>
            <a:prstGeom prst="rect">
              <a:avLst/>
            </a:prstGeom>
            <a:noFill/>
            <a:ln>
              <a:noFill/>
            </a:ln>
          </p:spPr>
        </p:pic>
      </p:grpSp>
      <p:sp>
        <p:nvSpPr>
          <p:cNvPr id="1109" name="Google Shape;1109;p14"/>
          <p:cNvSpPr txBox="1"/>
          <p:nvPr/>
        </p:nvSpPr>
        <p:spPr>
          <a:xfrm>
            <a:off x="829208" y="244600"/>
            <a:ext cx="10267310" cy="776025"/>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Infection is very common</a:t>
            </a:r>
            <a:endParaRPr sz="4800" b="0" i="0" u="none" strike="noStrike" cap="none">
              <a:solidFill>
                <a:schemeClr val="dk1"/>
              </a:solidFill>
              <a:latin typeface="Arial"/>
              <a:ea typeface="Arial"/>
              <a:cs typeface="Arial"/>
              <a:sym typeface="Arial"/>
            </a:endParaRPr>
          </a:p>
        </p:txBody>
      </p:sp>
      <p:pic>
        <p:nvPicPr>
          <p:cNvPr id="1111" name="Google Shape;1111;p14"/>
          <p:cNvPicPr preferRelativeResize="0"/>
          <p:nvPr/>
        </p:nvPicPr>
        <p:blipFill rotWithShape="1">
          <a:blip r:embed="rId8">
            <a:alphaModFix/>
          </a:blip>
          <a:srcRect/>
          <a:stretch/>
        </p:blipFill>
        <p:spPr>
          <a:xfrm>
            <a:off x="152051" y="5826513"/>
            <a:ext cx="1387549" cy="875544"/>
          </a:xfrm>
          <a:prstGeom prst="rect">
            <a:avLst/>
          </a:prstGeom>
          <a:noFill/>
          <a:ln>
            <a:noFill/>
          </a:ln>
        </p:spPr>
      </p:pic>
      <p:sp>
        <p:nvSpPr>
          <p:cNvPr id="1112" name="Google Shape;1112;p14"/>
          <p:cNvSpPr txBox="1">
            <a:spLocks noGrp="1"/>
          </p:cNvSpPr>
          <p:nvPr>
            <p:ph idx="1"/>
          </p:nvPr>
        </p:nvSpPr>
        <p:spPr>
          <a:xfrm>
            <a:off x="1749973" y="2461812"/>
            <a:ext cx="9457606" cy="4151587"/>
          </a:xfrm>
          <a:prstGeom prst="rect">
            <a:avLst/>
          </a:prstGeom>
          <a:noFill/>
          <a:ln>
            <a:noFill/>
          </a:ln>
        </p:spPr>
        <p:txBody>
          <a:bodyPr spcFirstLastPara="1" wrap="square" lIns="91400" tIns="45700" rIns="91400" bIns="45700" anchor="t" anchorCtr="0">
            <a:noAutofit/>
          </a:bodyPr>
          <a:lstStyle/>
          <a:p>
            <a:pPr marL="467994" lvl="0" indent="-456564" algn="l" rtl="0">
              <a:lnSpc>
                <a:spcPct val="90000"/>
              </a:lnSpc>
              <a:spcBef>
                <a:spcPts val="800"/>
              </a:spcBef>
              <a:spcAft>
                <a:spcPts val="0"/>
              </a:spcAft>
              <a:buSzPts val="2625"/>
              <a:buChar char="•"/>
            </a:pPr>
            <a:r>
              <a:rPr lang="en-US" sz="2700">
                <a:solidFill>
                  <a:srgbClr val="262626"/>
                </a:solidFill>
                <a:latin typeface="Arial"/>
                <a:ea typeface="Arial"/>
                <a:cs typeface="Arial"/>
                <a:sym typeface="Arial"/>
              </a:rPr>
              <a:t>HPV infects both men and women alike.</a:t>
            </a:r>
            <a:endParaRPr sz="2700"/>
          </a:p>
          <a:p>
            <a:pPr marL="467994" lvl="0" indent="-456564" algn="l" rtl="0">
              <a:lnSpc>
                <a:spcPct val="90000"/>
              </a:lnSpc>
              <a:spcBef>
                <a:spcPts val="1600"/>
              </a:spcBef>
              <a:spcAft>
                <a:spcPts val="0"/>
              </a:spcAft>
              <a:buSzPts val="2625"/>
              <a:buChar char="•"/>
            </a:pPr>
            <a:r>
              <a:rPr lang="en-US" sz="2700">
                <a:solidFill>
                  <a:srgbClr val="262626"/>
                </a:solidFill>
                <a:latin typeface="Arial"/>
                <a:ea typeface="Arial"/>
                <a:cs typeface="Arial"/>
                <a:sym typeface="Arial"/>
              </a:rPr>
              <a:t>An estimated &gt;50% – 80% will get at least one type of HPV infection in their lifetime. </a:t>
            </a:r>
            <a:endParaRPr sz="2700"/>
          </a:p>
          <a:p>
            <a:pPr marL="467994" lvl="0" indent="-456564" algn="l" rtl="0">
              <a:lnSpc>
                <a:spcPct val="90000"/>
              </a:lnSpc>
              <a:spcBef>
                <a:spcPts val="1600"/>
              </a:spcBef>
              <a:spcAft>
                <a:spcPts val="0"/>
              </a:spcAft>
              <a:buSzPts val="2625"/>
              <a:buChar char="•"/>
            </a:pPr>
            <a:r>
              <a:rPr lang="en-US" sz="2700">
                <a:solidFill>
                  <a:srgbClr val="262626"/>
                </a:solidFill>
                <a:latin typeface="Arial"/>
                <a:ea typeface="Arial"/>
                <a:cs typeface="Arial"/>
                <a:sym typeface="Arial"/>
              </a:rPr>
              <a:t>Most HPV infections do not have symptoms</a:t>
            </a:r>
            <a:endParaRPr sz="2700"/>
          </a:p>
          <a:p>
            <a:pPr marL="467994" lvl="0" indent="-456564" algn="l" rtl="0">
              <a:lnSpc>
                <a:spcPct val="90000"/>
              </a:lnSpc>
              <a:spcBef>
                <a:spcPts val="1600"/>
              </a:spcBef>
              <a:spcAft>
                <a:spcPts val="0"/>
              </a:spcAft>
              <a:buSzPts val="2625"/>
              <a:buChar char="•"/>
            </a:pPr>
            <a:r>
              <a:rPr lang="en-US" sz="2700">
                <a:solidFill>
                  <a:srgbClr val="262626"/>
                </a:solidFill>
                <a:latin typeface="Arial"/>
                <a:ea typeface="Arial"/>
                <a:cs typeface="Arial"/>
                <a:sym typeface="Arial"/>
              </a:rPr>
              <a:t>The body fights off most HPV infections in about 2 years, </a:t>
            </a:r>
            <a:r>
              <a:rPr lang="en-US" sz="2700" u="sng">
                <a:solidFill>
                  <a:srgbClr val="262626"/>
                </a:solidFill>
                <a:latin typeface="Arial"/>
                <a:ea typeface="Arial"/>
                <a:cs typeface="Arial"/>
                <a:sym typeface="Arial"/>
              </a:rPr>
              <a:t>but not all</a:t>
            </a:r>
            <a:endParaRPr sz="2700"/>
          </a:p>
          <a:p>
            <a:pPr marL="467994" lvl="0" indent="-456564" algn="l" rtl="0">
              <a:lnSpc>
                <a:spcPct val="90000"/>
              </a:lnSpc>
              <a:spcBef>
                <a:spcPts val="1600"/>
              </a:spcBef>
              <a:spcAft>
                <a:spcPts val="800"/>
              </a:spcAft>
              <a:buSzPts val="2625"/>
              <a:buChar char="•"/>
            </a:pPr>
            <a:r>
              <a:rPr lang="en-US" sz="2700">
                <a:solidFill>
                  <a:srgbClr val="262626"/>
                </a:solidFill>
                <a:latin typeface="Arial"/>
                <a:ea typeface="Arial"/>
                <a:cs typeface="Arial"/>
                <a:sym typeface="Arial"/>
              </a:rPr>
              <a:t>If the HPV does not go away on its own, it can cause changes in healthy cells.</a:t>
            </a:r>
            <a:endParaRPr sz="2700">
              <a:solidFill>
                <a:srgbClr val="262626"/>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g32bf0861a32_0_0"/>
          <p:cNvSpPr txBox="1">
            <a:spLocks noGrp="1"/>
          </p:cNvSpPr>
          <p:nvPr>
            <p:ph idx="1"/>
          </p:nvPr>
        </p:nvSpPr>
        <p:spPr>
          <a:xfrm>
            <a:off x="1034601" y="2030727"/>
            <a:ext cx="10733100" cy="2651632"/>
          </a:xfrm>
          <a:prstGeom prst="rect">
            <a:avLst/>
          </a:prstGeom>
          <a:noFill/>
          <a:ln>
            <a:noFill/>
          </a:ln>
        </p:spPr>
        <p:txBody>
          <a:bodyPr spcFirstLastPara="1" wrap="square" lIns="91400" tIns="45700" rIns="91400" bIns="45700" anchor="t" anchorCtr="0">
            <a:normAutofit lnSpcReduction="10000"/>
          </a:bodyPr>
          <a:lstStyle/>
          <a:p>
            <a:pPr marL="466725" lvl="0" indent="-456565" algn="l" rtl="0">
              <a:lnSpc>
                <a:spcPct val="100000"/>
              </a:lnSpc>
              <a:spcBef>
                <a:spcPts val="1600"/>
              </a:spcBef>
              <a:spcAft>
                <a:spcPts val="0"/>
              </a:spcAft>
              <a:buSzPts val="3700"/>
              <a:buChar char="•"/>
            </a:pPr>
            <a:r>
              <a:rPr lang="en-US" sz="2700">
                <a:solidFill>
                  <a:srgbClr val="262626"/>
                </a:solidFill>
                <a:latin typeface="Arial"/>
                <a:ea typeface="Arial"/>
                <a:cs typeface="Arial"/>
                <a:sym typeface="Arial"/>
              </a:rPr>
              <a:t>HPV can be spread through a single exposure </a:t>
            </a:r>
            <a:endParaRPr sz="2700">
              <a:solidFill>
                <a:srgbClr val="262626"/>
              </a:solidFill>
            </a:endParaRPr>
          </a:p>
          <a:p>
            <a:pPr marL="466725" lvl="0" indent="-456565" algn="l" rtl="0">
              <a:lnSpc>
                <a:spcPct val="100000"/>
              </a:lnSpc>
              <a:spcBef>
                <a:spcPts val="1600"/>
              </a:spcBef>
              <a:spcAft>
                <a:spcPts val="0"/>
              </a:spcAft>
              <a:buSzPts val="3700"/>
              <a:buChar char="•"/>
            </a:pPr>
            <a:r>
              <a:rPr lang="en-US" sz="2700">
                <a:solidFill>
                  <a:srgbClr val="262626"/>
                </a:solidFill>
                <a:latin typeface="Arial"/>
                <a:ea typeface="Arial"/>
                <a:cs typeface="Arial"/>
                <a:sym typeface="Arial"/>
              </a:rPr>
              <a:t>HPV is spread through skin-to-skin mucosal contact, primarily (not exclusively) during sexual contact</a:t>
            </a:r>
            <a:endParaRPr sz="2700">
              <a:solidFill>
                <a:srgbClr val="262626"/>
              </a:solidFill>
            </a:endParaRPr>
          </a:p>
          <a:p>
            <a:pPr marL="466725" lvl="0" indent="-456565" algn="l" rtl="0">
              <a:lnSpc>
                <a:spcPct val="100000"/>
              </a:lnSpc>
              <a:spcBef>
                <a:spcPts val="1600"/>
              </a:spcBef>
              <a:spcAft>
                <a:spcPts val="0"/>
              </a:spcAft>
              <a:buSzPts val="3000"/>
              <a:buFont typeface="Arial"/>
              <a:buChar char="•"/>
            </a:pPr>
            <a:r>
              <a:rPr lang="en-US" sz="2700" b="1">
                <a:latin typeface="Arial"/>
                <a:ea typeface="Arial"/>
                <a:cs typeface="Arial"/>
                <a:sym typeface="Arial"/>
              </a:rPr>
              <a:t>HPV vaccination is the most effective method of primary prevention</a:t>
            </a:r>
            <a:r>
              <a:rPr lang="en-US" sz="2700">
                <a:solidFill>
                  <a:schemeClr val="accent1"/>
                </a:solidFill>
                <a:latin typeface="Arial"/>
                <a:ea typeface="Arial"/>
                <a:cs typeface="Arial"/>
                <a:sym typeface="Arial"/>
              </a:rPr>
              <a:t>.</a:t>
            </a:r>
            <a:endParaRPr sz="2700">
              <a:solidFill>
                <a:schemeClr val="accent1"/>
              </a:solidFill>
              <a:latin typeface="Arial"/>
              <a:ea typeface="Arial"/>
              <a:cs typeface="Arial"/>
              <a:sym typeface="Arial"/>
            </a:endParaRPr>
          </a:p>
          <a:p>
            <a:pPr marL="466725" lvl="0" indent="-266065" algn="l" rtl="0">
              <a:lnSpc>
                <a:spcPct val="90000"/>
              </a:lnSpc>
              <a:spcBef>
                <a:spcPts val="1800"/>
              </a:spcBef>
              <a:spcAft>
                <a:spcPts val="0"/>
              </a:spcAft>
              <a:buSzPts val="3000"/>
              <a:buNone/>
            </a:pPr>
            <a:endParaRPr sz="2700">
              <a:latin typeface="Arial"/>
              <a:ea typeface="Arial"/>
              <a:cs typeface="Arial"/>
              <a:sym typeface="Arial"/>
            </a:endParaRPr>
          </a:p>
        </p:txBody>
      </p:sp>
      <p:sp>
        <p:nvSpPr>
          <p:cNvPr id="1129" name="Google Shape;1129;g32bf0861a32_0_0"/>
          <p:cNvSpPr txBox="1"/>
          <p:nvPr/>
        </p:nvSpPr>
        <p:spPr>
          <a:xfrm>
            <a:off x="1034601" y="360070"/>
            <a:ext cx="6345921"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How is HPV spread?</a:t>
            </a:r>
            <a:endParaRPr sz="4800" b="0" i="0" u="none" strike="noStrike" cap="none">
              <a:solidFill>
                <a:schemeClr val="dk1"/>
              </a:solidFill>
              <a:latin typeface="Arial"/>
              <a:ea typeface="Arial"/>
              <a:cs typeface="Arial"/>
              <a:sym typeface="Arial"/>
            </a:endParaRPr>
          </a:p>
        </p:txBody>
      </p:sp>
      <p:pic>
        <p:nvPicPr>
          <p:cNvPr id="1131" name="Google Shape;1131;g32bf0861a32_0_0"/>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16"/>
          <p:cNvPicPr preferRelativeResize="0"/>
          <p:nvPr/>
        </p:nvPicPr>
        <p:blipFill rotWithShape="1">
          <a:blip r:embed="rId3">
            <a:alphaModFix/>
          </a:blip>
          <a:srcRect/>
          <a:stretch/>
        </p:blipFill>
        <p:spPr>
          <a:xfrm>
            <a:off x="0" y="1450417"/>
            <a:ext cx="12192000" cy="4514097"/>
          </a:xfrm>
          <a:prstGeom prst="rect">
            <a:avLst/>
          </a:prstGeom>
          <a:noFill/>
          <a:ln>
            <a:noFill/>
          </a:ln>
        </p:spPr>
      </p:pic>
      <p:sp>
        <p:nvSpPr>
          <p:cNvPr id="1138" name="Google Shape;1138;p16"/>
          <p:cNvSpPr txBox="1"/>
          <p:nvPr/>
        </p:nvSpPr>
        <p:spPr>
          <a:xfrm>
            <a:off x="586219" y="244600"/>
            <a:ext cx="10654937" cy="1504687"/>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How does HPV infection progress to cervical cancer?</a:t>
            </a:r>
            <a:endParaRPr sz="4800" b="0" i="0" u="none" strike="noStrike" cap="none">
              <a:solidFill>
                <a:schemeClr val="dk1"/>
              </a:solidFill>
              <a:latin typeface="Arial"/>
              <a:ea typeface="Arial"/>
              <a:cs typeface="Arial"/>
              <a:sym typeface="Arial"/>
            </a:endParaRPr>
          </a:p>
        </p:txBody>
      </p:sp>
      <p:pic>
        <p:nvPicPr>
          <p:cNvPr id="1140" name="Google Shape;1140;p16"/>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3d9a7913cdb_0_18"/>
          <p:cNvSpPr txBox="1">
            <a:spLocks noGrp="1"/>
          </p:cNvSpPr>
          <p:nvPr>
            <p:ph type="body" idx="4294967295"/>
          </p:nvPr>
        </p:nvSpPr>
        <p:spPr>
          <a:xfrm>
            <a:off x="0" y="538163"/>
            <a:ext cx="12192000" cy="86836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750"/>
              </a:spcBef>
              <a:spcAft>
                <a:spcPts val="0"/>
              </a:spcAft>
              <a:buSzPts val="2100"/>
              <a:buNone/>
            </a:pPr>
            <a:r>
              <a:rPr lang="en-US" sz="4800" b="1">
                <a:solidFill>
                  <a:srgbClr val="007C88"/>
                </a:solidFill>
                <a:latin typeface="Arial"/>
                <a:ea typeface="Arial"/>
                <a:cs typeface="Arial"/>
                <a:sym typeface="Arial"/>
              </a:rPr>
              <a:t>Important Instructions</a:t>
            </a:r>
            <a:endParaRPr sz="4800" b="1">
              <a:solidFill>
                <a:srgbClr val="007C88"/>
              </a:solidFill>
              <a:latin typeface="Arial"/>
              <a:ea typeface="Arial"/>
              <a:cs typeface="Arial"/>
              <a:sym typeface="Arial"/>
            </a:endParaRPr>
          </a:p>
          <a:p>
            <a:pPr marL="0" lvl="1" indent="0" algn="ctr" rtl="0">
              <a:lnSpc>
                <a:spcPct val="90000"/>
              </a:lnSpc>
              <a:spcBef>
                <a:spcPts val="500"/>
              </a:spcBef>
              <a:spcAft>
                <a:spcPts val="0"/>
              </a:spcAft>
              <a:buClr>
                <a:srgbClr val="1B365D"/>
              </a:buClr>
              <a:buSzPts val="2400"/>
              <a:buNone/>
            </a:pPr>
            <a:endParaRPr sz="3200">
              <a:latin typeface="Arial"/>
              <a:ea typeface="Arial"/>
              <a:cs typeface="Arial"/>
              <a:sym typeface="Arial"/>
            </a:endParaRPr>
          </a:p>
          <a:p>
            <a:pPr marL="0" lvl="0" indent="0" algn="ctr" rtl="0">
              <a:lnSpc>
                <a:spcPct val="90000"/>
              </a:lnSpc>
              <a:spcBef>
                <a:spcPts val="1000"/>
              </a:spcBef>
              <a:spcAft>
                <a:spcPts val="0"/>
              </a:spcAft>
              <a:buSzPts val="2100"/>
              <a:buNone/>
            </a:pPr>
            <a:endParaRPr/>
          </a:p>
        </p:txBody>
      </p:sp>
      <p:sp>
        <p:nvSpPr>
          <p:cNvPr id="934" name="Google Shape;934;g3d9a7913cdb_0_18"/>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935" name="Google Shape;935;g3d9a7913cdb_0_18"/>
          <p:cNvPicPr preferRelativeResize="0"/>
          <p:nvPr/>
        </p:nvPicPr>
        <p:blipFill rotWithShape="1">
          <a:blip r:embed="rId3">
            <a:alphaModFix/>
          </a:blip>
          <a:srcRect/>
          <a:stretch/>
        </p:blipFill>
        <p:spPr>
          <a:xfrm>
            <a:off x="152051" y="5826513"/>
            <a:ext cx="1387549" cy="875544"/>
          </a:xfrm>
          <a:prstGeom prst="rect">
            <a:avLst/>
          </a:prstGeom>
          <a:noFill/>
          <a:ln>
            <a:noFill/>
          </a:ln>
        </p:spPr>
      </p:pic>
      <p:sp>
        <p:nvSpPr>
          <p:cNvPr id="936" name="Google Shape;936;g3d9a7913cdb_0_18"/>
          <p:cNvSpPr txBox="1"/>
          <p:nvPr/>
        </p:nvSpPr>
        <p:spPr>
          <a:xfrm>
            <a:off x="1150378" y="2010124"/>
            <a:ext cx="9891244" cy="3816389"/>
          </a:xfrm>
          <a:prstGeom prst="rect">
            <a:avLst/>
          </a:prstGeom>
          <a:noFill/>
          <a:ln>
            <a:noFill/>
          </a:ln>
        </p:spPr>
        <p:txBody>
          <a:bodyPr spcFirstLastPara="1" wrap="square" lIns="91425" tIns="45700" rIns="91425" bIns="45700" anchor="t" anchorCtr="0">
            <a:spAutoFit/>
          </a:bodyPr>
          <a:lstStyle/>
          <a:p>
            <a:pPr marL="342900" indent="-342900" algn="just">
              <a:buFont typeface="Arial" panose="020B0604020202020204" pitchFamily="34" charset="0"/>
              <a:buChar char="•"/>
            </a:pPr>
            <a:r>
              <a:rPr lang="en-US" sz="2200">
                <a:latin typeface="+mn-lt"/>
                <a:ea typeface="Candara"/>
                <a:cs typeface="Candara"/>
                <a:sym typeface="Candara"/>
              </a:rPr>
              <a:t>These slides were created to train physicians in </a:t>
            </a:r>
            <a:r>
              <a:rPr lang="en-US" sz="2200" b="1">
                <a:latin typeface="+mn-lt"/>
                <a:ea typeface="Candara"/>
                <a:cs typeface="Candara"/>
                <a:sym typeface="Candara"/>
              </a:rPr>
              <a:t>India</a:t>
            </a:r>
            <a:r>
              <a:rPr lang="en-US" sz="2200">
                <a:latin typeface="+mn-lt"/>
                <a:ea typeface="Candara"/>
                <a:cs typeface="Candara"/>
                <a:sym typeface="Candara"/>
              </a:rPr>
              <a:t>. In India, you may use the deck </a:t>
            </a:r>
            <a:r>
              <a:rPr lang="en-US" sz="2200" b="1">
                <a:latin typeface="+mn-lt"/>
                <a:ea typeface="Candara"/>
                <a:cs typeface="Candara"/>
                <a:sym typeface="Candara"/>
              </a:rPr>
              <a:t>as-is</a:t>
            </a:r>
            <a:r>
              <a:rPr lang="en-US" sz="2200">
                <a:latin typeface="+mn-lt"/>
                <a:ea typeface="Candara"/>
                <a:cs typeface="Candara"/>
                <a:sym typeface="Candara"/>
              </a:rPr>
              <a:t> with no changes other than adding or deleting slides. Adding your logo is allowed.</a:t>
            </a:r>
          </a:p>
          <a:p>
            <a:pPr marL="342900" indent="-342900" algn="just">
              <a:buFont typeface="Arial" panose="020B0604020202020204" pitchFamily="34" charset="0"/>
              <a:buChar char="•"/>
            </a:pPr>
            <a:r>
              <a:rPr lang="en-US" sz="2200" b="1">
                <a:latin typeface="+mn-lt"/>
                <a:ea typeface="Candara"/>
                <a:cs typeface="Candara"/>
                <a:sym typeface="Candara"/>
              </a:rPr>
              <a:t>To adapt for other countries: </a:t>
            </a:r>
            <a:r>
              <a:rPr lang="en-US" sz="2200">
                <a:latin typeface="+mn-lt"/>
                <a:ea typeface="Candara"/>
                <a:cs typeface="Candara"/>
                <a:sym typeface="Candara"/>
              </a:rPr>
              <a:t>You must replace all the included stock photos with photos you have legal rights to use to avoid copyright infringement. You can also add your logo and add/delete slides</a:t>
            </a:r>
          </a:p>
          <a:p>
            <a:pPr marL="342900" marR="0" lvl="0" indent="-342900" algn="just" rtl="0">
              <a:lnSpc>
                <a:spcPct val="100000"/>
              </a:lnSpc>
              <a:spcBef>
                <a:spcPts val="0"/>
              </a:spcBef>
              <a:spcAft>
                <a:spcPts val="0"/>
              </a:spcAft>
              <a:buFont typeface="Arial" panose="020B0604020202020204" pitchFamily="34" charset="0"/>
              <a:buChar char="•"/>
            </a:pPr>
            <a:r>
              <a:rPr lang="en-US" sz="2200" b="1">
                <a:latin typeface="+mn-lt"/>
                <a:ea typeface="Candara"/>
                <a:cs typeface="Candara"/>
                <a:sym typeface="Candara"/>
              </a:rPr>
              <a:t>Tips for modifying </a:t>
            </a:r>
            <a:r>
              <a:rPr lang="en-US" sz="2200">
                <a:latin typeface="+mn-lt"/>
                <a:ea typeface="Candara"/>
                <a:cs typeface="Candara"/>
                <a:sym typeface="Candara"/>
              </a:rPr>
              <a:t>content are provided in comments on slides.</a:t>
            </a:r>
            <a:endParaRPr lang="en-US" sz="2200">
              <a:latin typeface="+mn-lt"/>
              <a:ea typeface="Candara"/>
              <a:cs typeface="Candara"/>
            </a:endParaRPr>
          </a:p>
          <a:p>
            <a:pPr marL="342900" marR="0" lvl="0" indent="-342900" algn="just" rtl="0">
              <a:lnSpc>
                <a:spcPct val="100000"/>
              </a:lnSpc>
              <a:spcBef>
                <a:spcPts val="0"/>
              </a:spcBef>
              <a:spcAft>
                <a:spcPts val="0"/>
              </a:spcAft>
              <a:buFont typeface="Arial" panose="020B0604020202020204" pitchFamily="34" charset="0"/>
              <a:buChar char="•"/>
            </a:pPr>
            <a:r>
              <a:rPr lang="en-US" sz="2200" b="1">
                <a:latin typeface="+mn-lt"/>
                <a:ea typeface="Candara"/>
                <a:cs typeface="Candara"/>
                <a:sym typeface="Candara"/>
              </a:rPr>
              <a:t>Speaker notes </a:t>
            </a:r>
            <a:r>
              <a:rPr lang="en-US" sz="2200">
                <a:latin typeface="+mn-lt"/>
                <a:ea typeface="Candara"/>
                <a:cs typeface="Candara"/>
                <a:sym typeface="Candara"/>
              </a:rPr>
              <a:t>are included for each slide.</a:t>
            </a:r>
          </a:p>
          <a:p>
            <a:pPr marL="342900" marR="0" lvl="0" indent="-342900" algn="just" rtl="0">
              <a:lnSpc>
                <a:spcPct val="100000"/>
              </a:lnSpc>
              <a:spcBef>
                <a:spcPts val="0"/>
              </a:spcBef>
              <a:spcAft>
                <a:spcPts val="0"/>
              </a:spcAft>
              <a:buFont typeface="Arial" panose="020B0604020202020204" pitchFamily="34" charset="0"/>
              <a:buChar char="•"/>
            </a:pPr>
            <a:r>
              <a:rPr lang="en-US" sz="2200" b="1">
                <a:latin typeface="+mn-lt"/>
                <a:ea typeface="Candara"/>
                <a:cs typeface="Candara"/>
                <a:sym typeface="Candara"/>
              </a:rPr>
              <a:t>You must include the acknowledgement</a:t>
            </a:r>
            <a:r>
              <a:rPr lang="en-US" sz="2200">
                <a:latin typeface="+mn-lt"/>
                <a:ea typeface="Candara"/>
                <a:cs typeface="Candara"/>
                <a:sym typeface="Candara"/>
              </a:rPr>
              <a:t> text on slide 76 as-is whenever using these slides. </a:t>
            </a:r>
          </a:p>
          <a:p>
            <a:pPr marL="342900" marR="0" lvl="0" indent="-342900" algn="just" rtl="0">
              <a:lnSpc>
                <a:spcPct val="100000"/>
              </a:lnSpc>
              <a:spcBef>
                <a:spcPts val="0"/>
              </a:spcBef>
              <a:spcAft>
                <a:spcPts val="0"/>
              </a:spcAft>
              <a:buFont typeface="Arial" panose="020B0604020202020204" pitchFamily="34" charset="0"/>
              <a:buChar char="•"/>
            </a:pPr>
            <a:r>
              <a:rPr lang="en-US" sz="2200">
                <a:solidFill>
                  <a:schemeClr val="bg2">
                    <a:lumMod val="50000"/>
                  </a:schemeClr>
                </a:solidFill>
                <a:latin typeface="+mn-lt"/>
                <a:ea typeface="Candara"/>
                <a:cs typeface="Candara"/>
                <a:sym typeface="Candara"/>
                <a:hlinkClick r:id="rId4">
                  <a:extLst>
                    <a:ext uri="{A12FA001-AC4F-418D-AE19-62706E023703}">
                      <ahyp:hlinkClr xmlns:ahyp="http://schemas.microsoft.com/office/drawing/2018/hyperlinkcolor" val="tx"/>
                    </a:ext>
                  </a:extLst>
                </a:hlinkClick>
              </a:rPr>
              <a:t>Find additional details of use here.</a:t>
            </a:r>
            <a:endParaRPr sz="2200">
              <a:solidFill>
                <a:schemeClr val="bg2">
                  <a:lumMod val="50000"/>
                </a:schemeClr>
              </a:solidFill>
              <a:latin typeface="+mn-lt"/>
              <a:ea typeface="Candara"/>
              <a:cs typeface="Candara"/>
              <a:sym typeface="Candara"/>
            </a:endParaRPr>
          </a:p>
        </p:txBody>
      </p:sp>
      <p:sp>
        <p:nvSpPr>
          <p:cNvPr id="937" name="Google Shape;937;g3d9a7913cdb_0_18"/>
          <p:cNvSpPr txBox="1"/>
          <p:nvPr/>
        </p:nvSpPr>
        <p:spPr>
          <a:xfrm>
            <a:off x="2034123" y="1406525"/>
            <a:ext cx="84810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7881"/>
                </a:solidFill>
                <a:latin typeface="Arial"/>
                <a:ea typeface="Arial"/>
                <a:cs typeface="Arial"/>
                <a:sym typeface="Arial"/>
              </a:rPr>
              <a:t>Follow these instructions for use and adaptation of this slide deck</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grpSp>
        <p:nvGrpSpPr>
          <p:cNvPr id="1146" name="Google Shape;1146;p17"/>
          <p:cNvGrpSpPr/>
          <p:nvPr/>
        </p:nvGrpSpPr>
        <p:grpSpPr>
          <a:xfrm>
            <a:off x="1247444" y="2165571"/>
            <a:ext cx="4286000" cy="2515201"/>
            <a:chOff x="935582" y="1624179"/>
            <a:chExt cx="3214500" cy="1886400"/>
          </a:xfrm>
        </p:grpSpPr>
        <p:sp>
          <p:nvSpPr>
            <p:cNvPr id="1147" name="Google Shape;1147;p17"/>
            <p:cNvSpPr/>
            <p:nvPr/>
          </p:nvSpPr>
          <p:spPr>
            <a:xfrm>
              <a:off x="935582" y="1624179"/>
              <a:ext cx="3214500" cy="1886400"/>
            </a:xfrm>
            <a:prstGeom prst="rect">
              <a:avLst/>
            </a:prstGeom>
            <a:solidFill>
              <a:srgbClr val="00A1AD"/>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48" name="Google Shape;1148;p17"/>
            <p:cNvSpPr txBox="1"/>
            <p:nvPr/>
          </p:nvSpPr>
          <p:spPr>
            <a:xfrm>
              <a:off x="1443536" y="2545447"/>
              <a:ext cx="2196600" cy="68486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en-US" sz="2667" b="0" i="0" u="none" strike="noStrike" cap="none">
                  <a:solidFill>
                    <a:schemeClr val="dk1"/>
                  </a:solidFill>
                  <a:latin typeface="Arial"/>
                  <a:ea typeface="Arial"/>
                  <a:cs typeface="Arial"/>
                  <a:sym typeface="Arial"/>
                </a:rPr>
                <a:t>types of HPV that can cause cancer</a:t>
              </a:r>
              <a:endParaRPr sz="1400" b="0" i="0" u="none" strike="noStrike" cap="none">
                <a:solidFill>
                  <a:schemeClr val="dk1"/>
                </a:solidFill>
                <a:latin typeface="Arial"/>
                <a:ea typeface="Arial"/>
                <a:cs typeface="Arial"/>
                <a:sym typeface="Arial"/>
              </a:endParaRPr>
            </a:p>
          </p:txBody>
        </p:sp>
        <p:sp>
          <p:nvSpPr>
            <p:cNvPr id="1149" name="Google Shape;1149;p17"/>
            <p:cNvSpPr txBox="1"/>
            <p:nvPr/>
          </p:nvSpPr>
          <p:spPr>
            <a:xfrm>
              <a:off x="1788235" y="1669168"/>
              <a:ext cx="1507200" cy="807883"/>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Arial"/>
                  <a:ea typeface="Arial"/>
                  <a:cs typeface="Arial"/>
                  <a:sym typeface="Arial"/>
                </a:rPr>
                <a:t>High-risk HPV type</a:t>
              </a:r>
              <a:endParaRPr sz="2800" b="0" i="0" u="none" strike="noStrike" cap="none">
                <a:solidFill>
                  <a:srgbClr val="FFFFFF"/>
                </a:solidFill>
                <a:latin typeface="Arial"/>
                <a:ea typeface="Arial"/>
                <a:cs typeface="Arial"/>
                <a:sym typeface="Arial"/>
              </a:endParaRPr>
            </a:p>
          </p:txBody>
        </p:sp>
        <p:cxnSp>
          <p:nvCxnSpPr>
            <p:cNvPr id="1150" name="Google Shape;1150;p17"/>
            <p:cNvCxnSpPr/>
            <p:nvPr/>
          </p:nvCxnSpPr>
          <p:spPr>
            <a:xfrm>
              <a:off x="1436843" y="2428876"/>
              <a:ext cx="2211900" cy="0"/>
            </a:xfrm>
            <a:prstGeom prst="straightConnector1">
              <a:avLst/>
            </a:prstGeom>
            <a:noFill/>
            <a:ln w="9525" cap="flat" cmpd="sng">
              <a:solidFill>
                <a:schemeClr val="lt1"/>
              </a:solidFill>
              <a:prstDash val="solid"/>
              <a:miter lim="800000"/>
              <a:headEnd type="none" w="sm" len="sm"/>
              <a:tailEnd type="none" w="sm" len="sm"/>
            </a:ln>
          </p:spPr>
        </p:cxnSp>
      </p:grpSp>
      <p:grpSp>
        <p:nvGrpSpPr>
          <p:cNvPr id="1151" name="Google Shape;1151;p17"/>
          <p:cNvGrpSpPr/>
          <p:nvPr/>
        </p:nvGrpSpPr>
        <p:grpSpPr>
          <a:xfrm>
            <a:off x="6532688" y="2165573"/>
            <a:ext cx="4286000" cy="2515200"/>
            <a:chOff x="4899515" y="1624179"/>
            <a:chExt cx="3214500" cy="1886400"/>
          </a:xfrm>
        </p:grpSpPr>
        <p:sp>
          <p:nvSpPr>
            <p:cNvPr id="1152" name="Google Shape;1152;p17"/>
            <p:cNvSpPr/>
            <p:nvPr/>
          </p:nvSpPr>
          <p:spPr>
            <a:xfrm>
              <a:off x="4899515" y="1624179"/>
              <a:ext cx="3214500" cy="1886400"/>
            </a:xfrm>
            <a:prstGeom prst="rect">
              <a:avLst/>
            </a:prstGeom>
            <a:solidFill>
              <a:srgbClr val="00A1AD"/>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53" name="Google Shape;1153;p17"/>
            <p:cNvSpPr txBox="1"/>
            <p:nvPr/>
          </p:nvSpPr>
          <p:spPr>
            <a:xfrm>
              <a:off x="5222426" y="2503431"/>
              <a:ext cx="2568600" cy="684900"/>
            </a:xfrm>
            <a:prstGeom prst="rect">
              <a:avLst/>
            </a:prstGeom>
            <a:solidFill>
              <a:srgbClr val="00A1AD"/>
            </a:solid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2667"/>
                <a:buFont typeface="Arial"/>
                <a:buNone/>
              </a:pPr>
              <a:r>
                <a:rPr lang="en-US" sz="2667" b="0" i="0" u="none" strike="noStrike" cap="none">
                  <a:solidFill>
                    <a:schemeClr val="dk1"/>
                  </a:solidFill>
                  <a:latin typeface="Arial"/>
                  <a:ea typeface="Arial"/>
                  <a:cs typeface="Arial"/>
                  <a:sym typeface="Arial"/>
                </a:rPr>
                <a:t>infections not controlled over time</a:t>
              </a:r>
              <a:endParaRPr sz="1400" b="0" i="0" u="none" strike="noStrike" cap="none">
                <a:solidFill>
                  <a:schemeClr val="dk1"/>
                </a:solidFill>
                <a:latin typeface="Arial"/>
                <a:ea typeface="Arial"/>
                <a:cs typeface="Arial"/>
                <a:sym typeface="Arial"/>
              </a:endParaRPr>
            </a:p>
          </p:txBody>
        </p:sp>
        <p:sp>
          <p:nvSpPr>
            <p:cNvPr id="1154" name="Google Shape;1154;p17"/>
            <p:cNvSpPr txBox="1"/>
            <p:nvPr/>
          </p:nvSpPr>
          <p:spPr>
            <a:xfrm>
              <a:off x="5607894" y="1845718"/>
              <a:ext cx="1707600" cy="438551"/>
            </a:xfrm>
            <a:prstGeom prst="rect">
              <a:avLst/>
            </a:prstGeom>
            <a:solidFill>
              <a:srgbClr val="00A1AD"/>
            </a:solid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Arial"/>
                  <a:ea typeface="Arial"/>
                  <a:cs typeface="Arial"/>
                  <a:sym typeface="Arial"/>
                </a:rPr>
                <a:t>Persistent</a:t>
              </a:r>
              <a:endParaRPr sz="2800" b="0" i="0" u="none" strike="noStrike" cap="none">
                <a:solidFill>
                  <a:srgbClr val="FFFFFF"/>
                </a:solidFill>
                <a:latin typeface="Arial"/>
                <a:ea typeface="Arial"/>
                <a:cs typeface="Arial"/>
                <a:sym typeface="Arial"/>
              </a:endParaRPr>
            </a:p>
          </p:txBody>
        </p:sp>
        <p:cxnSp>
          <p:nvCxnSpPr>
            <p:cNvPr id="1155" name="Google Shape;1155;p17"/>
            <p:cNvCxnSpPr/>
            <p:nvPr/>
          </p:nvCxnSpPr>
          <p:spPr>
            <a:xfrm>
              <a:off x="5400776" y="2428876"/>
              <a:ext cx="2211900" cy="0"/>
            </a:xfrm>
            <a:prstGeom prst="straightConnector1">
              <a:avLst/>
            </a:prstGeom>
            <a:noFill/>
            <a:ln w="9525" cap="flat" cmpd="sng">
              <a:solidFill>
                <a:schemeClr val="lt1"/>
              </a:solidFill>
              <a:prstDash val="solid"/>
              <a:miter lim="800000"/>
              <a:headEnd type="none" w="sm" len="sm"/>
              <a:tailEnd type="none" w="sm" len="sm"/>
            </a:ln>
          </p:spPr>
        </p:cxnSp>
      </p:grpSp>
      <p:sp>
        <p:nvSpPr>
          <p:cNvPr id="1156" name="Google Shape;1156;p17"/>
          <p:cNvSpPr txBox="1"/>
          <p:nvPr/>
        </p:nvSpPr>
        <p:spPr>
          <a:xfrm>
            <a:off x="5671931" y="2666554"/>
            <a:ext cx="657200" cy="1200288"/>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a:t>
            </a:r>
            <a:endParaRPr sz="1400" b="0" i="0" u="none" strike="noStrike" cap="none">
              <a:solidFill>
                <a:schemeClr val="dk1"/>
              </a:solidFill>
              <a:latin typeface="Arial"/>
              <a:ea typeface="Arial"/>
              <a:cs typeface="Arial"/>
              <a:sym typeface="Arial"/>
            </a:endParaRPr>
          </a:p>
        </p:txBody>
      </p:sp>
      <p:sp>
        <p:nvSpPr>
          <p:cNvPr id="1157" name="Google Shape;1157;p17"/>
          <p:cNvSpPr txBox="1"/>
          <p:nvPr/>
        </p:nvSpPr>
        <p:spPr>
          <a:xfrm>
            <a:off x="586220" y="244600"/>
            <a:ext cx="9564016" cy="1547286"/>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Which HPV infections become cancer?</a:t>
            </a:r>
            <a:endParaRPr sz="4800" b="0" i="0" u="none" strike="noStrike" cap="none">
              <a:solidFill>
                <a:schemeClr val="dk1"/>
              </a:solidFill>
              <a:latin typeface="Arial"/>
              <a:ea typeface="Arial"/>
              <a:cs typeface="Arial"/>
              <a:sym typeface="Arial"/>
            </a:endParaRPr>
          </a:p>
        </p:txBody>
      </p:sp>
      <p:pic>
        <p:nvPicPr>
          <p:cNvPr id="1159" name="Google Shape;1159;p17"/>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g32a90a56ed0_2_18"/>
          <p:cNvSpPr txBox="1">
            <a:spLocks noGrp="1"/>
          </p:cNvSpPr>
          <p:nvPr>
            <p:ph type="body" idx="1"/>
          </p:nvPr>
        </p:nvSpPr>
        <p:spPr>
          <a:xfrm>
            <a:off x="347870" y="2004859"/>
            <a:ext cx="6092687" cy="3193306"/>
          </a:xfrm>
          <a:prstGeom prst="rect">
            <a:avLst/>
          </a:prstGeom>
          <a:noFill/>
          <a:ln>
            <a:noFill/>
          </a:ln>
        </p:spPr>
        <p:txBody>
          <a:bodyPr spcFirstLastPara="1" wrap="square" lIns="91400" tIns="45700" rIns="91400" bIns="45700" anchor="t" anchorCtr="0">
            <a:noAutofit/>
          </a:bodyPr>
          <a:lstStyle/>
          <a:p>
            <a:pPr marL="554355" lvl="0" indent="-457200" algn="l" rtl="0">
              <a:lnSpc>
                <a:spcPct val="110000"/>
              </a:lnSpc>
              <a:spcBef>
                <a:spcPts val="0"/>
              </a:spcBef>
              <a:spcAft>
                <a:spcPts val="0"/>
              </a:spcAft>
              <a:buSzPts val="2625"/>
              <a:buFont typeface="Noto Sans Symbols"/>
              <a:buChar char="✔"/>
            </a:pPr>
            <a:r>
              <a:rPr lang="en-US" sz="2600">
                <a:solidFill>
                  <a:srgbClr val="007881"/>
                </a:solidFill>
                <a:latin typeface="Arial"/>
                <a:ea typeface="Arial"/>
                <a:cs typeface="Arial"/>
                <a:sym typeface="Arial"/>
              </a:rPr>
              <a:t>In India, </a:t>
            </a:r>
            <a:r>
              <a:rPr lang="en-US" sz="2600" b="1">
                <a:solidFill>
                  <a:srgbClr val="007881"/>
                </a:solidFill>
                <a:latin typeface="Arial"/>
                <a:ea typeface="Arial"/>
                <a:cs typeface="Arial"/>
                <a:sym typeface="Arial"/>
              </a:rPr>
              <a:t>84% </a:t>
            </a:r>
            <a:r>
              <a:rPr lang="en-US" sz="2600">
                <a:solidFill>
                  <a:srgbClr val="007881"/>
                </a:solidFill>
                <a:latin typeface="Arial"/>
                <a:ea typeface="Arial"/>
                <a:cs typeface="Arial"/>
                <a:sym typeface="Arial"/>
              </a:rPr>
              <a:t>of cervical cancers are caused by HPV types 16 and 18</a:t>
            </a:r>
            <a:endParaRPr sz="2600">
              <a:solidFill>
                <a:srgbClr val="007881"/>
              </a:solidFill>
              <a:latin typeface="Arial"/>
              <a:ea typeface="Arial"/>
              <a:cs typeface="Arial"/>
              <a:sym typeface="Arial"/>
            </a:endParaRPr>
          </a:p>
          <a:p>
            <a:pPr marL="589280" lvl="0" indent="-457200" algn="l" rtl="0">
              <a:lnSpc>
                <a:spcPct val="90000"/>
              </a:lnSpc>
              <a:spcBef>
                <a:spcPts val="1650"/>
              </a:spcBef>
              <a:spcAft>
                <a:spcPts val="0"/>
              </a:spcAft>
              <a:buSzPts val="2625"/>
              <a:buFont typeface="Noto Sans Symbols"/>
              <a:buChar char="✔"/>
            </a:pPr>
            <a:r>
              <a:rPr lang="en-US" sz="2600">
                <a:solidFill>
                  <a:srgbClr val="007881"/>
                </a:solidFill>
                <a:latin typeface="Arial"/>
                <a:ea typeface="Arial"/>
                <a:cs typeface="Arial"/>
                <a:sym typeface="Arial"/>
              </a:rPr>
              <a:t>Persistent HPV infection causes cervical cancer. </a:t>
            </a:r>
            <a:endParaRPr sz="2600">
              <a:solidFill>
                <a:srgbClr val="007881"/>
              </a:solidFill>
              <a:latin typeface="Arial"/>
              <a:ea typeface="Arial"/>
              <a:cs typeface="Arial"/>
              <a:sym typeface="Arial"/>
            </a:endParaRPr>
          </a:p>
          <a:p>
            <a:pPr marL="589280" lvl="0" indent="-457200" algn="l" rtl="0">
              <a:lnSpc>
                <a:spcPct val="90000"/>
              </a:lnSpc>
              <a:spcBef>
                <a:spcPts val="1650"/>
              </a:spcBef>
              <a:spcAft>
                <a:spcPts val="0"/>
              </a:spcAft>
              <a:buSzPts val="2625"/>
              <a:buFont typeface="Noto Sans Symbols"/>
              <a:buChar char="✔"/>
            </a:pPr>
            <a:r>
              <a:rPr lang="en-US" sz="2600">
                <a:solidFill>
                  <a:srgbClr val="007881"/>
                </a:solidFill>
                <a:latin typeface="Arial"/>
                <a:ea typeface="Arial"/>
                <a:cs typeface="Arial"/>
                <a:sym typeface="Arial"/>
              </a:rPr>
              <a:t>HPV vaccination is the best way to prevent HPV infections and cervical cancer.</a:t>
            </a:r>
            <a:endParaRPr sz="2600">
              <a:solidFill>
                <a:srgbClr val="007881"/>
              </a:solidFill>
              <a:latin typeface="Arial"/>
              <a:ea typeface="Arial"/>
              <a:cs typeface="Arial"/>
              <a:sym typeface="Arial"/>
            </a:endParaRPr>
          </a:p>
        </p:txBody>
      </p:sp>
      <p:sp>
        <p:nvSpPr>
          <p:cNvPr id="1166" name="Google Shape;1166;g32a90a56ed0_2_18"/>
          <p:cNvSpPr txBox="1"/>
          <p:nvPr/>
        </p:nvSpPr>
        <p:spPr>
          <a:xfrm>
            <a:off x="586220" y="244600"/>
            <a:ext cx="7820800"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Most cervical cancers are caused by HPV</a:t>
            </a:r>
            <a:endParaRPr sz="4800" b="0" i="0" u="none" strike="noStrike" cap="none">
              <a:solidFill>
                <a:schemeClr val="dk1"/>
              </a:solidFill>
              <a:latin typeface="Arial"/>
              <a:ea typeface="Arial"/>
              <a:cs typeface="Arial"/>
              <a:sym typeface="Arial"/>
            </a:endParaRPr>
          </a:p>
        </p:txBody>
      </p:sp>
      <p:sp>
        <p:nvSpPr>
          <p:cNvPr id="1167" name="Google Shape;1167;g32a90a56ed0_2_18"/>
          <p:cNvSpPr/>
          <p:nvPr/>
        </p:nvSpPr>
        <p:spPr>
          <a:xfrm>
            <a:off x="755373" y="5198165"/>
            <a:ext cx="1580321" cy="1321904"/>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168" name="Google Shape;1168;g32a90a56ed0_2_18"/>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g32bf0861a32_0_37"/>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75" name="Google Shape;1175;g32bf0861a32_0_37"/>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176" name="Google Shape;1176;g32bf0861a32_0_37"/>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2</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Persistent HPV infection can cause which type of cancer?</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A: Cervix and Oropharynx</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B: Cervix, Vulva, and Vagina</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C: Cervix, Anus, and Penis</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D: All of the above</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g32bf0861a32_0_44"/>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83" name="Google Shape;1183;g32bf0861a32_0_44"/>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184" name="Google Shape;1184;g32bf0861a32_0_44"/>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2</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Persistent HPV infection can cause which type of cancer?</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A: Cervix and Oropharynx</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B: Cervix, Vulva, and Vagina</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C: Cervix, Anus, and Penis</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accent2"/>
                </a:solidFill>
                <a:latin typeface="Arial"/>
                <a:ea typeface="Arial"/>
                <a:cs typeface="Arial"/>
                <a:sym typeface="Arial"/>
              </a:rPr>
              <a:t>D: All of the above (correct answer)</a:t>
            </a:r>
            <a:endParaRPr sz="2500">
              <a:solidFill>
                <a:schemeClr val="accen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32"/>
          <p:cNvSpPr txBox="1">
            <a:spLocks noGrp="1"/>
          </p:cNvSpPr>
          <p:nvPr>
            <p:ph type="body" idx="1"/>
          </p:nvPr>
        </p:nvSpPr>
        <p:spPr>
          <a:xfrm>
            <a:off x="394253" y="1982876"/>
            <a:ext cx="7054400" cy="2648759"/>
          </a:xfrm>
          <a:prstGeom prst="rect">
            <a:avLst/>
          </a:prstGeom>
          <a:noFill/>
          <a:ln>
            <a:noFill/>
          </a:ln>
        </p:spPr>
        <p:txBody>
          <a:bodyPr spcFirstLastPara="1" wrap="square" lIns="121900" tIns="60925" rIns="121900" bIns="60925" anchor="t" anchorCtr="0">
            <a:normAutofit/>
          </a:bodyPr>
          <a:lstStyle/>
          <a:p>
            <a:pPr marL="0" lvl="0" indent="0" algn="l" rtl="0">
              <a:lnSpc>
                <a:spcPct val="90000"/>
              </a:lnSpc>
              <a:spcBef>
                <a:spcPts val="0"/>
              </a:spcBef>
              <a:spcAft>
                <a:spcPts val="0"/>
              </a:spcAft>
              <a:buClr>
                <a:srgbClr val="007C88"/>
              </a:buClr>
              <a:buSzPts val="4400"/>
              <a:buNone/>
            </a:pPr>
            <a:r>
              <a:rPr lang="en-US" sz="5867" b="1">
                <a:solidFill>
                  <a:schemeClr val="accent1"/>
                </a:solidFill>
                <a:latin typeface="Arial"/>
                <a:ea typeface="Arial"/>
                <a:cs typeface="Arial"/>
                <a:sym typeface="Arial"/>
              </a:rPr>
              <a:t>Preventing HPV Infections: </a:t>
            </a:r>
            <a:endParaRPr sz="5867" b="1">
              <a:solidFill>
                <a:schemeClr val="accent1"/>
              </a:solidFill>
              <a:latin typeface="Arial"/>
              <a:ea typeface="Arial"/>
              <a:cs typeface="Arial"/>
              <a:sym typeface="Arial"/>
            </a:endParaRPr>
          </a:p>
          <a:p>
            <a:pPr marL="0" lvl="0" indent="0" algn="l" rtl="0">
              <a:lnSpc>
                <a:spcPct val="90000"/>
              </a:lnSpc>
              <a:spcBef>
                <a:spcPts val="0"/>
              </a:spcBef>
              <a:spcAft>
                <a:spcPts val="0"/>
              </a:spcAft>
              <a:buClr>
                <a:srgbClr val="007C88"/>
              </a:buClr>
              <a:buSzPts val="4400"/>
              <a:buNone/>
            </a:pPr>
            <a:r>
              <a:rPr lang="en-US" sz="5867" b="1">
                <a:solidFill>
                  <a:schemeClr val="accent1"/>
                </a:solidFill>
                <a:latin typeface="Arial"/>
                <a:ea typeface="Arial"/>
                <a:cs typeface="Arial"/>
                <a:sym typeface="Arial"/>
              </a:rPr>
              <a:t>HPV Vaccine Facts</a:t>
            </a:r>
            <a:endParaRPr/>
          </a:p>
          <a:p>
            <a:pPr marL="227748" lvl="0" indent="-49951" algn="l" rtl="0">
              <a:lnSpc>
                <a:spcPct val="90000"/>
              </a:lnSpc>
              <a:spcBef>
                <a:spcPts val="1000"/>
              </a:spcBef>
              <a:spcAft>
                <a:spcPts val="0"/>
              </a:spcAft>
              <a:buSzPts val="2100"/>
              <a:buNone/>
            </a:pPr>
            <a:endParaRPr/>
          </a:p>
        </p:txBody>
      </p:sp>
      <p:sp>
        <p:nvSpPr>
          <p:cNvPr id="1191" name="Google Shape;1191;p32"/>
          <p:cNvSpPr txBox="1"/>
          <p:nvPr/>
        </p:nvSpPr>
        <p:spPr>
          <a:xfrm flipH="1">
            <a:off x="9377083" y="6515455"/>
            <a:ext cx="2817160" cy="287323"/>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EAE9E8"/>
                </a:solidFill>
                <a:latin typeface="Arial"/>
                <a:ea typeface="Arial"/>
                <a:cs typeface="Arial"/>
                <a:sym typeface="Arial"/>
              </a:rPr>
              <a:t>Models used for illustrative purposes only.</a:t>
            </a:r>
            <a:endParaRPr sz="2533" b="0" i="0" u="none" strike="noStrike" cap="none">
              <a:solidFill>
                <a:schemeClr val="dk1"/>
              </a:solidFill>
              <a:latin typeface="Arial"/>
              <a:ea typeface="Arial"/>
              <a:cs typeface="Arial"/>
              <a:sym typeface="Arial"/>
            </a:endParaRPr>
          </a:p>
        </p:txBody>
      </p:sp>
      <p:sp>
        <p:nvSpPr>
          <p:cNvPr id="1192" name="Google Shape;1192;p32"/>
          <p:cNvSpPr/>
          <p:nvPr/>
        </p:nvSpPr>
        <p:spPr>
          <a:xfrm>
            <a:off x="725557" y="5277678"/>
            <a:ext cx="1679713" cy="123777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93" name="Google Shape;1193;p32"/>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33"/>
          <p:cNvSpPr txBox="1">
            <a:spLocks noGrp="1"/>
          </p:cNvSpPr>
          <p:nvPr>
            <p:ph idx="1"/>
          </p:nvPr>
        </p:nvSpPr>
        <p:spPr>
          <a:xfrm>
            <a:off x="689113" y="1588377"/>
            <a:ext cx="7310016" cy="3469636"/>
          </a:xfrm>
          <a:prstGeom prst="rect">
            <a:avLst/>
          </a:prstGeom>
          <a:noFill/>
          <a:ln>
            <a:noFill/>
          </a:ln>
        </p:spPr>
        <p:txBody>
          <a:bodyPr spcFirstLastPara="1" wrap="square" lIns="91400" tIns="45700" rIns="91400" bIns="45700" anchor="t" anchorCtr="0">
            <a:noAutofit/>
          </a:bodyPr>
          <a:lstStyle/>
          <a:p>
            <a:pPr marL="608965" lvl="0" indent="-608965" algn="l" rtl="0">
              <a:lnSpc>
                <a:spcPct val="150000"/>
              </a:lnSpc>
              <a:spcBef>
                <a:spcPts val="0"/>
              </a:spcBef>
              <a:spcAft>
                <a:spcPts val="0"/>
              </a:spcAft>
              <a:buClr>
                <a:srgbClr val="595959"/>
              </a:buClr>
              <a:buSzPts val="2800"/>
              <a:buFont typeface="Noto Sans Symbols"/>
              <a:buChar char="✔"/>
            </a:pPr>
            <a:r>
              <a:rPr lang="en-US" b="1">
                <a:solidFill>
                  <a:srgbClr val="262626"/>
                </a:solidFill>
                <a:latin typeface="Arial"/>
                <a:ea typeface="Arial"/>
                <a:cs typeface="Arial"/>
                <a:sym typeface="Arial"/>
              </a:rPr>
              <a:t>Recombinant L1 capsid proteins that form "virus like" particles (VLP)</a:t>
            </a:r>
            <a:endParaRPr b="1">
              <a:latin typeface="Arial"/>
              <a:ea typeface="Arial"/>
              <a:cs typeface="Arial"/>
              <a:sym typeface="Arial"/>
            </a:endParaRPr>
          </a:p>
          <a:p>
            <a:pPr marL="608965" lvl="0" indent="-608965" algn="l" rtl="0">
              <a:lnSpc>
                <a:spcPct val="150000"/>
              </a:lnSpc>
              <a:spcBef>
                <a:spcPts val="0"/>
              </a:spcBef>
              <a:spcAft>
                <a:spcPts val="0"/>
              </a:spcAft>
              <a:buClr>
                <a:srgbClr val="595959"/>
              </a:buClr>
              <a:buSzPts val="2800"/>
              <a:buFont typeface="Noto Sans Symbols"/>
              <a:buChar char="✔"/>
            </a:pPr>
            <a:r>
              <a:rPr lang="en-US" b="1">
                <a:solidFill>
                  <a:srgbClr val="262626"/>
                </a:solidFill>
                <a:latin typeface="Arial"/>
                <a:ea typeface="Arial"/>
                <a:cs typeface="Arial"/>
                <a:sym typeface="Arial"/>
              </a:rPr>
              <a:t>Non-infectious and non-oncogenic</a:t>
            </a:r>
            <a:endParaRPr b="1">
              <a:solidFill>
                <a:srgbClr val="262626"/>
              </a:solidFill>
              <a:latin typeface="Arial"/>
              <a:ea typeface="Arial"/>
              <a:cs typeface="Arial"/>
              <a:sym typeface="Arial"/>
            </a:endParaRPr>
          </a:p>
          <a:p>
            <a:pPr marL="608965" lvl="0" indent="-608965" algn="l" rtl="0">
              <a:lnSpc>
                <a:spcPct val="150000"/>
              </a:lnSpc>
              <a:spcBef>
                <a:spcPts val="0"/>
              </a:spcBef>
              <a:spcAft>
                <a:spcPts val="0"/>
              </a:spcAft>
              <a:buClr>
                <a:srgbClr val="595959"/>
              </a:buClr>
              <a:buSzPts val="2800"/>
              <a:buFont typeface="Noto Sans Symbols"/>
              <a:buChar char="✔"/>
            </a:pPr>
            <a:r>
              <a:rPr lang="en-US" b="1">
                <a:solidFill>
                  <a:srgbClr val="262626"/>
                </a:solidFill>
                <a:latin typeface="Arial"/>
                <a:ea typeface="Arial"/>
                <a:cs typeface="Arial"/>
                <a:sym typeface="Arial"/>
              </a:rPr>
              <a:t>Produce higher levels of neutralizing antibody than natural infection</a:t>
            </a:r>
            <a:endParaRPr b="1">
              <a:latin typeface="Arial"/>
              <a:ea typeface="Arial"/>
              <a:cs typeface="Arial"/>
              <a:sym typeface="Arial"/>
            </a:endParaRPr>
          </a:p>
          <a:p>
            <a:pPr marL="457200" lvl="0" indent="-279400" algn="l" rtl="0">
              <a:lnSpc>
                <a:spcPct val="160000"/>
              </a:lnSpc>
              <a:spcBef>
                <a:spcPts val="0"/>
              </a:spcBef>
              <a:spcAft>
                <a:spcPts val="0"/>
              </a:spcAft>
              <a:buSzPts val="2800"/>
              <a:buFont typeface="Noto Sans Symbols"/>
              <a:buNone/>
            </a:pPr>
            <a:endParaRPr>
              <a:solidFill>
                <a:srgbClr val="262626"/>
              </a:solidFill>
              <a:latin typeface="Arial"/>
              <a:ea typeface="Arial"/>
              <a:cs typeface="Arial"/>
              <a:sym typeface="Arial"/>
            </a:endParaRPr>
          </a:p>
          <a:p>
            <a:pPr marL="635000" lvl="0" indent="-279400" algn="l" rtl="0">
              <a:lnSpc>
                <a:spcPct val="160000"/>
              </a:lnSpc>
              <a:spcBef>
                <a:spcPts val="0"/>
              </a:spcBef>
              <a:spcAft>
                <a:spcPts val="0"/>
              </a:spcAft>
              <a:buSzPts val="2800"/>
              <a:buFont typeface="Noto Sans Symbols"/>
              <a:buNone/>
            </a:pPr>
            <a:endParaRPr>
              <a:solidFill>
                <a:srgbClr val="595959"/>
              </a:solidFill>
              <a:latin typeface="Arial"/>
              <a:ea typeface="Arial"/>
              <a:cs typeface="Arial"/>
              <a:sym typeface="Arial"/>
            </a:endParaRPr>
          </a:p>
          <a:p>
            <a:pPr marL="457200" lvl="0" indent="-323850" algn="l" rtl="0">
              <a:lnSpc>
                <a:spcPct val="150000"/>
              </a:lnSpc>
              <a:spcBef>
                <a:spcPts val="0"/>
              </a:spcBef>
              <a:spcAft>
                <a:spcPts val="0"/>
              </a:spcAft>
              <a:buSzPts val="2100"/>
              <a:buFont typeface="Noto Sans Symbols"/>
              <a:buNone/>
            </a:pPr>
            <a:endParaRPr>
              <a:latin typeface="Arial"/>
              <a:ea typeface="Arial"/>
              <a:cs typeface="Arial"/>
              <a:sym typeface="Arial"/>
            </a:endParaRPr>
          </a:p>
          <a:p>
            <a:pPr marL="635001" lvl="0" indent="-279400" algn="l" rtl="0">
              <a:lnSpc>
                <a:spcPct val="90000"/>
              </a:lnSpc>
              <a:spcBef>
                <a:spcPts val="1000"/>
              </a:spcBef>
              <a:spcAft>
                <a:spcPts val="0"/>
              </a:spcAft>
              <a:buClr>
                <a:srgbClr val="595959"/>
              </a:buClr>
              <a:buSzPts val="2800"/>
              <a:buFont typeface="Noto Sans Symbols"/>
              <a:buNone/>
            </a:pPr>
            <a:endParaRPr>
              <a:solidFill>
                <a:srgbClr val="595959"/>
              </a:solidFill>
              <a:latin typeface="Arial"/>
              <a:ea typeface="Arial"/>
              <a:cs typeface="Arial"/>
              <a:sym typeface="Arial"/>
            </a:endParaRPr>
          </a:p>
        </p:txBody>
      </p:sp>
      <p:pic>
        <p:nvPicPr>
          <p:cNvPr id="1200" name="Google Shape;1200;p33" descr="1"/>
          <p:cNvPicPr preferRelativeResize="0"/>
          <p:nvPr/>
        </p:nvPicPr>
        <p:blipFill rotWithShape="1">
          <a:blip r:embed="rId3">
            <a:alphaModFix/>
          </a:blip>
          <a:srcRect/>
          <a:stretch/>
        </p:blipFill>
        <p:spPr>
          <a:xfrm>
            <a:off x="8443164" y="1949990"/>
            <a:ext cx="2921000" cy="2403475"/>
          </a:xfrm>
          <a:prstGeom prst="rect">
            <a:avLst/>
          </a:prstGeom>
          <a:noFill/>
          <a:ln>
            <a:noFill/>
          </a:ln>
        </p:spPr>
      </p:pic>
      <p:sp>
        <p:nvSpPr>
          <p:cNvPr id="1201" name="Google Shape;1201;p33"/>
          <p:cNvSpPr txBox="1"/>
          <p:nvPr/>
        </p:nvSpPr>
        <p:spPr>
          <a:xfrm>
            <a:off x="8984411" y="4477110"/>
            <a:ext cx="1828800" cy="4619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2A33"/>
                </a:solidFill>
                <a:latin typeface="Arial"/>
                <a:ea typeface="Arial"/>
                <a:cs typeface="Arial"/>
                <a:sym typeface="Arial"/>
              </a:rPr>
              <a:t>HPV VLP</a:t>
            </a:r>
            <a:endParaRPr sz="1400" b="0" i="0" u="none" strike="noStrike" cap="none">
              <a:solidFill>
                <a:srgbClr val="000000"/>
              </a:solidFill>
              <a:latin typeface="Arial"/>
              <a:ea typeface="Arial"/>
              <a:cs typeface="Arial"/>
              <a:sym typeface="Arial"/>
            </a:endParaRPr>
          </a:p>
        </p:txBody>
      </p:sp>
      <p:sp>
        <p:nvSpPr>
          <p:cNvPr id="1202" name="Google Shape;1202;p33"/>
          <p:cNvSpPr txBox="1"/>
          <p:nvPr/>
        </p:nvSpPr>
        <p:spPr>
          <a:xfrm>
            <a:off x="6511507" y="6461186"/>
            <a:ext cx="7838535"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2A33"/>
                </a:solidFill>
                <a:latin typeface="Arial"/>
                <a:ea typeface="Arial"/>
                <a:cs typeface="Arial"/>
                <a:sym typeface="Arial"/>
              </a:rPr>
              <a:t>Adapted from Dr. Rebecca Perkins’ slides</a:t>
            </a:r>
            <a:endParaRPr sz="1100" b="0" i="0" u="none" strike="noStrike" cap="none">
              <a:solidFill>
                <a:srgbClr val="002A33"/>
              </a:solidFill>
              <a:latin typeface="Arial"/>
              <a:ea typeface="Arial"/>
              <a:cs typeface="Arial"/>
              <a:sym typeface="Arial"/>
            </a:endParaRPr>
          </a:p>
        </p:txBody>
      </p:sp>
      <p:sp>
        <p:nvSpPr>
          <p:cNvPr id="1203" name="Google Shape;1203;p33"/>
          <p:cNvSpPr txBox="1"/>
          <p:nvPr/>
        </p:nvSpPr>
        <p:spPr>
          <a:xfrm>
            <a:off x="586220" y="244600"/>
            <a:ext cx="8736684"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Prophylactic Vaccines</a:t>
            </a:r>
            <a:endParaRPr sz="4800" b="0" i="0" u="none" strike="noStrike" cap="none">
              <a:solidFill>
                <a:schemeClr val="dk1"/>
              </a:solidFill>
              <a:latin typeface="Arial"/>
              <a:ea typeface="Arial"/>
              <a:cs typeface="Arial"/>
              <a:sym typeface="Arial"/>
            </a:endParaRPr>
          </a:p>
        </p:txBody>
      </p:sp>
      <p:pic>
        <p:nvPicPr>
          <p:cNvPr id="1205" name="Google Shape;1205;p33"/>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34"/>
          <p:cNvSpPr txBox="1"/>
          <p:nvPr/>
        </p:nvSpPr>
        <p:spPr>
          <a:xfrm>
            <a:off x="8466267" y="6424705"/>
            <a:ext cx="3724429" cy="369277"/>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Adapted from CDC You Are The Key &amp;  </a:t>
            </a:r>
            <a:r>
              <a:rPr lang="en-US" sz="800" b="0" i="0" u="none" strike="noStrike" cap="none">
                <a:solidFill>
                  <a:srgbClr val="222222"/>
                </a:solidFill>
                <a:latin typeface="Arial"/>
                <a:ea typeface="Arial"/>
                <a:cs typeface="Arial"/>
                <a:sym typeface="Arial"/>
              </a:rPr>
              <a:t>Douglas E. Lowy, J Clin Invest DOI: 10.1172/JCI85446</a:t>
            </a:r>
            <a:endParaRPr sz="800" b="0" i="0" u="none" strike="noStrike" cap="none">
              <a:solidFill>
                <a:schemeClr val="dk1"/>
              </a:solidFill>
              <a:latin typeface="Arial"/>
              <a:ea typeface="Arial"/>
              <a:cs typeface="Arial"/>
              <a:sym typeface="Arial"/>
            </a:endParaRPr>
          </a:p>
        </p:txBody>
      </p:sp>
      <p:sp>
        <p:nvSpPr>
          <p:cNvPr id="1212" name="Google Shape;1212;p34"/>
          <p:cNvSpPr/>
          <p:nvPr/>
        </p:nvSpPr>
        <p:spPr>
          <a:xfrm rot="-5400000">
            <a:off x="4800241" y="4227401"/>
            <a:ext cx="685800" cy="1028700"/>
          </a:xfrm>
          <a:prstGeom prst="leftBrace">
            <a:avLst>
              <a:gd name="adj1" fmla="val 8333"/>
              <a:gd name="adj2" fmla="val 50000"/>
            </a:avLst>
          </a:prstGeom>
          <a:noFill/>
          <a:ln w="25400" cap="flat" cmpd="sng">
            <a:solidFill>
              <a:srgbClr val="BD491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
        <p:nvSpPr>
          <p:cNvPr id="1213" name="Google Shape;1213;p34"/>
          <p:cNvSpPr/>
          <p:nvPr/>
        </p:nvSpPr>
        <p:spPr>
          <a:xfrm rot="-5400000">
            <a:off x="6165471" y="4138161"/>
            <a:ext cx="707887" cy="1143000"/>
          </a:xfrm>
          <a:prstGeom prst="leftBrace">
            <a:avLst>
              <a:gd name="adj1" fmla="val 8333"/>
              <a:gd name="adj2" fmla="val 50000"/>
            </a:avLst>
          </a:prstGeom>
          <a:noFill/>
          <a:ln w="25400" cap="flat" cmpd="sng">
            <a:solidFill>
              <a:srgbClr val="1993B9"/>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
        <p:nvSpPr>
          <p:cNvPr id="1214" name="Google Shape;1214;p34"/>
          <p:cNvSpPr txBox="1"/>
          <p:nvPr/>
        </p:nvSpPr>
        <p:spPr>
          <a:xfrm>
            <a:off x="4263570" y="5083584"/>
            <a:ext cx="1516435" cy="1292470"/>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Clr>
                <a:srgbClr val="000000"/>
              </a:buClr>
              <a:buSzPts val="2533"/>
              <a:buFont typeface="Arial"/>
              <a:buNone/>
            </a:pPr>
            <a:r>
              <a:rPr lang="en-US" sz="2533" b="1" i="0" u="none" strike="noStrike" cap="none">
                <a:solidFill>
                  <a:srgbClr val="BD4915"/>
                </a:solidFill>
                <a:latin typeface="Calibri"/>
                <a:ea typeface="Calibri"/>
                <a:cs typeface="Calibri"/>
                <a:sym typeface="Calibri"/>
              </a:rPr>
              <a:t>90% of Genital warts</a:t>
            </a:r>
            <a:endParaRPr sz="2533" b="1" i="0" u="none" strike="noStrike" cap="none">
              <a:solidFill>
                <a:srgbClr val="722B79"/>
              </a:solidFill>
              <a:latin typeface="Calibri"/>
              <a:ea typeface="Calibri"/>
              <a:cs typeface="Calibri"/>
              <a:sym typeface="Calibri"/>
            </a:endParaRPr>
          </a:p>
        </p:txBody>
      </p:sp>
      <p:sp>
        <p:nvSpPr>
          <p:cNvPr id="1215" name="Google Shape;1215;p34"/>
          <p:cNvSpPr txBox="1"/>
          <p:nvPr/>
        </p:nvSpPr>
        <p:spPr>
          <a:xfrm>
            <a:off x="5480481" y="5083584"/>
            <a:ext cx="2300348" cy="1600418"/>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1993B9"/>
                </a:solidFill>
                <a:latin typeface="Calibri"/>
                <a:ea typeface="Calibri"/>
                <a:cs typeface="Calibri"/>
                <a:sym typeface="Calibri"/>
              </a:rPr>
              <a:t>&gt; 70% of cervical cancers globally caused by HPV 16 &amp; 18</a:t>
            </a:r>
            <a:endParaRPr sz="2400" b="0" i="0" u="none" strike="noStrike" cap="none">
              <a:solidFill>
                <a:schemeClr val="dk1"/>
              </a:solidFill>
              <a:latin typeface="Arial"/>
              <a:ea typeface="Arial"/>
              <a:cs typeface="Arial"/>
              <a:sym typeface="Arial"/>
            </a:endParaRPr>
          </a:p>
        </p:txBody>
      </p:sp>
      <p:sp>
        <p:nvSpPr>
          <p:cNvPr id="1216" name="Google Shape;1216;p34"/>
          <p:cNvSpPr txBox="1"/>
          <p:nvPr/>
        </p:nvSpPr>
        <p:spPr>
          <a:xfrm>
            <a:off x="7935741" y="5083584"/>
            <a:ext cx="2300348" cy="1231086"/>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722B79"/>
                </a:solidFill>
                <a:latin typeface="Calibri"/>
                <a:ea typeface="Calibri"/>
                <a:cs typeface="Calibri"/>
                <a:sym typeface="Calibri"/>
              </a:rPr>
              <a:t>15-20% of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722B79"/>
                </a:solidFill>
                <a:latin typeface="Calibri"/>
                <a:ea typeface="Calibri"/>
                <a:cs typeface="Calibri"/>
                <a:sym typeface="Calibri"/>
              </a:rPr>
              <a:t>cervical cancers globally</a:t>
            </a:r>
            <a:endParaRPr sz="2400" b="0" i="0" u="none" strike="noStrike" cap="none">
              <a:solidFill>
                <a:srgbClr val="000000"/>
              </a:solidFill>
              <a:latin typeface="Arial"/>
              <a:ea typeface="Arial"/>
              <a:cs typeface="Arial"/>
              <a:sym typeface="Arial"/>
            </a:endParaRPr>
          </a:p>
        </p:txBody>
      </p:sp>
      <p:pic>
        <p:nvPicPr>
          <p:cNvPr id="1217" name="Google Shape;1217;p34" descr="A chart showing the HPV types in three vaccines"/>
          <p:cNvPicPr preferRelativeResize="0"/>
          <p:nvPr/>
        </p:nvPicPr>
        <p:blipFill rotWithShape="1">
          <a:blip r:embed="rId3">
            <a:alphaModFix/>
          </a:blip>
          <a:srcRect/>
          <a:stretch/>
        </p:blipFill>
        <p:spPr>
          <a:xfrm>
            <a:off x="2123536" y="1046515"/>
            <a:ext cx="8534400" cy="3324503"/>
          </a:xfrm>
          <a:prstGeom prst="rect">
            <a:avLst/>
          </a:prstGeom>
          <a:noFill/>
          <a:ln>
            <a:noFill/>
          </a:ln>
        </p:spPr>
      </p:pic>
      <p:sp>
        <p:nvSpPr>
          <p:cNvPr id="1218" name="Google Shape;1218;p34"/>
          <p:cNvSpPr/>
          <p:nvPr/>
        </p:nvSpPr>
        <p:spPr>
          <a:xfrm rot="-5400000">
            <a:off x="8629001" y="3008131"/>
            <a:ext cx="666971" cy="3390900"/>
          </a:xfrm>
          <a:prstGeom prst="leftBrace">
            <a:avLst>
              <a:gd name="adj1" fmla="val 8333"/>
              <a:gd name="adj2" fmla="val 50000"/>
            </a:avLst>
          </a:prstGeom>
          <a:noFill/>
          <a:ln w="25400" cap="flat" cmpd="sng">
            <a:solidFill>
              <a:srgbClr val="660066"/>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
        <p:nvSpPr>
          <p:cNvPr id="1219" name="Google Shape;1219;p34"/>
          <p:cNvSpPr txBox="1"/>
          <p:nvPr/>
        </p:nvSpPr>
        <p:spPr>
          <a:xfrm>
            <a:off x="586219" y="244600"/>
            <a:ext cx="8927653"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Vaccines Comparison</a:t>
            </a:r>
            <a:endParaRPr sz="4800" b="0" i="0" u="none" strike="noStrike" cap="none">
              <a:solidFill>
                <a:schemeClr val="dk1"/>
              </a:solidFill>
              <a:latin typeface="Arial"/>
              <a:ea typeface="Arial"/>
              <a:cs typeface="Arial"/>
              <a:sym typeface="Arial"/>
            </a:endParaRPr>
          </a:p>
        </p:txBody>
      </p:sp>
      <p:pic>
        <p:nvPicPr>
          <p:cNvPr id="1220" name="Google Shape;1220;p34"/>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35"/>
          <p:cNvSpPr txBox="1">
            <a:spLocks noGrp="1"/>
          </p:cNvSpPr>
          <p:nvPr>
            <p:ph idx="1"/>
          </p:nvPr>
        </p:nvSpPr>
        <p:spPr>
          <a:xfrm>
            <a:off x="1152002" y="1549581"/>
            <a:ext cx="10113600" cy="3469636"/>
          </a:xfrm>
          <a:prstGeom prst="rect">
            <a:avLst/>
          </a:prstGeom>
          <a:noFill/>
          <a:ln>
            <a:noFill/>
          </a:ln>
        </p:spPr>
        <p:txBody>
          <a:bodyPr spcFirstLastPara="1" wrap="square" lIns="91400" tIns="45700" rIns="91400" bIns="45700" anchor="t" anchorCtr="0">
            <a:noAutofit/>
          </a:bodyPr>
          <a:lstStyle/>
          <a:p>
            <a:pPr marL="608965" lvl="0" indent="-608965" algn="l" rtl="0">
              <a:lnSpc>
                <a:spcPct val="160000"/>
              </a:lnSpc>
              <a:spcBef>
                <a:spcPts val="0"/>
              </a:spcBef>
              <a:spcAft>
                <a:spcPts val="0"/>
              </a:spcAft>
              <a:buClr>
                <a:srgbClr val="595959"/>
              </a:buClr>
              <a:buSzPts val="2800"/>
              <a:buFont typeface="Noto Sans Symbols"/>
              <a:buChar char="✔"/>
            </a:pPr>
            <a:r>
              <a:rPr lang="en-US" sz="3200" b="1">
                <a:solidFill>
                  <a:srgbClr val="262626"/>
                </a:solidFill>
                <a:latin typeface="Arial"/>
                <a:ea typeface="Arial"/>
                <a:cs typeface="Arial"/>
                <a:sym typeface="Arial"/>
              </a:rPr>
              <a:t>HPV vaccine is effective</a:t>
            </a:r>
            <a:endParaRPr sz="3200" b="1">
              <a:solidFill>
                <a:srgbClr val="262626"/>
              </a:solidFill>
              <a:latin typeface="Arial"/>
              <a:ea typeface="Arial"/>
              <a:cs typeface="Arial"/>
              <a:sym typeface="Arial"/>
            </a:endParaRPr>
          </a:p>
          <a:p>
            <a:pPr marL="608965" lvl="0" indent="-608965" algn="l" rtl="0">
              <a:lnSpc>
                <a:spcPct val="160000"/>
              </a:lnSpc>
              <a:spcBef>
                <a:spcPts val="0"/>
              </a:spcBef>
              <a:spcAft>
                <a:spcPts val="0"/>
              </a:spcAft>
              <a:buClr>
                <a:srgbClr val="595959"/>
              </a:buClr>
              <a:buSzPts val="2800"/>
              <a:buFont typeface="Noto Sans Symbols"/>
              <a:buChar char="✔"/>
            </a:pPr>
            <a:r>
              <a:rPr lang="en-US" sz="3200" b="1">
                <a:solidFill>
                  <a:srgbClr val="262626"/>
                </a:solidFill>
                <a:latin typeface="Arial"/>
                <a:ea typeface="Arial"/>
                <a:cs typeface="Arial"/>
                <a:sym typeface="Arial"/>
              </a:rPr>
              <a:t>HPV vaccine is safe</a:t>
            </a:r>
            <a:endParaRPr sz="3200" b="1">
              <a:solidFill>
                <a:srgbClr val="262626"/>
              </a:solidFill>
              <a:latin typeface="Arial"/>
              <a:ea typeface="Arial"/>
              <a:cs typeface="Arial"/>
              <a:sym typeface="Arial"/>
            </a:endParaRPr>
          </a:p>
          <a:p>
            <a:pPr marL="608965" lvl="0" indent="-608965" algn="l" rtl="0">
              <a:lnSpc>
                <a:spcPct val="160000"/>
              </a:lnSpc>
              <a:spcBef>
                <a:spcPts val="0"/>
              </a:spcBef>
              <a:spcAft>
                <a:spcPts val="0"/>
              </a:spcAft>
              <a:buSzPts val="2800"/>
              <a:buFont typeface="Noto Sans Symbols"/>
              <a:buChar char="✔"/>
            </a:pPr>
            <a:r>
              <a:rPr lang="en-US" sz="3200" b="1">
                <a:solidFill>
                  <a:srgbClr val="262626"/>
                </a:solidFill>
                <a:latin typeface="Arial"/>
                <a:ea typeface="Arial"/>
                <a:cs typeface="Arial"/>
                <a:sym typeface="Arial"/>
              </a:rPr>
              <a:t>HPV vaccination can start at age 9</a:t>
            </a:r>
            <a:endParaRPr sz="3200" b="1"/>
          </a:p>
          <a:p>
            <a:pPr marL="608965" lvl="0" indent="-608965" algn="l" rtl="0">
              <a:lnSpc>
                <a:spcPct val="160000"/>
              </a:lnSpc>
              <a:spcBef>
                <a:spcPts val="0"/>
              </a:spcBef>
              <a:spcAft>
                <a:spcPts val="0"/>
              </a:spcAft>
              <a:buSzPts val="2800"/>
              <a:buFont typeface="Noto Sans Symbols"/>
              <a:buChar char="✔"/>
            </a:pPr>
            <a:r>
              <a:rPr lang="en-US" sz="3200" b="1">
                <a:solidFill>
                  <a:srgbClr val="262626"/>
                </a:solidFill>
                <a:latin typeface="Arial"/>
                <a:ea typeface="Arial"/>
                <a:cs typeface="Arial"/>
                <a:sym typeface="Arial"/>
              </a:rPr>
              <a:t>YOUR recommendation matters</a:t>
            </a:r>
            <a:endParaRPr sz="3200" b="1"/>
          </a:p>
          <a:p>
            <a:pPr marL="0" lvl="0" indent="0" algn="l" rtl="0">
              <a:lnSpc>
                <a:spcPct val="150000"/>
              </a:lnSpc>
              <a:spcBef>
                <a:spcPts val="0"/>
              </a:spcBef>
              <a:spcAft>
                <a:spcPts val="0"/>
              </a:spcAft>
              <a:buSzPts val="2800"/>
              <a:buNone/>
            </a:pPr>
            <a:endParaRPr>
              <a:solidFill>
                <a:srgbClr val="595959"/>
              </a:solidFill>
              <a:latin typeface="Arial"/>
              <a:ea typeface="Arial"/>
              <a:cs typeface="Arial"/>
              <a:sym typeface="Arial"/>
            </a:endParaRPr>
          </a:p>
          <a:p>
            <a:pPr marL="227330" lvl="0" indent="-49529" algn="l" rtl="0">
              <a:lnSpc>
                <a:spcPct val="90000"/>
              </a:lnSpc>
              <a:spcBef>
                <a:spcPts val="1000"/>
              </a:spcBef>
              <a:spcAft>
                <a:spcPts val="0"/>
              </a:spcAft>
              <a:buClr>
                <a:srgbClr val="595959"/>
              </a:buClr>
              <a:buSzPts val="2800"/>
              <a:buNone/>
            </a:pPr>
            <a:endParaRPr>
              <a:solidFill>
                <a:srgbClr val="595959"/>
              </a:solidFill>
              <a:latin typeface="Arial"/>
              <a:ea typeface="Arial"/>
              <a:cs typeface="Arial"/>
              <a:sym typeface="Arial"/>
            </a:endParaRPr>
          </a:p>
        </p:txBody>
      </p:sp>
      <p:sp>
        <p:nvSpPr>
          <p:cNvPr id="1227" name="Google Shape;1227;p35"/>
          <p:cNvSpPr txBox="1"/>
          <p:nvPr/>
        </p:nvSpPr>
        <p:spPr>
          <a:xfrm>
            <a:off x="586220" y="244600"/>
            <a:ext cx="7820800"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Vaccination Facts</a:t>
            </a:r>
            <a:endParaRPr sz="4800" b="0" i="0" u="none" strike="noStrike" cap="none">
              <a:solidFill>
                <a:schemeClr val="dk1"/>
              </a:solidFill>
              <a:latin typeface="Arial"/>
              <a:ea typeface="Arial"/>
              <a:cs typeface="Arial"/>
              <a:sym typeface="Arial"/>
            </a:endParaRPr>
          </a:p>
        </p:txBody>
      </p:sp>
      <p:pic>
        <p:nvPicPr>
          <p:cNvPr id="1229" name="Google Shape;1229;p35"/>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36"/>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36" name="Google Shape;1236;p36"/>
          <p:cNvSpPr/>
          <p:nvPr/>
        </p:nvSpPr>
        <p:spPr>
          <a:xfrm>
            <a:off x="-3509" y="-350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237" name="Google Shape;1237;p36"/>
          <p:cNvSpPr txBox="1">
            <a:spLocks noGrp="1"/>
          </p:cNvSpPr>
          <p:nvPr>
            <p:ph type="body" idx="1"/>
          </p:nvPr>
        </p:nvSpPr>
        <p:spPr>
          <a:xfrm>
            <a:off x="2350862" y="1183332"/>
            <a:ext cx="7490276" cy="3816051"/>
          </a:xfrm>
          <a:prstGeom prst="rect">
            <a:avLst/>
          </a:prstGeom>
          <a:noFill/>
          <a:ln>
            <a:noFill/>
          </a:ln>
        </p:spPr>
        <p:txBody>
          <a:bodyPr spcFirstLastPara="1" wrap="square" lIns="0" tIns="0" rIns="0" bIns="0" anchor="t" anchorCtr="0">
            <a:noAutofit/>
          </a:bodyPr>
          <a:lstStyle/>
          <a:p>
            <a:pPr marL="0" lvl="0" indent="0" algn="ctr" rtl="0">
              <a:lnSpc>
                <a:spcPct val="138888"/>
              </a:lnSpc>
              <a:spcBef>
                <a:spcPts val="533"/>
              </a:spcBef>
              <a:spcAft>
                <a:spcPts val="0"/>
              </a:spcAft>
              <a:buClr>
                <a:srgbClr val="FFFFFF"/>
              </a:buClr>
              <a:buSzPts val="7200"/>
              <a:buNone/>
            </a:pPr>
            <a:r>
              <a:rPr lang="en-US" sz="6800" b="1">
                <a:solidFill>
                  <a:srgbClr val="FFC17A"/>
                </a:solidFill>
                <a:latin typeface="Arial"/>
                <a:ea typeface="Arial"/>
                <a:cs typeface="Arial"/>
                <a:sym typeface="Arial"/>
              </a:rPr>
              <a:t>FACT:</a:t>
            </a:r>
            <a:endParaRPr sz="6800" b="1">
              <a:solidFill>
                <a:srgbClr val="FFC17A"/>
              </a:solidFill>
              <a:latin typeface="Arial"/>
              <a:ea typeface="Arial"/>
              <a:cs typeface="Arial"/>
              <a:sym typeface="Arial"/>
            </a:endParaRPr>
          </a:p>
          <a:p>
            <a:pPr marL="0" lvl="0" indent="0" algn="ctr" rtl="0">
              <a:lnSpc>
                <a:spcPct val="138888"/>
              </a:lnSpc>
              <a:spcBef>
                <a:spcPts val="533"/>
              </a:spcBef>
              <a:spcAft>
                <a:spcPts val="0"/>
              </a:spcAft>
              <a:buClr>
                <a:srgbClr val="FFFFFF"/>
              </a:buClr>
              <a:buSzPts val="7200"/>
              <a:buNone/>
            </a:pPr>
            <a:r>
              <a:rPr lang="en-US" sz="4800" b="1">
                <a:solidFill>
                  <a:srgbClr val="FFFFFF"/>
                </a:solidFill>
                <a:latin typeface="Arial"/>
                <a:ea typeface="Arial"/>
                <a:cs typeface="Arial"/>
                <a:sym typeface="Arial"/>
              </a:rPr>
              <a:t>HPV VACCINATION </a:t>
            </a:r>
            <a:endParaRPr/>
          </a:p>
          <a:p>
            <a:pPr marL="0" lvl="0" indent="0" algn="ctr" rtl="0">
              <a:lnSpc>
                <a:spcPct val="138888"/>
              </a:lnSpc>
              <a:spcBef>
                <a:spcPts val="533"/>
              </a:spcBef>
              <a:spcAft>
                <a:spcPts val="0"/>
              </a:spcAft>
              <a:buClr>
                <a:srgbClr val="FFFFFF"/>
              </a:buClr>
              <a:buSzPts val="7200"/>
              <a:buNone/>
            </a:pPr>
            <a:r>
              <a:rPr lang="en-US" sz="4800" b="1">
                <a:solidFill>
                  <a:srgbClr val="FFFFFF"/>
                </a:solidFill>
                <a:latin typeface="Arial"/>
                <a:ea typeface="Arial"/>
                <a:cs typeface="Arial"/>
                <a:sym typeface="Arial"/>
              </a:rPr>
              <a:t>IS EFFECTIVE</a:t>
            </a:r>
            <a:endParaRPr sz="4800" b="1">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pic>
        <p:nvPicPr>
          <p:cNvPr id="1243" name="Google Shape;1243;p37" descr="Chart, histogram&#10;&#10;Description automatically generated"/>
          <p:cNvPicPr preferRelativeResize="0"/>
          <p:nvPr/>
        </p:nvPicPr>
        <p:blipFill rotWithShape="1">
          <a:blip r:embed="rId3">
            <a:alphaModFix/>
          </a:blip>
          <a:srcRect/>
          <a:stretch/>
        </p:blipFill>
        <p:spPr>
          <a:xfrm>
            <a:off x="5844311" y="1078393"/>
            <a:ext cx="5886636" cy="4273529"/>
          </a:xfrm>
          <a:prstGeom prst="rect">
            <a:avLst/>
          </a:prstGeom>
          <a:noFill/>
          <a:ln>
            <a:noFill/>
          </a:ln>
        </p:spPr>
      </p:pic>
      <p:sp>
        <p:nvSpPr>
          <p:cNvPr id="1244" name="Google Shape;1244;p37"/>
          <p:cNvSpPr txBox="1"/>
          <p:nvPr/>
        </p:nvSpPr>
        <p:spPr>
          <a:xfrm>
            <a:off x="3396079" y="6149473"/>
            <a:ext cx="1453800" cy="12311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SOURCE: Lei, et al, NEJM 2020</a:t>
            </a:r>
            <a:endParaRPr sz="800" b="0" i="0" u="none" strike="noStrike" cap="none">
              <a:solidFill>
                <a:srgbClr val="595959"/>
              </a:solidFill>
              <a:latin typeface="Calibri"/>
              <a:ea typeface="Calibri"/>
              <a:cs typeface="Calibri"/>
              <a:sym typeface="Calibri"/>
            </a:endParaRPr>
          </a:p>
        </p:txBody>
      </p:sp>
      <p:sp>
        <p:nvSpPr>
          <p:cNvPr id="1245" name="Google Shape;1245;p37"/>
          <p:cNvSpPr txBox="1"/>
          <p:nvPr/>
        </p:nvSpPr>
        <p:spPr>
          <a:xfrm>
            <a:off x="399691" y="1499560"/>
            <a:ext cx="5512279" cy="1990225"/>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262626"/>
                </a:solidFill>
                <a:latin typeface="Arial"/>
                <a:ea typeface="Arial"/>
                <a:cs typeface="Arial"/>
                <a:sym typeface="Arial"/>
              </a:rPr>
              <a:t>Sweden, 2020: </a:t>
            </a:r>
            <a:r>
              <a:rPr lang="en-US" sz="2400" b="0" i="0" u="none" strike="noStrike" cap="none">
                <a:solidFill>
                  <a:srgbClr val="262626"/>
                </a:solidFill>
                <a:latin typeface="Arial"/>
                <a:ea typeface="Arial"/>
                <a:cs typeface="Arial"/>
                <a:sym typeface="Arial"/>
              </a:rPr>
              <a:t>1.7 million females who were 10-30 yrs. of age between 2006 through 2017 were followed and evaluated until their 31st birthday.​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33"/>
              <a:buFont typeface="Arial"/>
              <a:buNone/>
            </a:pPr>
            <a:endParaRPr sz="2533" b="0" i="0" u="none" strike="noStrike" cap="none">
              <a:solidFill>
                <a:schemeClr val="dk1"/>
              </a:solidFill>
              <a:latin typeface="Arial"/>
              <a:ea typeface="Arial"/>
              <a:cs typeface="Arial"/>
              <a:sym typeface="Arial"/>
            </a:endParaRPr>
          </a:p>
        </p:txBody>
      </p:sp>
      <p:sp>
        <p:nvSpPr>
          <p:cNvPr id="1246" name="Google Shape;1246;p37"/>
          <p:cNvSpPr txBox="1"/>
          <p:nvPr/>
        </p:nvSpPr>
        <p:spPr>
          <a:xfrm>
            <a:off x="399691" y="3156897"/>
            <a:ext cx="6152532" cy="1887568"/>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262626"/>
                </a:solidFill>
                <a:latin typeface="Arial"/>
                <a:ea typeface="Arial"/>
                <a:cs typeface="Arial"/>
                <a:sym typeface="Arial"/>
              </a:rPr>
              <a:t>Key Findings: </a:t>
            </a:r>
            <a:endParaRPr sz="2400" b="0" i="0" u="none" strike="noStrike" cap="none">
              <a:solidFill>
                <a:srgbClr val="262626"/>
              </a:solidFill>
              <a:latin typeface="Arial"/>
              <a:ea typeface="Arial"/>
              <a:cs typeface="Arial"/>
              <a:sym typeface="Arial"/>
            </a:endParaRPr>
          </a:p>
          <a:p>
            <a:pPr marL="380990" marR="0" lvl="0" indent="-380990" algn="l" rtl="0">
              <a:lnSpc>
                <a:spcPct val="100000"/>
              </a:lnSpc>
              <a:spcBef>
                <a:spcPts val="0"/>
              </a:spcBef>
              <a:spcAft>
                <a:spcPts val="0"/>
              </a:spcAft>
              <a:buClr>
                <a:srgbClr val="262626"/>
              </a:buClr>
              <a:buSzPts val="2400"/>
              <a:buFont typeface="Noto Sans Symbols"/>
              <a:buChar char="⮚"/>
            </a:pPr>
            <a:r>
              <a:rPr lang="en-US" sz="2400" b="0" i="0" u="none" strike="noStrike" cap="none">
                <a:solidFill>
                  <a:srgbClr val="262626"/>
                </a:solidFill>
                <a:latin typeface="Arial"/>
                <a:ea typeface="Arial"/>
                <a:cs typeface="Arial"/>
                <a:sym typeface="Arial"/>
              </a:rPr>
              <a:t>538 cases in 528,000 unvaccinated</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262626"/>
              </a:buClr>
              <a:buSzPts val="2400"/>
              <a:buFont typeface="Noto Sans Symbols"/>
              <a:buChar char="⮚"/>
            </a:pPr>
            <a:r>
              <a:rPr lang="en-US" sz="2400" b="0" i="0" u="none" strike="noStrike" cap="none">
                <a:solidFill>
                  <a:srgbClr val="262626"/>
                </a:solidFill>
                <a:latin typeface="Arial"/>
                <a:ea typeface="Arial"/>
                <a:cs typeface="Arial"/>
                <a:sym typeface="Arial"/>
              </a:rPr>
              <a:t>19 cases in 518,000 vaccinated</a:t>
            </a:r>
            <a:endParaRPr sz="1400" b="0" i="0" u="none" strike="noStrike" cap="none">
              <a:solidFill>
                <a:srgbClr val="000000"/>
              </a:solidFill>
              <a:latin typeface="Arial"/>
              <a:ea typeface="Arial"/>
              <a:cs typeface="Arial"/>
              <a:sym typeface="Arial"/>
            </a:endParaRPr>
          </a:p>
          <a:p>
            <a:pPr marL="685783" marR="0" lvl="0" indent="-380990" algn="l" rtl="0">
              <a:lnSpc>
                <a:spcPct val="100000"/>
              </a:lnSpc>
              <a:spcBef>
                <a:spcPts val="0"/>
              </a:spcBef>
              <a:spcAft>
                <a:spcPts val="0"/>
              </a:spcAft>
              <a:buClr>
                <a:srgbClr val="262626"/>
              </a:buClr>
              <a:buSzPts val="2133"/>
              <a:buFont typeface="Arial"/>
              <a:buChar char="•"/>
            </a:pPr>
            <a:r>
              <a:rPr lang="en-US" sz="2133" b="0" i="0" u="none" strike="noStrike" cap="none">
                <a:solidFill>
                  <a:srgbClr val="262626"/>
                </a:solidFill>
                <a:latin typeface="Arial"/>
                <a:ea typeface="Arial"/>
                <a:cs typeface="Arial"/>
                <a:sym typeface="Arial"/>
              </a:rPr>
              <a:t>2 cases in 439,000 vax age 10-16 yrs.</a:t>
            </a:r>
            <a:endParaRPr sz="1400" b="0" i="0" u="none" strike="noStrike" cap="none">
              <a:solidFill>
                <a:srgbClr val="000000"/>
              </a:solidFill>
              <a:latin typeface="Arial"/>
              <a:ea typeface="Arial"/>
              <a:cs typeface="Arial"/>
              <a:sym typeface="Arial"/>
            </a:endParaRPr>
          </a:p>
          <a:p>
            <a:pPr marL="685783" marR="0" lvl="0" indent="-380990" algn="l" rtl="0">
              <a:lnSpc>
                <a:spcPct val="100000"/>
              </a:lnSpc>
              <a:spcBef>
                <a:spcPts val="0"/>
              </a:spcBef>
              <a:spcAft>
                <a:spcPts val="0"/>
              </a:spcAft>
              <a:buClr>
                <a:srgbClr val="262626"/>
              </a:buClr>
              <a:buSzPts val="2133"/>
              <a:buFont typeface="Arial"/>
              <a:buChar char="•"/>
            </a:pPr>
            <a:r>
              <a:rPr lang="en-US" sz="2133" b="0" i="0" u="none" strike="noStrike" cap="none">
                <a:solidFill>
                  <a:srgbClr val="262626"/>
                </a:solidFill>
                <a:latin typeface="Arial"/>
                <a:ea typeface="Arial"/>
                <a:cs typeface="Arial"/>
                <a:sym typeface="Arial"/>
              </a:rPr>
              <a:t>17 cased in 90,000 vax 17-30 yrs.</a:t>
            </a:r>
            <a:endParaRPr sz="1400" b="0" i="0" u="none" strike="noStrike" cap="none">
              <a:solidFill>
                <a:srgbClr val="000000"/>
              </a:solidFill>
              <a:latin typeface="Arial"/>
              <a:ea typeface="Arial"/>
              <a:cs typeface="Arial"/>
              <a:sym typeface="Arial"/>
            </a:endParaRPr>
          </a:p>
        </p:txBody>
      </p:sp>
      <p:sp>
        <p:nvSpPr>
          <p:cNvPr id="1247" name="Google Shape;1247;p37"/>
          <p:cNvSpPr txBox="1"/>
          <p:nvPr/>
        </p:nvSpPr>
        <p:spPr>
          <a:xfrm>
            <a:off x="5911970" y="5584126"/>
            <a:ext cx="5892317" cy="943976"/>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en-US" sz="2667" b="1" i="0" u="none" strike="noStrike" cap="none">
                <a:solidFill>
                  <a:srgbClr val="007C88"/>
                </a:solidFill>
                <a:latin typeface="Calibri"/>
                <a:ea typeface="Calibri"/>
                <a:cs typeface="Calibri"/>
                <a:sym typeface="Calibri"/>
              </a:rPr>
              <a:t>88% protection against invasive cervical cancer when vaccinated before age 17</a:t>
            </a:r>
            <a:endParaRPr sz="2667" b="0" i="0" u="none" strike="noStrike" cap="none">
              <a:solidFill>
                <a:schemeClr val="dk1"/>
              </a:solidFill>
              <a:latin typeface="Arial"/>
              <a:ea typeface="Arial"/>
              <a:cs typeface="Arial"/>
              <a:sym typeface="Arial"/>
            </a:endParaRPr>
          </a:p>
        </p:txBody>
      </p:sp>
      <p:sp>
        <p:nvSpPr>
          <p:cNvPr id="1248" name="Google Shape;1248;p37"/>
          <p:cNvSpPr/>
          <p:nvPr/>
        </p:nvSpPr>
        <p:spPr>
          <a:xfrm rot="2340000">
            <a:off x="10539726" y="3660510"/>
            <a:ext cx="306916" cy="825500"/>
          </a:xfrm>
          <a:prstGeom prst="downArrow">
            <a:avLst>
              <a:gd name="adj1" fmla="val 50000"/>
              <a:gd name="adj2" fmla="val 50000"/>
            </a:avLst>
          </a:prstGeom>
          <a:noFill/>
          <a:ln w="25400" cap="flat" cmpd="sng">
            <a:solidFill>
              <a:srgbClr val="0078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0" i="0" u="none" strike="noStrike" cap="none">
              <a:solidFill>
                <a:schemeClr val="lt1"/>
              </a:solidFill>
              <a:latin typeface="Arial"/>
              <a:ea typeface="Arial"/>
              <a:cs typeface="Arial"/>
              <a:sym typeface="Arial"/>
            </a:endParaRPr>
          </a:p>
        </p:txBody>
      </p:sp>
      <p:sp>
        <p:nvSpPr>
          <p:cNvPr id="1249" name="Google Shape;1249;p37"/>
          <p:cNvSpPr txBox="1"/>
          <p:nvPr/>
        </p:nvSpPr>
        <p:spPr>
          <a:xfrm>
            <a:off x="586220" y="244600"/>
            <a:ext cx="9727952"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Vaccination is Effective</a:t>
            </a:r>
            <a:endParaRPr sz="4800" b="0" i="0" u="none" strike="noStrike" cap="none">
              <a:solidFill>
                <a:schemeClr val="dk1"/>
              </a:solidFill>
              <a:latin typeface="Arial"/>
              <a:ea typeface="Arial"/>
              <a:cs typeface="Arial"/>
              <a:sym typeface="Arial"/>
            </a:endParaRPr>
          </a:p>
        </p:txBody>
      </p:sp>
      <p:pic>
        <p:nvPicPr>
          <p:cNvPr id="1250" name="Google Shape;1250;p37"/>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5"/>
          <p:cNvSpPr txBox="1">
            <a:spLocks noGrp="1"/>
          </p:cNvSpPr>
          <p:nvPr>
            <p:ph type="body" idx="4294967295"/>
          </p:nvPr>
        </p:nvSpPr>
        <p:spPr>
          <a:xfrm>
            <a:off x="0" y="538163"/>
            <a:ext cx="12192000" cy="86836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750"/>
              </a:spcBef>
              <a:spcAft>
                <a:spcPts val="0"/>
              </a:spcAft>
              <a:buSzPts val="2100"/>
              <a:buNone/>
            </a:pPr>
            <a:r>
              <a:rPr lang="en-US" sz="4800" b="1">
                <a:solidFill>
                  <a:srgbClr val="007C88"/>
                </a:solidFill>
                <a:latin typeface="Arial"/>
                <a:ea typeface="Arial"/>
                <a:cs typeface="Arial"/>
                <a:sym typeface="Arial"/>
              </a:rPr>
              <a:t>Training Pre-Survey</a:t>
            </a:r>
            <a:endParaRPr sz="4800" b="1">
              <a:solidFill>
                <a:srgbClr val="007C88"/>
              </a:solidFill>
              <a:latin typeface="Arial"/>
              <a:ea typeface="Arial"/>
              <a:cs typeface="Arial"/>
              <a:sym typeface="Arial"/>
            </a:endParaRPr>
          </a:p>
          <a:p>
            <a:pPr marL="0" lvl="1" indent="0" algn="ctr" rtl="0">
              <a:lnSpc>
                <a:spcPct val="90000"/>
              </a:lnSpc>
              <a:spcBef>
                <a:spcPts val="500"/>
              </a:spcBef>
              <a:spcAft>
                <a:spcPts val="0"/>
              </a:spcAft>
              <a:buClr>
                <a:srgbClr val="1B365D"/>
              </a:buClr>
              <a:buSzPts val="2400"/>
              <a:buNone/>
            </a:pPr>
            <a:endParaRPr sz="3200">
              <a:latin typeface="Arial"/>
              <a:ea typeface="Arial"/>
              <a:cs typeface="Arial"/>
              <a:sym typeface="Arial"/>
            </a:endParaRPr>
          </a:p>
          <a:p>
            <a:pPr marL="0" lvl="0" indent="0" algn="ctr" rtl="0">
              <a:lnSpc>
                <a:spcPct val="90000"/>
              </a:lnSpc>
              <a:spcBef>
                <a:spcPts val="1000"/>
              </a:spcBef>
              <a:spcAft>
                <a:spcPts val="0"/>
              </a:spcAft>
              <a:buSzPts val="2100"/>
              <a:buNone/>
            </a:pPr>
            <a:endParaRPr/>
          </a:p>
        </p:txBody>
      </p:sp>
      <p:sp>
        <p:nvSpPr>
          <p:cNvPr id="953" name="Google Shape;953;p5"/>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956" name="Google Shape;956;p5"/>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g32683e11a4f_0_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1"/>
              </a:buClr>
              <a:buSzPts val="4400"/>
              <a:buFont typeface="Arial"/>
              <a:buNone/>
            </a:pPr>
            <a:r>
              <a:rPr lang="en-US" sz="4800" b="1">
                <a:solidFill>
                  <a:srgbClr val="007C88"/>
                </a:solidFill>
              </a:rPr>
              <a:t>HPV Vaccination is Effective</a:t>
            </a:r>
            <a:endParaRPr/>
          </a:p>
        </p:txBody>
      </p:sp>
      <p:sp>
        <p:nvSpPr>
          <p:cNvPr id="1257" name="Google Shape;1257;g32683e11a4f_0_0"/>
          <p:cNvSpPr txBox="1"/>
          <p:nvPr/>
        </p:nvSpPr>
        <p:spPr>
          <a:xfrm>
            <a:off x="2080591" y="6125006"/>
            <a:ext cx="7951305" cy="5770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50"/>
              <a:buFont typeface="Arial"/>
              <a:buNone/>
            </a:pPr>
            <a:r>
              <a:rPr lang="en-US" sz="850" b="0" i="0" u="none" strike="noStrike" cap="none">
                <a:solidFill>
                  <a:srgbClr val="888888"/>
                </a:solidFill>
                <a:highlight>
                  <a:srgbClr val="FFFFFF"/>
                </a:highlight>
                <a:latin typeface="Arial"/>
                <a:ea typeface="Arial"/>
                <a:cs typeface="Arial"/>
                <a:sym typeface="Arial"/>
              </a:rPr>
              <a:t>Sylla G Malvi, Pulikkottil O Esmy, Richard Muwonge, et al. A prospective cohort study comparing efficacy of 1 dose of quadrivalent human papillomavirus vaccine to 2 and 3 doses at an average follow up of 12 years post-vaccination, </a:t>
            </a:r>
            <a:r>
              <a:rPr lang="en-US" sz="850" b="0" i="1" u="none" strike="noStrike" cap="none">
                <a:solidFill>
                  <a:srgbClr val="888888"/>
                </a:solidFill>
                <a:highlight>
                  <a:srgbClr val="FFFFFF"/>
                </a:highlight>
                <a:latin typeface="Arial"/>
                <a:ea typeface="Arial"/>
                <a:cs typeface="Arial"/>
                <a:sym typeface="Arial"/>
              </a:rPr>
              <a:t>JNCI Monographs</a:t>
            </a:r>
            <a:r>
              <a:rPr lang="en-US" sz="850" b="0" i="0" u="none" strike="noStrike" cap="none">
                <a:solidFill>
                  <a:srgbClr val="888888"/>
                </a:solidFill>
                <a:highlight>
                  <a:srgbClr val="FFFFFF"/>
                </a:highlight>
                <a:latin typeface="Arial"/>
                <a:ea typeface="Arial"/>
                <a:cs typeface="Arial"/>
                <a:sym typeface="Arial"/>
              </a:rPr>
              <a:t>, Volume 2024, Issue 67, October-November 2024, Pages 317–328, </a:t>
            </a:r>
            <a:r>
              <a:rPr lang="en-US" sz="850" b="0" i="0" u="none" strike="noStrike" cap="none">
                <a:solidFill>
                  <a:srgbClr val="006FB7"/>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https://doi.org/10.1093/jncimonographs/lgae042</a:t>
            </a:r>
            <a:endParaRPr sz="1100" b="0" i="0" u="none" strike="noStrike" cap="none">
              <a:solidFill>
                <a:srgbClr val="000000"/>
              </a:solidFill>
              <a:latin typeface="Arial"/>
              <a:ea typeface="Arial"/>
              <a:cs typeface="Arial"/>
              <a:sym typeface="Arial"/>
            </a:endParaRPr>
          </a:p>
        </p:txBody>
      </p:sp>
      <p:sp>
        <p:nvSpPr>
          <p:cNvPr id="1258" name="Google Shape;1258;g32683e11a4f_0_0"/>
          <p:cNvSpPr/>
          <p:nvPr/>
        </p:nvSpPr>
        <p:spPr>
          <a:xfrm>
            <a:off x="630925" y="935850"/>
            <a:ext cx="97395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595959"/>
                </a:solidFill>
                <a:latin typeface="Arial"/>
                <a:ea typeface="Arial"/>
                <a:cs typeface="Arial"/>
                <a:sym typeface="Arial"/>
              </a:rPr>
              <a:t>IARC-India Trial/Observational Study, Published 2024</a:t>
            </a:r>
            <a:endParaRPr sz="2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595959"/>
              </a:solidFill>
              <a:latin typeface="Arial"/>
              <a:ea typeface="Arial"/>
              <a:cs typeface="Arial"/>
              <a:sym typeface="Arial"/>
            </a:endParaRPr>
          </a:p>
        </p:txBody>
      </p:sp>
      <p:sp>
        <p:nvSpPr>
          <p:cNvPr id="1259" name="Google Shape;1259;g32683e11a4f_0_0"/>
          <p:cNvSpPr/>
          <p:nvPr/>
        </p:nvSpPr>
        <p:spPr>
          <a:xfrm>
            <a:off x="4866300" y="4479300"/>
            <a:ext cx="5358600" cy="519600"/>
          </a:xfrm>
          <a:prstGeom prst="rect">
            <a:avLst/>
          </a:prstGeom>
          <a:solidFill>
            <a:schemeClr val="l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260" name="Google Shape;1260;g32683e11a4f_0_0"/>
          <p:cNvGraphicFramePr/>
          <p:nvPr/>
        </p:nvGraphicFramePr>
        <p:xfrm>
          <a:off x="819325" y="1520513"/>
          <a:ext cx="9405500" cy="3528824"/>
        </p:xfrm>
        <a:graphic>
          <a:graphicData uri="http://schemas.openxmlformats.org/drawingml/2006/table">
            <a:tbl>
              <a:tblPr>
                <a:noFill/>
                <a:tableStyleId>{5136FE2C-A810-4B38-8B76-E307499A64EC}</a:tableStyleId>
              </a:tblPr>
              <a:tblGrid>
                <a:gridCol w="2579450">
                  <a:extLst>
                    <a:ext uri="{9D8B030D-6E8A-4147-A177-3AD203B41FA5}">
                      <a16:colId xmlns:a16="http://schemas.microsoft.com/office/drawing/2014/main" val="20000"/>
                    </a:ext>
                  </a:extLst>
                </a:gridCol>
                <a:gridCol w="143645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810700">
                  <a:extLst>
                    <a:ext uri="{9D8B030D-6E8A-4147-A177-3AD203B41FA5}">
                      <a16:colId xmlns:a16="http://schemas.microsoft.com/office/drawing/2014/main" val="20003"/>
                    </a:ext>
                  </a:extLst>
                </a:gridCol>
                <a:gridCol w="2435900">
                  <a:extLst>
                    <a:ext uri="{9D8B030D-6E8A-4147-A177-3AD203B41FA5}">
                      <a16:colId xmlns:a16="http://schemas.microsoft.com/office/drawing/2014/main" val="20004"/>
                    </a:ext>
                  </a:extLst>
                </a:gridCol>
              </a:tblGrid>
              <a:tr h="607900">
                <a:tc>
                  <a:txBody>
                    <a:bodyPr/>
                    <a:lstStyle/>
                    <a:p>
                      <a:pPr marL="0" marR="0" lvl="0" indent="0" algn="l" rtl="0">
                        <a:lnSpc>
                          <a:spcPct val="100000"/>
                        </a:lnSpc>
                        <a:spcBef>
                          <a:spcPts val="0"/>
                        </a:spcBef>
                        <a:spcAft>
                          <a:spcPts val="0"/>
                        </a:spcAft>
                        <a:buClr>
                          <a:srgbClr val="000000"/>
                        </a:buClr>
                        <a:buSzPts val="1700"/>
                        <a:buFont typeface="Arial"/>
                        <a:buNone/>
                      </a:pPr>
                      <a:endParaRPr sz="1700"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Unvaccinated</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1 dose</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2 doses (days 1 and ≥180)</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3 doses (days 1, 60, and ≥180)</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21325">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No. of Women assessed</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1273</a:t>
                      </a:r>
                      <a:endParaRPr sz="1600" b="1"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3022</a:t>
                      </a:r>
                      <a:endParaRPr sz="1600" b="1" u="none" strike="noStrike" cap="none">
                        <a:latin typeface="Calibri"/>
                        <a:ea typeface="Calibri"/>
                        <a:cs typeface="Calibri"/>
                        <a:sym typeface="Calibri"/>
                      </a:endParaRPr>
                    </a:p>
                  </a:txBody>
                  <a:tcPr marL="91425" marR="91425" marT="91425" marB="91425">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2311</a:t>
                      </a:r>
                      <a:endParaRPr sz="1600" b="1" u="none" strike="noStrike" cap="none">
                        <a:latin typeface="Calibri"/>
                        <a:ea typeface="Calibri"/>
                        <a:cs typeface="Calibri"/>
                        <a:sym typeface="Calibri"/>
                      </a:endParaRPr>
                    </a:p>
                  </a:txBody>
                  <a:tcPr marL="91425" marR="91425" marT="91425" marB="91425">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2172</a:t>
                      </a:r>
                      <a:endParaRPr sz="1600" b="1" u="none" strike="noStrike" cap="none">
                        <a:latin typeface="Calibri"/>
                        <a:ea typeface="Calibri"/>
                        <a:cs typeface="Calibri"/>
                        <a:sym typeface="Calibri"/>
                      </a:endParaRPr>
                    </a:p>
                  </a:txBody>
                  <a:tcPr marL="91425" marR="91425" marT="91425" marB="91425">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9EE3E5"/>
                    </a:solidFill>
                  </a:tcPr>
                </a:tc>
                <a:extLst>
                  <a:ext uri="{0D108BD9-81ED-4DB2-BD59-A6C34878D82A}">
                    <a16:rowId xmlns:a16="http://schemas.microsoft.com/office/drawing/2014/main" val="10001"/>
                  </a:ext>
                </a:extLst>
              </a:tr>
              <a:tr h="421325">
                <a:tc gridSpan="5">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Persistent HPV 16 and/or 18 infections</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21325">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Observed events</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35</a:t>
                      </a:r>
                      <a:endParaRPr sz="1600" b="1"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T w="9525" cap="flat" cmpd="sng">
                      <a:solidFill>
                        <a:schemeClr val="lt1"/>
                      </a:solidFill>
                      <a:prstDash val="solid"/>
                      <a:round/>
                      <a:headEnd type="none" w="sm" len="sm"/>
                      <a:tailEnd type="none" w="sm" len="sm"/>
                    </a:lnT>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4</a:t>
                      </a:r>
                      <a:endParaRPr sz="1600" b="1" u="none" strike="noStrike" cap="none">
                        <a:latin typeface="Calibri"/>
                        <a:ea typeface="Calibri"/>
                        <a:cs typeface="Calibri"/>
                        <a:sym typeface="Calibri"/>
                      </a:endParaRPr>
                    </a:p>
                  </a:txBody>
                  <a:tcPr marL="91425" marR="91425" marT="91425" marB="91425">
                    <a:lnT w="9525" cap="flat" cmpd="sng">
                      <a:solidFill>
                        <a:schemeClr val="lt1"/>
                      </a:solidFill>
                      <a:prstDash val="solid"/>
                      <a:round/>
                      <a:headEnd type="none" w="sm" len="sm"/>
                      <a:tailEnd type="none" w="sm" len="sm"/>
                    </a:lnT>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a:t>
                      </a:r>
                      <a:endParaRPr sz="1600" b="1" u="none" strike="noStrike" cap="none">
                        <a:latin typeface="Calibri"/>
                        <a:ea typeface="Calibri"/>
                        <a:cs typeface="Calibri"/>
                        <a:sym typeface="Calibri"/>
                      </a:endParaRPr>
                    </a:p>
                  </a:txBody>
                  <a:tcPr marL="91425" marR="91425" marT="91425" marB="91425">
                    <a:lnT w="9525" cap="flat" cmpd="sng">
                      <a:solidFill>
                        <a:schemeClr val="lt1"/>
                      </a:solidFill>
                      <a:prstDash val="solid"/>
                      <a:round/>
                      <a:headEnd type="none" w="sm" len="sm"/>
                      <a:tailEnd type="none" w="sm" len="sm"/>
                    </a:lnT>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a:t>
                      </a:r>
                      <a:endParaRPr sz="1600" b="1" u="none" strike="noStrike" cap="none">
                        <a:latin typeface="Calibri"/>
                        <a:ea typeface="Calibri"/>
                        <a:cs typeface="Calibri"/>
                        <a:sym typeface="Calibri"/>
                      </a:endParaRPr>
                    </a:p>
                  </a:txBody>
                  <a:tcPr marL="91425" marR="91425" marT="91425" marB="91425">
                    <a:lnT w="9525" cap="flat" cmpd="sng">
                      <a:solidFill>
                        <a:schemeClr val="lt1"/>
                      </a:solidFill>
                      <a:prstDash val="solid"/>
                      <a:round/>
                      <a:headEnd type="none" w="sm" len="sm"/>
                      <a:tailEnd type="none" w="sm" len="sm"/>
                    </a:lnT>
                  </a:tcPr>
                </a:tc>
                <a:extLst>
                  <a:ext uri="{0D108BD9-81ED-4DB2-BD59-A6C34878D82A}">
                    <a16:rowId xmlns:a16="http://schemas.microsoft.com/office/drawing/2014/main" val="10003"/>
                  </a:ext>
                </a:extLst>
              </a:tr>
              <a:tr h="421325">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Crude attack rates, %</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2.7</a:t>
                      </a:r>
                      <a:endParaRPr sz="1600" b="1"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0.1</a:t>
                      </a:r>
                      <a:endParaRPr sz="1600" b="1" u="none" strike="noStrike" cap="none">
                        <a:latin typeface="Calibri"/>
                        <a:ea typeface="Calibri"/>
                        <a:cs typeface="Calibri"/>
                        <a:sym typeface="Calibri"/>
                      </a:endParaRPr>
                    </a:p>
                  </a:txBody>
                  <a:tcPr marL="91425" marR="91425" marT="91425" marB="91425">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0.1</a:t>
                      </a:r>
                      <a:endParaRPr sz="1600" b="1" u="none" strike="noStrike" cap="none">
                        <a:latin typeface="Calibri"/>
                        <a:ea typeface="Calibri"/>
                        <a:cs typeface="Calibri"/>
                        <a:sym typeface="Calibri"/>
                      </a:endParaRPr>
                    </a:p>
                  </a:txBody>
                  <a:tcPr marL="91425" marR="91425" marT="91425" marB="91425">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0.1</a:t>
                      </a:r>
                      <a:endParaRPr sz="1600" b="1" u="none" strike="noStrike" cap="none">
                        <a:latin typeface="Calibri"/>
                        <a:ea typeface="Calibri"/>
                        <a:cs typeface="Calibri"/>
                        <a:sym typeface="Calibri"/>
                      </a:endParaRPr>
                    </a:p>
                  </a:txBody>
                  <a:tcPr marL="91425" marR="91425" marT="91425" marB="91425">
                    <a:solidFill>
                      <a:srgbClr val="9EE3E5"/>
                    </a:solidFill>
                  </a:tcPr>
                </a:tc>
                <a:extLst>
                  <a:ext uri="{0D108BD9-81ED-4DB2-BD59-A6C34878D82A}">
                    <a16:rowId xmlns:a16="http://schemas.microsoft.com/office/drawing/2014/main" val="10004"/>
                  </a:ext>
                </a:extLst>
              </a:tr>
              <a:tr h="487525">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Vaccine efficacy, %</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rowSpan="2">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solidFill>
                            <a:srgbClr val="3333FF"/>
                          </a:solidFill>
                          <a:latin typeface="Calibri"/>
                          <a:ea typeface="Calibri"/>
                          <a:cs typeface="Calibri"/>
                          <a:sym typeface="Calibri"/>
                        </a:rPr>
                        <a:t>92.0</a:t>
                      </a:r>
                      <a:endParaRPr sz="1600" b="1" u="none" strike="noStrike" cap="none">
                        <a:solidFill>
                          <a:srgbClr val="3333FF"/>
                        </a:solidFill>
                        <a:latin typeface="Calibri"/>
                        <a:ea typeface="Calibri"/>
                        <a:cs typeface="Calibri"/>
                        <a:sym typeface="Calibri"/>
                      </a:endParaRPr>
                    </a:p>
                  </a:txBody>
                  <a:tcPr marL="91425" marR="91425" marT="91425" marB="91425"/>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solidFill>
                            <a:srgbClr val="3333FF"/>
                          </a:solidFill>
                          <a:latin typeface="Calibri"/>
                          <a:ea typeface="Calibri"/>
                          <a:cs typeface="Calibri"/>
                          <a:sym typeface="Calibri"/>
                        </a:rPr>
                        <a:t>94.8</a:t>
                      </a:r>
                      <a:endParaRPr sz="1600" b="1" u="none" strike="noStrike" cap="none">
                        <a:solidFill>
                          <a:srgbClr val="3333FF"/>
                        </a:solidFill>
                        <a:latin typeface="Calibri"/>
                        <a:ea typeface="Calibri"/>
                        <a:cs typeface="Calibri"/>
                        <a:sym typeface="Calibri"/>
                      </a:endParaRPr>
                    </a:p>
                  </a:txBody>
                  <a:tcPr marL="91425" marR="91425" marT="91425" marB="91425"/>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solidFill>
                            <a:srgbClr val="3333FF"/>
                          </a:solidFill>
                          <a:latin typeface="Calibri"/>
                          <a:ea typeface="Calibri"/>
                          <a:cs typeface="Calibri"/>
                          <a:sym typeface="Calibri"/>
                        </a:rPr>
                        <a:t>95.3</a:t>
                      </a:r>
                      <a:endParaRPr sz="1600" b="1" u="none" strike="noStrike" cap="none">
                        <a:solidFill>
                          <a:srgbClr val="3333FF"/>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662325">
                <a:tc>
                  <a:txBody>
                    <a:bodyPr/>
                    <a:lstStyle/>
                    <a:p>
                      <a:pPr marL="0" marR="0" lvl="0" indent="0" algn="ctr" rtl="0">
                        <a:lnSpc>
                          <a:spcPct val="107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95% CI</a:t>
                      </a:r>
                      <a:endParaRPr sz="1500" b="1" u="none" strike="noStrike" cap="none">
                        <a:solidFill>
                          <a:srgbClr val="FFFFFF"/>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(87.0-95.0)</a:t>
                      </a:r>
                      <a:endParaRPr sz="1600" b="1" u="none" strike="noStrike" cap="none">
                        <a:latin typeface="Calibri"/>
                        <a:ea typeface="Calibri"/>
                        <a:cs typeface="Calibri"/>
                        <a:sym typeface="Calibri"/>
                      </a:endParaRPr>
                    </a:p>
                  </a:txBody>
                  <a:tcPr marL="91425" marR="91425" marT="91425" marB="91425">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 (90.0 - 97.3)</a:t>
                      </a:r>
                      <a:endParaRPr sz="1600" b="1" u="none" strike="noStrike" cap="none">
                        <a:latin typeface="Calibri"/>
                        <a:ea typeface="Calibri"/>
                        <a:cs typeface="Calibri"/>
                        <a:sym typeface="Calibri"/>
                      </a:endParaRPr>
                    </a:p>
                  </a:txBody>
                  <a:tcPr marL="91425" marR="91425" marT="91425" marB="91425">
                    <a:solidFill>
                      <a:srgbClr val="9EE3E5"/>
                    </a:solidFill>
                  </a:tcPr>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 (90.9 - 97.5)</a:t>
                      </a:r>
                      <a:endParaRPr sz="1600" b="1" u="none" strike="noStrike" cap="none">
                        <a:latin typeface="Calibri"/>
                        <a:ea typeface="Calibri"/>
                        <a:cs typeface="Calibri"/>
                        <a:sym typeface="Calibri"/>
                      </a:endParaRPr>
                    </a:p>
                  </a:txBody>
                  <a:tcPr marL="91425" marR="91425" marT="91425" marB="91425">
                    <a:solidFill>
                      <a:srgbClr val="9EE3E5"/>
                    </a:solidFill>
                  </a:tcPr>
                </a:tc>
                <a:extLst>
                  <a:ext uri="{0D108BD9-81ED-4DB2-BD59-A6C34878D82A}">
                    <a16:rowId xmlns:a16="http://schemas.microsoft.com/office/drawing/2014/main" val="10006"/>
                  </a:ext>
                </a:extLst>
              </a:tr>
            </a:tbl>
          </a:graphicData>
        </a:graphic>
      </p:graphicFrame>
      <p:pic>
        <p:nvPicPr>
          <p:cNvPr id="1261" name="Google Shape;1261;g32683e11a4f_0_0"/>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3268d8ef550_1_1"/>
          <p:cNvSpPr txBox="1"/>
          <p:nvPr/>
        </p:nvSpPr>
        <p:spPr>
          <a:xfrm>
            <a:off x="630925" y="6424625"/>
            <a:ext cx="10055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1" u="none" strike="noStrike" cap="none">
                <a:solidFill>
                  <a:schemeClr val="tx1">
                    <a:lumMod val="65000"/>
                    <a:lumOff val="35000"/>
                  </a:schemeClr>
                </a:solidFill>
                <a:latin typeface="Arial"/>
                <a:ea typeface="Arial"/>
                <a:cs typeface="Arial"/>
                <a:sym typeface="Arial"/>
              </a:rPr>
              <a:t>Journal of the National Cancer Institute Monographs, 2024, 2024(67), 317–328</a:t>
            </a:r>
            <a:endParaRPr sz="1000" b="0" i="0" u="none" strike="noStrike" cap="none">
              <a:solidFill>
                <a:schemeClr val="tx1">
                  <a:lumMod val="65000"/>
                  <a:lumOff val="35000"/>
                </a:schemeClr>
              </a:solidFill>
              <a:latin typeface="Arial"/>
              <a:ea typeface="Arial"/>
              <a:cs typeface="Arial"/>
              <a:sym typeface="Arial"/>
            </a:endParaRPr>
          </a:p>
        </p:txBody>
      </p:sp>
      <p:graphicFrame>
        <p:nvGraphicFramePr>
          <p:cNvPr id="1269" name="Google Shape;1269;g3268d8ef550_1_1"/>
          <p:cNvGraphicFramePr/>
          <p:nvPr/>
        </p:nvGraphicFramePr>
        <p:xfrm>
          <a:off x="1598263" y="1678121"/>
          <a:ext cx="9867375" cy="4468696"/>
        </p:xfrm>
        <a:graphic>
          <a:graphicData uri="http://schemas.openxmlformats.org/drawingml/2006/table">
            <a:tbl>
              <a:tblPr>
                <a:noFill/>
                <a:tableStyleId>{5136FE2C-A810-4B38-8B76-E307499A64EC}</a:tableStyleId>
              </a:tblPr>
              <a:tblGrid>
                <a:gridCol w="2634750">
                  <a:extLst>
                    <a:ext uri="{9D8B030D-6E8A-4147-A177-3AD203B41FA5}">
                      <a16:colId xmlns:a16="http://schemas.microsoft.com/office/drawing/2014/main" val="20000"/>
                    </a:ext>
                  </a:extLst>
                </a:gridCol>
                <a:gridCol w="1818450">
                  <a:extLst>
                    <a:ext uri="{9D8B030D-6E8A-4147-A177-3AD203B41FA5}">
                      <a16:colId xmlns:a16="http://schemas.microsoft.com/office/drawing/2014/main" val="20001"/>
                    </a:ext>
                  </a:extLst>
                </a:gridCol>
                <a:gridCol w="2810450">
                  <a:extLst>
                    <a:ext uri="{9D8B030D-6E8A-4147-A177-3AD203B41FA5}">
                      <a16:colId xmlns:a16="http://schemas.microsoft.com/office/drawing/2014/main" val="20002"/>
                    </a:ext>
                  </a:extLst>
                </a:gridCol>
                <a:gridCol w="2603725">
                  <a:extLst>
                    <a:ext uri="{9D8B030D-6E8A-4147-A177-3AD203B41FA5}">
                      <a16:colId xmlns:a16="http://schemas.microsoft.com/office/drawing/2014/main" val="20003"/>
                    </a:ext>
                  </a:extLst>
                </a:gridCol>
              </a:tblGrid>
              <a:tr h="1313225">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solidFill>
                            <a:schemeClr val="lt1"/>
                          </a:solidFill>
                          <a:latin typeface="Calibri"/>
                          <a:ea typeface="Calibri"/>
                          <a:cs typeface="Calibri"/>
                          <a:sym typeface="Calibri"/>
                        </a:rPr>
                        <a:t>Study Group</a:t>
                      </a:r>
                      <a:endParaRPr sz="24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solidFill>
                            <a:schemeClr val="lt1"/>
                          </a:solidFill>
                          <a:latin typeface="Calibri"/>
                          <a:ea typeface="Calibri"/>
                          <a:cs typeface="Calibri"/>
                          <a:sym typeface="Calibri"/>
                        </a:rPr>
                        <a:t>Women assessed </a:t>
                      </a:r>
                      <a:r>
                        <a:rPr lang="en-US" sz="2000" b="1" u="none" strike="noStrike" cap="none">
                          <a:solidFill>
                            <a:schemeClr val="lt1"/>
                          </a:solidFill>
                          <a:latin typeface="Calibri"/>
                          <a:ea typeface="Calibri"/>
                          <a:cs typeface="Calibri"/>
                          <a:sym typeface="Calibri"/>
                        </a:rPr>
                        <a:t>(N)</a:t>
                      </a:r>
                      <a:endParaRPr sz="20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solidFill>
                            <a:schemeClr val="lt1"/>
                          </a:solidFill>
                          <a:latin typeface="Calibri"/>
                          <a:ea typeface="Calibri"/>
                          <a:cs typeface="Calibri"/>
                          <a:sym typeface="Calibri"/>
                        </a:rPr>
                        <a:t>Persistent HPV 16/18 infection</a:t>
                      </a:r>
                      <a:endParaRPr sz="2400" b="1" u="none" strike="noStrike" cap="none">
                        <a:solidFill>
                          <a:schemeClr val="lt1"/>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chemeClr val="lt1"/>
                          </a:solidFill>
                          <a:latin typeface="Calibri"/>
                          <a:ea typeface="Calibri"/>
                          <a:cs typeface="Calibri"/>
                          <a:sym typeface="Calibri"/>
                        </a:rPr>
                        <a:t> % (95% CI)</a:t>
                      </a:r>
                      <a:endParaRPr sz="20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2400"/>
                        <a:buFont typeface="Arial"/>
                        <a:buNone/>
                      </a:pPr>
                      <a:r>
                        <a:rPr lang="en-US" sz="2400" b="1" u="none" strike="noStrike" cap="none">
                          <a:solidFill>
                            <a:schemeClr val="lt1"/>
                          </a:solidFill>
                          <a:latin typeface="Calibri"/>
                          <a:ea typeface="Calibri"/>
                          <a:cs typeface="Calibri"/>
                          <a:sym typeface="Calibri"/>
                        </a:rPr>
                        <a:t>Persistent HPV 31/33/45 infection</a:t>
                      </a:r>
                      <a:endParaRPr sz="2400" b="1" u="none" strike="noStrike" cap="none">
                        <a:solidFill>
                          <a:schemeClr val="lt1"/>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chemeClr val="lt1"/>
                          </a:solidFill>
                          <a:latin typeface="Calibri"/>
                          <a:ea typeface="Calibri"/>
                          <a:cs typeface="Calibri"/>
                          <a:sym typeface="Calibri"/>
                        </a:rPr>
                        <a:t>% (95% CI)</a:t>
                      </a:r>
                      <a:endParaRPr sz="20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39100">
                <a:tc>
                  <a:txBody>
                    <a:bodyPr/>
                    <a:lstStyle/>
                    <a:p>
                      <a:pPr marL="0" marR="0" lvl="0" indent="0" algn="l" rtl="0">
                        <a:lnSpc>
                          <a:spcPct val="115000"/>
                        </a:lnSpc>
                        <a:spcBef>
                          <a:spcPts val="0"/>
                        </a:spcBef>
                        <a:spcAft>
                          <a:spcPts val="0"/>
                        </a:spcAft>
                        <a:buClr>
                          <a:srgbClr val="000000"/>
                        </a:buClr>
                        <a:buSzPts val="2200"/>
                        <a:buFont typeface="Arial"/>
                        <a:buNone/>
                      </a:pPr>
                      <a:r>
                        <a:rPr lang="en-US" sz="2200" b="1" u="none" strike="noStrike" cap="none">
                          <a:solidFill>
                            <a:schemeClr val="lt1"/>
                          </a:solidFill>
                          <a:latin typeface="Calibri"/>
                          <a:ea typeface="Calibri"/>
                          <a:cs typeface="Calibri"/>
                          <a:sym typeface="Calibri"/>
                        </a:rPr>
                        <a:t>Unvaccinated</a:t>
                      </a:r>
                      <a:endParaRPr sz="22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1,273</a:t>
                      </a:r>
                      <a:endParaRPr sz="2200" b="1"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9EE3E5"/>
                    </a:solidFill>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2.7  </a:t>
                      </a:r>
                      <a:r>
                        <a:rPr lang="en-US" sz="2200" u="none" strike="noStrike" cap="none">
                          <a:latin typeface="Calibri"/>
                          <a:ea typeface="Calibri"/>
                          <a:cs typeface="Calibri"/>
                          <a:sym typeface="Calibri"/>
                        </a:rPr>
                        <a:t>(1.9-3.8)</a:t>
                      </a:r>
                      <a:endParaRPr sz="2200"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9EE3E5"/>
                    </a:solidFill>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1.3 </a:t>
                      </a:r>
                      <a:r>
                        <a:rPr lang="en-US" sz="2200" u="none" strike="noStrike" cap="none">
                          <a:latin typeface="Calibri"/>
                          <a:ea typeface="Calibri"/>
                          <a:cs typeface="Calibri"/>
                          <a:sym typeface="Calibri"/>
                        </a:rPr>
                        <a:t>(0.8-2.1)</a:t>
                      </a:r>
                      <a:endParaRPr sz="2200"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9EE3E5"/>
                    </a:solidFill>
                  </a:tcPr>
                </a:tc>
                <a:extLst>
                  <a:ext uri="{0D108BD9-81ED-4DB2-BD59-A6C34878D82A}">
                    <a16:rowId xmlns:a16="http://schemas.microsoft.com/office/drawing/2014/main" val="10001"/>
                  </a:ext>
                </a:extLst>
              </a:tr>
              <a:tr h="539100">
                <a:tc>
                  <a:txBody>
                    <a:bodyPr/>
                    <a:lstStyle/>
                    <a:p>
                      <a:pPr marL="0" marR="0" lvl="0" indent="0" algn="l" rtl="0">
                        <a:lnSpc>
                          <a:spcPct val="115000"/>
                        </a:lnSpc>
                        <a:spcBef>
                          <a:spcPts val="0"/>
                        </a:spcBef>
                        <a:spcAft>
                          <a:spcPts val="0"/>
                        </a:spcAft>
                        <a:buClr>
                          <a:srgbClr val="000000"/>
                        </a:buClr>
                        <a:buSzPts val="2200"/>
                        <a:buFont typeface="Arial"/>
                        <a:buNone/>
                      </a:pPr>
                      <a:r>
                        <a:rPr lang="en-US" sz="2200" b="1" u="none" strike="noStrike" cap="none">
                          <a:solidFill>
                            <a:schemeClr val="lt1"/>
                          </a:solidFill>
                          <a:latin typeface="Calibri"/>
                          <a:ea typeface="Calibri"/>
                          <a:cs typeface="Calibri"/>
                          <a:sym typeface="Calibri"/>
                        </a:rPr>
                        <a:t>All vaccinated</a:t>
                      </a:r>
                      <a:endParaRPr sz="22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9,708</a:t>
                      </a:r>
                      <a:endParaRPr sz="2200" b="1"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0.1  </a:t>
                      </a:r>
                      <a:r>
                        <a:rPr lang="en-US" sz="2200" u="none" strike="noStrike" cap="none">
                          <a:latin typeface="Calibri"/>
                          <a:ea typeface="Calibri"/>
                          <a:cs typeface="Calibri"/>
                          <a:sym typeface="Calibri"/>
                        </a:rPr>
                        <a:t>(0.1-0.2)</a:t>
                      </a:r>
                      <a:endParaRPr sz="2200"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0.6 </a:t>
                      </a:r>
                      <a:r>
                        <a:rPr lang="en-US" sz="2200" u="none" strike="noStrike" cap="none">
                          <a:latin typeface="Calibri"/>
                          <a:ea typeface="Calibri"/>
                          <a:cs typeface="Calibri"/>
                          <a:sym typeface="Calibri"/>
                        </a:rPr>
                        <a:t>(0.4-0.7)</a:t>
                      </a:r>
                      <a:endParaRPr sz="2200"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539100">
                <a:tc>
                  <a:txBody>
                    <a:bodyPr/>
                    <a:lstStyle/>
                    <a:p>
                      <a:pPr marL="0" marR="0" lvl="0" indent="0" algn="l" rtl="0">
                        <a:lnSpc>
                          <a:spcPct val="115000"/>
                        </a:lnSpc>
                        <a:spcBef>
                          <a:spcPts val="0"/>
                        </a:spcBef>
                        <a:spcAft>
                          <a:spcPts val="0"/>
                        </a:spcAft>
                        <a:buClr>
                          <a:srgbClr val="000000"/>
                        </a:buClr>
                        <a:buSzPts val="2200"/>
                        <a:buFont typeface="Arial"/>
                        <a:buNone/>
                      </a:pPr>
                      <a:r>
                        <a:rPr lang="en-US" sz="2200" b="1" u="none" strike="noStrike" cap="none">
                          <a:solidFill>
                            <a:schemeClr val="lt1"/>
                          </a:solidFill>
                          <a:latin typeface="Calibri"/>
                          <a:ea typeface="Calibri"/>
                          <a:cs typeface="Calibri"/>
                          <a:sym typeface="Calibri"/>
                        </a:rPr>
                        <a:t>3- dose</a:t>
                      </a:r>
                      <a:endParaRPr sz="22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2,172</a:t>
                      </a:r>
                      <a:endParaRPr sz="2200" b="1"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0.1  </a:t>
                      </a:r>
                      <a:r>
                        <a:rPr lang="en-US" sz="2200" u="none" strike="noStrike" cap="none">
                          <a:latin typeface="Calibri"/>
                          <a:ea typeface="Calibri"/>
                          <a:cs typeface="Calibri"/>
                          <a:sym typeface="Calibri"/>
                        </a:rPr>
                        <a:t>(0.0-0.3)</a:t>
                      </a:r>
                      <a:endParaRPr sz="2200"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0.7 </a:t>
                      </a:r>
                      <a:r>
                        <a:rPr lang="en-US" sz="2200" u="none" strike="noStrike" cap="none">
                          <a:latin typeface="Calibri"/>
                          <a:ea typeface="Calibri"/>
                          <a:cs typeface="Calibri"/>
                          <a:sym typeface="Calibri"/>
                        </a:rPr>
                        <a:t>(0.4-1.2)</a:t>
                      </a:r>
                      <a:endParaRPr sz="2200" u="none" strike="noStrike" cap="none">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39100">
                <a:tc>
                  <a:txBody>
                    <a:bodyPr/>
                    <a:lstStyle/>
                    <a:p>
                      <a:pPr marL="0" marR="0" lvl="0" indent="0" algn="l" rtl="0">
                        <a:lnSpc>
                          <a:spcPct val="115000"/>
                        </a:lnSpc>
                        <a:spcBef>
                          <a:spcPts val="0"/>
                        </a:spcBef>
                        <a:spcAft>
                          <a:spcPts val="0"/>
                        </a:spcAft>
                        <a:buClr>
                          <a:srgbClr val="000000"/>
                        </a:buClr>
                        <a:buSzPts val="2200"/>
                        <a:buFont typeface="Arial"/>
                        <a:buNone/>
                      </a:pPr>
                      <a:r>
                        <a:rPr lang="en-US" sz="2200" b="1" u="none" strike="noStrike" cap="none">
                          <a:solidFill>
                            <a:schemeClr val="lt1"/>
                          </a:solidFill>
                          <a:latin typeface="Calibri"/>
                          <a:ea typeface="Calibri"/>
                          <a:cs typeface="Calibri"/>
                          <a:sym typeface="Calibri"/>
                        </a:rPr>
                        <a:t>2- dose</a:t>
                      </a:r>
                      <a:endParaRPr sz="2200" b="1" u="none" strike="noStrike" cap="none">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r>
                        <a:rPr lang="en-US" sz="2200" b="1" u="none" strike="noStrike" cap="none">
                          <a:solidFill>
                            <a:schemeClr val="lt1"/>
                          </a:solidFill>
                          <a:latin typeface="Calibri"/>
                          <a:ea typeface="Calibri"/>
                          <a:cs typeface="Calibri"/>
                          <a:sym typeface="Calibri"/>
                        </a:rPr>
                        <a:t>(D 1 &amp; 180+)</a:t>
                      </a:r>
                      <a:endParaRPr sz="22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2,311</a:t>
                      </a:r>
                      <a:endParaRPr sz="2200" b="1" u="none" strike="noStrike" cap="none">
                        <a:latin typeface="Calibri"/>
                        <a:ea typeface="Calibri"/>
                        <a:cs typeface="Calibri"/>
                        <a:sym typeface="Calibri"/>
                      </a:endParaRP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0.1  </a:t>
                      </a:r>
                      <a:r>
                        <a:rPr lang="en-US" sz="2200" u="none" strike="noStrike" cap="none">
                          <a:latin typeface="Calibri"/>
                          <a:ea typeface="Calibri"/>
                          <a:cs typeface="Calibri"/>
                          <a:sym typeface="Calibri"/>
                        </a:rPr>
                        <a:t>(0.0-0.3)</a:t>
                      </a:r>
                      <a:endParaRPr sz="2200" u="none" strike="noStrike" cap="none">
                        <a:latin typeface="Calibri"/>
                        <a:ea typeface="Calibri"/>
                        <a:cs typeface="Calibri"/>
                        <a:sym typeface="Calibri"/>
                      </a:endParaRP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0.8 </a:t>
                      </a:r>
                      <a:r>
                        <a:rPr lang="en-US" sz="2200" u="none" strike="noStrike" cap="none">
                          <a:latin typeface="Calibri"/>
                          <a:ea typeface="Calibri"/>
                          <a:cs typeface="Calibri"/>
                          <a:sym typeface="Calibri"/>
                        </a:rPr>
                        <a:t>(0.5-1.2)</a:t>
                      </a:r>
                      <a:endParaRPr sz="2200" u="none" strike="noStrike" cap="none">
                        <a:latin typeface="Calibri"/>
                        <a:ea typeface="Calibri"/>
                        <a:cs typeface="Calibri"/>
                        <a:sym typeface="Calibri"/>
                      </a:endParaRP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539100">
                <a:tc>
                  <a:txBody>
                    <a:bodyPr/>
                    <a:lstStyle/>
                    <a:p>
                      <a:pPr marL="0" marR="0" lvl="0" indent="0" algn="l" rtl="0">
                        <a:lnSpc>
                          <a:spcPct val="115000"/>
                        </a:lnSpc>
                        <a:spcBef>
                          <a:spcPts val="0"/>
                        </a:spcBef>
                        <a:spcAft>
                          <a:spcPts val="0"/>
                        </a:spcAft>
                        <a:buClr>
                          <a:srgbClr val="000000"/>
                        </a:buClr>
                        <a:buSzPts val="2200"/>
                        <a:buFont typeface="Arial"/>
                        <a:buNone/>
                      </a:pPr>
                      <a:r>
                        <a:rPr lang="en-US" sz="2200" b="1" u="none" strike="noStrike" cap="none">
                          <a:solidFill>
                            <a:schemeClr val="lt1"/>
                          </a:solidFill>
                          <a:latin typeface="Calibri"/>
                          <a:ea typeface="Calibri"/>
                          <a:cs typeface="Calibri"/>
                          <a:sym typeface="Calibri"/>
                        </a:rPr>
                        <a:t>1- dose</a:t>
                      </a:r>
                      <a:endParaRPr sz="22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solidFill>
                            <a:schemeClr val="dk1"/>
                          </a:solidFill>
                          <a:latin typeface="Calibri"/>
                          <a:ea typeface="Calibri"/>
                          <a:cs typeface="Calibri"/>
                          <a:sym typeface="Calibri"/>
                        </a:rPr>
                        <a:t>3,022</a:t>
                      </a:r>
                      <a:endParaRPr sz="2200" b="1" u="none" strike="noStrike" cap="none">
                        <a:solidFill>
                          <a:schemeClr val="dk1"/>
                        </a:solidFill>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solidFill>
                            <a:schemeClr val="dk1"/>
                          </a:solidFill>
                          <a:latin typeface="Calibri"/>
                          <a:ea typeface="Calibri"/>
                          <a:cs typeface="Calibri"/>
                          <a:sym typeface="Calibri"/>
                        </a:rPr>
                        <a:t>0.1</a:t>
                      </a:r>
                      <a:r>
                        <a:rPr lang="en-US" sz="2200" u="none" strike="noStrike" cap="none">
                          <a:solidFill>
                            <a:schemeClr val="dk1"/>
                          </a:solidFill>
                          <a:latin typeface="Calibri"/>
                          <a:ea typeface="Calibri"/>
                          <a:cs typeface="Calibri"/>
                          <a:sym typeface="Calibri"/>
                        </a:rPr>
                        <a:t>  (0.0-0.3)</a:t>
                      </a:r>
                      <a:endParaRPr sz="2200" u="none" strike="noStrike" cap="none">
                        <a:solidFill>
                          <a:schemeClr val="dk1"/>
                        </a:solidFill>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2200"/>
                        <a:buFont typeface="Arial"/>
                        <a:buNone/>
                      </a:pPr>
                      <a:r>
                        <a:rPr lang="en-US" sz="2200" b="1" u="none" strike="noStrike" cap="none">
                          <a:solidFill>
                            <a:schemeClr val="dk1"/>
                          </a:solidFill>
                          <a:latin typeface="Calibri"/>
                          <a:ea typeface="Calibri"/>
                          <a:cs typeface="Calibri"/>
                          <a:sym typeface="Calibri"/>
                        </a:rPr>
                        <a:t>0.6 </a:t>
                      </a:r>
                      <a:r>
                        <a:rPr lang="en-US" sz="2200" u="none" strike="noStrike" cap="none">
                          <a:solidFill>
                            <a:schemeClr val="dk1"/>
                          </a:solidFill>
                          <a:latin typeface="Calibri"/>
                          <a:ea typeface="Calibri"/>
                          <a:cs typeface="Calibri"/>
                          <a:sym typeface="Calibri"/>
                        </a:rPr>
                        <a:t>(0.3-0.9)</a:t>
                      </a:r>
                      <a:endParaRPr sz="2200" u="none" strike="noStrike" cap="none">
                        <a:solidFill>
                          <a:schemeClr val="dk1"/>
                        </a:solidFill>
                        <a:latin typeface="Calibri"/>
                        <a:ea typeface="Calibri"/>
                        <a:cs typeface="Calibri"/>
                        <a:sym typeface="Calibri"/>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270" name="Google Shape;1270;g3268d8ef550_1_1"/>
          <p:cNvSpPr/>
          <p:nvPr/>
        </p:nvSpPr>
        <p:spPr>
          <a:xfrm>
            <a:off x="630925" y="1093421"/>
            <a:ext cx="7121597"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595959"/>
                </a:solidFill>
                <a:latin typeface="Arial"/>
                <a:ea typeface="Arial"/>
                <a:cs typeface="Arial"/>
                <a:sym typeface="Arial"/>
              </a:rPr>
              <a:t>IARC-India Trial/10 years post vaccination, 2024</a:t>
            </a:r>
            <a:endParaRPr sz="2400" b="0" i="0" u="none" strike="noStrike" cap="none">
              <a:solidFill>
                <a:schemeClr val="lt2"/>
              </a:solidFill>
              <a:latin typeface="Arial"/>
              <a:ea typeface="Arial"/>
              <a:cs typeface="Arial"/>
              <a:sym typeface="Arial"/>
            </a:endParaRPr>
          </a:p>
        </p:txBody>
      </p:sp>
      <p:sp>
        <p:nvSpPr>
          <p:cNvPr id="1271" name="Google Shape;1271;g3268d8ef550_1_1"/>
          <p:cNvSpPr txBox="1"/>
          <p:nvPr/>
        </p:nvSpPr>
        <p:spPr>
          <a:xfrm>
            <a:off x="586220" y="244600"/>
            <a:ext cx="9614070"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Vaccination is Effective</a:t>
            </a:r>
            <a:endParaRPr sz="4800" b="0" i="0" u="none" strike="noStrike" cap="none">
              <a:solidFill>
                <a:schemeClr val="dk1"/>
              </a:solidFill>
              <a:latin typeface="Arial"/>
              <a:ea typeface="Arial"/>
              <a:cs typeface="Arial"/>
              <a:sym typeface="Arial"/>
            </a:endParaRPr>
          </a:p>
        </p:txBody>
      </p:sp>
      <p:pic>
        <p:nvPicPr>
          <p:cNvPr id="1272" name="Google Shape;1272;g3268d8ef550_1_1"/>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7"/>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79" name="Google Shape;1279;p7"/>
          <p:cNvSpPr/>
          <p:nvPr/>
        </p:nvSpPr>
        <p:spPr>
          <a:xfrm>
            <a:off x="-3509" y="-350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280" name="Google Shape;1280;p7"/>
          <p:cNvSpPr txBox="1">
            <a:spLocks noGrp="1"/>
          </p:cNvSpPr>
          <p:nvPr>
            <p:ph type="body" idx="1"/>
          </p:nvPr>
        </p:nvSpPr>
        <p:spPr>
          <a:xfrm>
            <a:off x="2350862" y="1183332"/>
            <a:ext cx="7490276" cy="3816051"/>
          </a:xfrm>
          <a:prstGeom prst="rect">
            <a:avLst/>
          </a:prstGeom>
          <a:noFill/>
          <a:ln>
            <a:noFill/>
          </a:ln>
        </p:spPr>
        <p:txBody>
          <a:bodyPr spcFirstLastPara="1" wrap="square" lIns="0" tIns="0" rIns="0" bIns="0" anchor="t" anchorCtr="0">
            <a:noAutofit/>
          </a:bodyPr>
          <a:lstStyle/>
          <a:p>
            <a:pPr marL="0" lvl="0" indent="0" algn="ctr" rtl="0">
              <a:lnSpc>
                <a:spcPct val="138888"/>
              </a:lnSpc>
              <a:spcBef>
                <a:spcPts val="533"/>
              </a:spcBef>
              <a:spcAft>
                <a:spcPts val="0"/>
              </a:spcAft>
              <a:buClr>
                <a:srgbClr val="FFFFFF"/>
              </a:buClr>
              <a:buSzPts val="7200"/>
              <a:buNone/>
            </a:pPr>
            <a:r>
              <a:rPr lang="en-US" sz="6800" b="1">
                <a:solidFill>
                  <a:srgbClr val="FFC17A"/>
                </a:solidFill>
                <a:latin typeface="Arial"/>
                <a:ea typeface="Arial"/>
                <a:cs typeface="Arial"/>
                <a:sym typeface="Arial"/>
              </a:rPr>
              <a:t>FACT:</a:t>
            </a:r>
            <a:endParaRPr sz="6800" b="1">
              <a:solidFill>
                <a:srgbClr val="FFC17A"/>
              </a:solidFill>
              <a:latin typeface="Arial"/>
              <a:ea typeface="Arial"/>
              <a:cs typeface="Arial"/>
              <a:sym typeface="Arial"/>
            </a:endParaRPr>
          </a:p>
          <a:p>
            <a:pPr marL="0" lvl="0" indent="0" algn="ctr" rtl="0">
              <a:lnSpc>
                <a:spcPct val="138888"/>
              </a:lnSpc>
              <a:spcBef>
                <a:spcPts val="533"/>
              </a:spcBef>
              <a:spcAft>
                <a:spcPts val="0"/>
              </a:spcAft>
              <a:buClr>
                <a:srgbClr val="FFFFFF"/>
              </a:buClr>
              <a:buSzPts val="7200"/>
              <a:buNone/>
            </a:pPr>
            <a:r>
              <a:rPr lang="en-US" sz="4800" b="1">
                <a:solidFill>
                  <a:srgbClr val="FFFFFF"/>
                </a:solidFill>
                <a:latin typeface="Arial"/>
                <a:ea typeface="Arial"/>
                <a:cs typeface="Arial"/>
                <a:sym typeface="Arial"/>
              </a:rPr>
              <a:t>HPV VACCINATION </a:t>
            </a:r>
            <a:endParaRPr/>
          </a:p>
          <a:p>
            <a:pPr marL="0" lvl="0" indent="0" algn="ctr" rtl="0">
              <a:lnSpc>
                <a:spcPct val="138888"/>
              </a:lnSpc>
              <a:spcBef>
                <a:spcPts val="533"/>
              </a:spcBef>
              <a:spcAft>
                <a:spcPts val="0"/>
              </a:spcAft>
              <a:buClr>
                <a:srgbClr val="FFFFFF"/>
              </a:buClr>
              <a:buSzPts val="7200"/>
              <a:buNone/>
            </a:pPr>
            <a:r>
              <a:rPr lang="en-US" sz="4800" b="1">
                <a:solidFill>
                  <a:srgbClr val="FFFFFF"/>
                </a:solidFill>
                <a:latin typeface="Arial"/>
                <a:ea typeface="Arial"/>
                <a:cs typeface="Arial"/>
                <a:sym typeface="Arial"/>
              </a:rPr>
              <a:t>IS SAFE</a:t>
            </a:r>
            <a:endParaRPr sz="4800" b="1">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42"/>
          <p:cNvSpPr txBox="1"/>
          <p:nvPr/>
        </p:nvSpPr>
        <p:spPr>
          <a:xfrm>
            <a:off x="253275" y="1310991"/>
            <a:ext cx="11582400" cy="22113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5500"/>
              <a:buFont typeface="Arial"/>
              <a:buNone/>
            </a:pPr>
            <a:r>
              <a:rPr lang="en-US" sz="5500" b="1" i="0" u="none" strike="noStrike" cap="none">
                <a:solidFill>
                  <a:schemeClr val="dk2"/>
                </a:solidFill>
                <a:latin typeface="Arial"/>
                <a:ea typeface="Arial"/>
                <a:cs typeface="Arial"/>
                <a:sym typeface="Arial"/>
              </a:rPr>
              <a:t>“Excellent Safety profile”</a:t>
            </a:r>
            <a:endParaRPr sz="2667"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133"/>
              <a:buFont typeface="Arial"/>
              <a:buNone/>
            </a:pPr>
            <a:endParaRPr sz="4133" b="1" i="0" u="none" strike="noStrike" cap="none">
              <a:solidFill>
                <a:schemeClr val="accent1"/>
              </a:solidFill>
              <a:latin typeface="Arial"/>
              <a:ea typeface="Arial"/>
              <a:cs typeface="Arial"/>
              <a:sym typeface="Arial"/>
            </a:endParaRPr>
          </a:p>
        </p:txBody>
      </p:sp>
      <p:sp>
        <p:nvSpPr>
          <p:cNvPr id="1287" name="Google Shape;1287;p42"/>
          <p:cNvSpPr txBox="1"/>
          <p:nvPr/>
        </p:nvSpPr>
        <p:spPr>
          <a:xfrm>
            <a:off x="8407019" y="397541"/>
            <a:ext cx="3894311" cy="53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7F7F7F"/>
                </a:solidFill>
                <a:latin typeface="Calibri"/>
                <a:ea typeface="Calibri"/>
                <a:cs typeface="Calibri"/>
                <a:sym typeface="Calibri"/>
              </a:rPr>
              <a:t>&gt;500 M doses globally by 2022</a:t>
            </a:r>
            <a:endParaRPr sz="2100" b="1" i="0" u="none" strike="noStrike" cap="none">
              <a:solidFill>
                <a:srgbClr val="7F7F7F"/>
              </a:solidFill>
              <a:latin typeface="Calibri"/>
              <a:ea typeface="Calibri"/>
              <a:cs typeface="Calibri"/>
              <a:sym typeface="Calibri"/>
            </a:endParaRPr>
          </a:p>
        </p:txBody>
      </p:sp>
      <p:sp>
        <p:nvSpPr>
          <p:cNvPr id="1288" name="Google Shape;1288;p42"/>
          <p:cNvSpPr txBox="1"/>
          <p:nvPr/>
        </p:nvSpPr>
        <p:spPr>
          <a:xfrm>
            <a:off x="253275" y="2598891"/>
            <a:ext cx="11582400" cy="9234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2"/>
                </a:solidFill>
                <a:latin typeface="Arial"/>
                <a:ea typeface="Arial"/>
                <a:cs typeface="Arial"/>
                <a:sym typeface="Arial"/>
              </a:rPr>
              <a:t>WHO Global Advisory Committee on Vaccine Safety (GACVS)</a:t>
            </a:r>
            <a:endParaRPr sz="300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tx1">
                    <a:lumMod val="65000"/>
                    <a:lumOff val="35000"/>
                  </a:schemeClr>
                </a:solidFill>
                <a:latin typeface="Arial"/>
                <a:ea typeface="Arial"/>
                <a:cs typeface="Arial"/>
                <a:sym typeface="Arial"/>
              </a:rPr>
              <a:t>Statement on the continued safety of HPV vaccination (2017)</a:t>
            </a:r>
            <a:endParaRPr sz="2400" b="0" i="1" u="none" strike="noStrike" cap="none">
              <a:solidFill>
                <a:schemeClr val="tx1">
                  <a:lumMod val="65000"/>
                  <a:lumOff val="35000"/>
                </a:schemeClr>
              </a:solidFill>
              <a:latin typeface="Arial"/>
              <a:ea typeface="Arial"/>
              <a:cs typeface="Arial"/>
              <a:sym typeface="Arial"/>
            </a:endParaRPr>
          </a:p>
        </p:txBody>
      </p:sp>
      <p:sp>
        <p:nvSpPr>
          <p:cNvPr id="1289" name="Google Shape;1289;p42"/>
          <p:cNvSpPr txBox="1"/>
          <p:nvPr/>
        </p:nvSpPr>
        <p:spPr>
          <a:xfrm>
            <a:off x="304800" y="4346409"/>
            <a:ext cx="11582400" cy="12006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tx1">
                    <a:lumMod val="65000"/>
                    <a:lumOff val="35000"/>
                  </a:schemeClr>
                </a:solidFill>
                <a:latin typeface="Arial"/>
                <a:ea typeface="Arial"/>
                <a:cs typeface="Arial"/>
                <a:sym typeface="Arial"/>
              </a:rPr>
              <a:t>“Since licensure of HPV vaccines, GACVS has found no new adverse events of concern based on many very large, high-quality studies. The new data presented at this meeting have strengthened this position.”</a:t>
            </a:r>
            <a:endParaRPr sz="2400" b="0" i="1" u="none" strike="noStrike" cap="none">
              <a:solidFill>
                <a:schemeClr val="tx1">
                  <a:lumMod val="65000"/>
                  <a:lumOff val="35000"/>
                </a:schemeClr>
              </a:solidFill>
              <a:latin typeface="Arial"/>
              <a:ea typeface="Arial"/>
              <a:cs typeface="Arial"/>
              <a:sym typeface="Arial"/>
            </a:endParaRPr>
          </a:p>
        </p:txBody>
      </p:sp>
      <p:sp>
        <p:nvSpPr>
          <p:cNvPr id="1290" name="Google Shape;1290;p42"/>
          <p:cNvSpPr txBox="1"/>
          <p:nvPr/>
        </p:nvSpPr>
        <p:spPr>
          <a:xfrm>
            <a:off x="586220" y="244600"/>
            <a:ext cx="7820800"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Vaccines are Safe</a:t>
            </a:r>
            <a:endParaRPr sz="4800" b="0" i="0" u="none" strike="noStrike" cap="none">
              <a:solidFill>
                <a:schemeClr val="dk1"/>
              </a:solidFill>
              <a:latin typeface="Arial"/>
              <a:ea typeface="Arial"/>
              <a:cs typeface="Arial"/>
              <a:sym typeface="Arial"/>
            </a:endParaRPr>
          </a:p>
        </p:txBody>
      </p:sp>
      <p:pic>
        <p:nvPicPr>
          <p:cNvPr id="1291" name="Google Shape;1291;p42"/>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44"/>
          <p:cNvSpPr/>
          <p:nvPr/>
        </p:nvSpPr>
        <p:spPr>
          <a:xfrm>
            <a:off x="610650" y="5252371"/>
            <a:ext cx="10970700" cy="193500"/>
          </a:xfrm>
          <a:prstGeom prst="roundRect">
            <a:avLst>
              <a:gd name="adj" fmla="val 50000"/>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p:txBody>
      </p:sp>
      <p:grpSp>
        <p:nvGrpSpPr>
          <p:cNvPr id="1298" name="Google Shape;1298;p44"/>
          <p:cNvGrpSpPr/>
          <p:nvPr/>
        </p:nvGrpSpPr>
        <p:grpSpPr>
          <a:xfrm>
            <a:off x="4836721" y="2125508"/>
            <a:ext cx="1396561" cy="3566996"/>
            <a:chOff x="3750091" y="1553950"/>
            <a:chExt cx="1047421" cy="2675242"/>
          </a:xfrm>
        </p:grpSpPr>
        <p:sp>
          <p:nvSpPr>
            <p:cNvPr id="1299" name="Google Shape;1299;p44"/>
            <p:cNvSpPr txBox="1"/>
            <p:nvPr/>
          </p:nvSpPr>
          <p:spPr>
            <a:xfrm>
              <a:off x="4181149" y="4090592"/>
              <a:ext cx="3303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1B365D"/>
                  </a:solidFill>
                  <a:latin typeface="Arial"/>
                  <a:ea typeface="Arial"/>
                  <a:cs typeface="Arial"/>
                  <a:sym typeface="Arial"/>
                </a:rPr>
                <a:t>2013</a:t>
              </a:r>
              <a:endParaRPr sz="1400" b="0" i="0" u="none" strike="noStrike" cap="none">
                <a:solidFill>
                  <a:schemeClr val="dk1"/>
                </a:solidFill>
                <a:latin typeface="Arial"/>
                <a:ea typeface="Arial"/>
                <a:cs typeface="Arial"/>
                <a:sym typeface="Arial"/>
              </a:endParaRPr>
            </a:p>
          </p:txBody>
        </p:sp>
        <p:cxnSp>
          <p:nvCxnSpPr>
            <p:cNvPr id="1300" name="Google Shape;1300;p44"/>
            <p:cNvCxnSpPr/>
            <p:nvPr/>
          </p:nvCxnSpPr>
          <p:spPr>
            <a:xfrm rot="10800000">
              <a:off x="4286250" y="3212550"/>
              <a:ext cx="0" cy="787950"/>
            </a:xfrm>
            <a:prstGeom prst="straightConnector1">
              <a:avLst/>
            </a:prstGeom>
            <a:noFill/>
            <a:ln w="12700" cap="flat" cmpd="sng">
              <a:solidFill>
                <a:srgbClr val="007C88"/>
              </a:solidFill>
              <a:prstDash val="solid"/>
              <a:round/>
              <a:headEnd type="oval" w="med" len="med"/>
              <a:tailEnd type="oval" w="med" len="med"/>
            </a:ln>
          </p:spPr>
        </p:cxnSp>
        <p:sp>
          <p:nvSpPr>
            <p:cNvPr id="1301" name="Google Shape;1301;p44"/>
            <p:cNvSpPr txBox="1"/>
            <p:nvPr/>
          </p:nvSpPr>
          <p:spPr>
            <a:xfrm>
              <a:off x="3750091" y="1553950"/>
              <a:ext cx="1047421" cy="143116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1B365D"/>
                  </a:solidFill>
                  <a:latin typeface="Calibri"/>
                  <a:ea typeface="Calibri"/>
                  <a:cs typeface="Calibri"/>
                  <a:sym typeface="Calibri"/>
                </a:rPr>
                <a:t>No Blood clots or adverse events related to immune system &amp; central nervous system </a:t>
              </a:r>
              <a:r>
                <a:rPr lang="en-US" sz="1200" b="1" i="0" u="none" strike="noStrike" cap="none">
                  <a:solidFill>
                    <a:srgbClr val="1B365D"/>
                  </a:solidFill>
                  <a:latin typeface="Calibri"/>
                  <a:ea typeface="Calibri"/>
                  <a:cs typeface="Calibri"/>
                  <a:sym typeface="Calibri"/>
                </a:rPr>
                <a:t>(almost 1 million girls)</a:t>
              </a:r>
              <a:endParaRPr sz="1200" b="0" i="0" u="none" strike="noStrike" cap="none">
                <a:solidFill>
                  <a:srgbClr val="1B365D"/>
                </a:solidFill>
                <a:latin typeface="Calibri"/>
                <a:ea typeface="Calibri"/>
                <a:cs typeface="Calibri"/>
                <a:sym typeface="Calibri"/>
              </a:endParaRPr>
            </a:p>
          </p:txBody>
        </p:sp>
      </p:grpSp>
      <p:grpSp>
        <p:nvGrpSpPr>
          <p:cNvPr id="1302" name="Google Shape;1302;p44"/>
          <p:cNvGrpSpPr/>
          <p:nvPr/>
        </p:nvGrpSpPr>
        <p:grpSpPr>
          <a:xfrm>
            <a:off x="457200" y="2136733"/>
            <a:ext cx="1761200" cy="1631100"/>
            <a:chOff x="342900" y="1562372"/>
            <a:chExt cx="1320900" cy="1223325"/>
          </a:xfrm>
        </p:grpSpPr>
        <p:sp>
          <p:nvSpPr>
            <p:cNvPr id="1303" name="Google Shape;1303;p44"/>
            <p:cNvSpPr/>
            <p:nvPr/>
          </p:nvSpPr>
          <p:spPr>
            <a:xfrm>
              <a:off x="378318" y="1562372"/>
              <a:ext cx="1223325" cy="1223325"/>
            </a:xfrm>
            <a:prstGeom prst="ellipse">
              <a:avLst/>
            </a:prstGeom>
            <a:solidFill>
              <a:srgbClr val="DADADA"/>
            </a:solidFill>
            <a:ln w="38100" cap="flat" cmpd="sng">
              <a:solidFill>
                <a:srgbClr val="007C88"/>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baseline="-25000">
                <a:solidFill>
                  <a:srgbClr val="BA0C2F"/>
                </a:solidFill>
                <a:latin typeface="Arial"/>
                <a:ea typeface="Arial"/>
                <a:cs typeface="Arial"/>
                <a:sym typeface="Arial"/>
              </a:endParaRPr>
            </a:p>
          </p:txBody>
        </p:sp>
        <p:sp>
          <p:nvSpPr>
            <p:cNvPr id="1304" name="Google Shape;1304;p44"/>
            <p:cNvSpPr txBox="1"/>
            <p:nvPr/>
          </p:nvSpPr>
          <p:spPr>
            <a:xfrm>
              <a:off x="342900" y="1698758"/>
              <a:ext cx="1320900" cy="830966"/>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sng" strike="noStrike" cap="none">
                  <a:solidFill>
                    <a:srgbClr val="1B365D"/>
                  </a:solidFill>
                  <a:latin typeface="Calibri"/>
                  <a:ea typeface="Calibri"/>
                  <a:cs typeface="Calibri"/>
                  <a:sym typeface="Calibri"/>
                </a:rPr>
                <a:t>No</a:t>
              </a:r>
              <a:r>
                <a:rPr lang="en-US" sz="2200" b="1" i="0" u="none" strike="noStrike" cap="none">
                  <a:solidFill>
                    <a:srgbClr val="1B365D"/>
                  </a:solidFill>
                  <a:latin typeface="Calibri"/>
                  <a:ea typeface="Calibri"/>
                  <a:cs typeface="Calibri"/>
                  <a:sym typeface="Calibri"/>
                </a:rPr>
                <a:t> </a:t>
              </a:r>
              <a:br>
                <a:rPr lang="en-US" sz="2200" b="1" i="0" u="none" strike="noStrike" cap="none">
                  <a:solidFill>
                    <a:srgbClr val="1B365D"/>
                  </a:solidFill>
                  <a:latin typeface="Calibri"/>
                  <a:ea typeface="Calibri"/>
                  <a:cs typeface="Calibri"/>
                  <a:sym typeface="Calibri"/>
                </a:rPr>
              </a:br>
              <a:r>
                <a:rPr lang="en-US" sz="2200" b="1" i="0" u="none" strike="noStrike" cap="none">
                  <a:solidFill>
                    <a:srgbClr val="1B365D"/>
                  </a:solidFill>
                  <a:latin typeface="Calibri"/>
                  <a:ea typeface="Calibri"/>
                  <a:cs typeface="Calibri"/>
                  <a:sym typeface="Calibri"/>
                </a:rPr>
                <a:t>increased risk of…</a:t>
              </a:r>
              <a:endParaRPr sz="1400" b="0" i="0" u="none" strike="noStrike" cap="none">
                <a:solidFill>
                  <a:schemeClr val="dk1"/>
                </a:solidFill>
                <a:latin typeface="Arial"/>
                <a:ea typeface="Arial"/>
                <a:cs typeface="Arial"/>
                <a:sym typeface="Arial"/>
              </a:endParaRPr>
            </a:p>
          </p:txBody>
        </p:sp>
      </p:grpSp>
      <p:grpSp>
        <p:nvGrpSpPr>
          <p:cNvPr id="1305" name="Google Shape;1305;p44"/>
          <p:cNvGrpSpPr/>
          <p:nvPr/>
        </p:nvGrpSpPr>
        <p:grpSpPr>
          <a:xfrm>
            <a:off x="3580709" y="3402705"/>
            <a:ext cx="1296800" cy="2658988"/>
            <a:chOff x="2808083" y="2511851"/>
            <a:chExt cx="972600" cy="1994241"/>
          </a:xfrm>
        </p:grpSpPr>
        <p:sp>
          <p:nvSpPr>
            <p:cNvPr id="1306" name="Google Shape;1306;p44"/>
            <p:cNvSpPr txBox="1"/>
            <p:nvPr/>
          </p:nvSpPr>
          <p:spPr>
            <a:xfrm>
              <a:off x="2808083" y="2511851"/>
              <a:ext cx="972600"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1B365D"/>
                  </a:solidFill>
                  <a:latin typeface="Calibri"/>
                  <a:ea typeface="Calibri"/>
                  <a:cs typeface="Calibri"/>
                  <a:sym typeface="Calibri"/>
                </a:rPr>
                <a:t>No Autoimmune disorders</a:t>
              </a:r>
              <a:endParaRPr sz="1600" b="0" i="0" u="none" strike="noStrike" cap="none">
                <a:solidFill>
                  <a:srgbClr val="1B365D"/>
                </a:solidFill>
                <a:latin typeface="Calibri"/>
                <a:ea typeface="Calibri"/>
                <a:cs typeface="Calibri"/>
                <a:sym typeface="Calibri"/>
              </a:endParaRPr>
            </a:p>
          </p:txBody>
        </p:sp>
        <p:sp>
          <p:nvSpPr>
            <p:cNvPr id="1307" name="Google Shape;1307;p44"/>
            <p:cNvSpPr txBox="1"/>
            <p:nvPr/>
          </p:nvSpPr>
          <p:spPr>
            <a:xfrm>
              <a:off x="3180811" y="4090592"/>
              <a:ext cx="306000" cy="415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B365D"/>
                  </a:solidFill>
                  <a:latin typeface="Arial"/>
                  <a:ea typeface="Arial"/>
                  <a:cs typeface="Arial"/>
                  <a:sym typeface="Arial"/>
                </a:rPr>
                <a:t>2012 &amp; 2014</a:t>
              </a:r>
              <a:endParaRPr sz="1400" b="0" i="0" u="none" strike="noStrike" cap="none">
                <a:solidFill>
                  <a:schemeClr val="dk1"/>
                </a:solidFill>
                <a:latin typeface="Arial"/>
                <a:ea typeface="Arial"/>
                <a:cs typeface="Arial"/>
                <a:sym typeface="Arial"/>
              </a:endParaRPr>
            </a:p>
          </p:txBody>
        </p:sp>
        <p:cxnSp>
          <p:nvCxnSpPr>
            <p:cNvPr id="1308" name="Google Shape;1308;p44"/>
            <p:cNvCxnSpPr/>
            <p:nvPr/>
          </p:nvCxnSpPr>
          <p:spPr>
            <a:xfrm rot="10800000">
              <a:off x="3303441" y="3212550"/>
              <a:ext cx="0" cy="787950"/>
            </a:xfrm>
            <a:prstGeom prst="straightConnector1">
              <a:avLst/>
            </a:prstGeom>
            <a:noFill/>
            <a:ln w="12700" cap="flat" cmpd="sng">
              <a:solidFill>
                <a:srgbClr val="007C88"/>
              </a:solidFill>
              <a:prstDash val="solid"/>
              <a:round/>
              <a:headEnd type="oval" w="med" len="med"/>
              <a:tailEnd type="oval" w="med" len="med"/>
            </a:ln>
          </p:spPr>
        </p:cxnSp>
      </p:grpSp>
      <p:grpSp>
        <p:nvGrpSpPr>
          <p:cNvPr id="1309" name="Google Shape;1309;p44"/>
          <p:cNvGrpSpPr/>
          <p:nvPr/>
        </p:nvGrpSpPr>
        <p:grpSpPr>
          <a:xfrm>
            <a:off x="6393235" y="2589907"/>
            <a:ext cx="864000" cy="3102586"/>
            <a:chOff x="4917477" y="1902253"/>
            <a:chExt cx="648000" cy="2326940"/>
          </a:xfrm>
        </p:grpSpPr>
        <p:sp>
          <p:nvSpPr>
            <p:cNvPr id="1310" name="Google Shape;1310;p44"/>
            <p:cNvSpPr txBox="1"/>
            <p:nvPr/>
          </p:nvSpPr>
          <p:spPr>
            <a:xfrm>
              <a:off x="5118861" y="4090593"/>
              <a:ext cx="2988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1B365D"/>
                  </a:solidFill>
                  <a:latin typeface="Arial"/>
                  <a:ea typeface="Arial"/>
                  <a:cs typeface="Arial"/>
                  <a:sym typeface="Arial"/>
                </a:rPr>
                <a:t>2014</a:t>
              </a:r>
              <a:endParaRPr sz="1400" b="0" i="0" u="none" strike="noStrike" cap="none">
                <a:solidFill>
                  <a:schemeClr val="dk1"/>
                </a:solidFill>
                <a:latin typeface="Arial"/>
                <a:ea typeface="Arial"/>
                <a:cs typeface="Arial"/>
                <a:sym typeface="Arial"/>
              </a:endParaRPr>
            </a:p>
          </p:txBody>
        </p:sp>
        <p:sp>
          <p:nvSpPr>
            <p:cNvPr id="1311" name="Google Shape;1311;p44"/>
            <p:cNvSpPr txBox="1"/>
            <p:nvPr/>
          </p:nvSpPr>
          <p:spPr>
            <a:xfrm>
              <a:off x="4917477" y="1902253"/>
              <a:ext cx="648000" cy="12468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rgbClr val="1B365D"/>
                  </a:solidFill>
                  <a:latin typeface="Calibri"/>
                  <a:ea typeface="Calibri"/>
                  <a:cs typeface="Calibri"/>
                  <a:sym typeface="Calibri"/>
                </a:rPr>
                <a:t>No Venous thromboembolism or blood clots </a:t>
              </a:r>
              <a:r>
                <a:rPr lang="en-US" sz="1200" b="1" i="0" u="none" strike="noStrike" cap="none">
                  <a:solidFill>
                    <a:srgbClr val="1B365D"/>
                  </a:solidFill>
                  <a:latin typeface="Calibri"/>
                  <a:ea typeface="Calibri"/>
                  <a:cs typeface="Calibri"/>
                  <a:sym typeface="Calibri"/>
                </a:rPr>
                <a:t>(&gt;1 million women) </a:t>
              </a:r>
              <a:endParaRPr sz="1200" b="1" i="0" u="none" strike="noStrike" cap="none">
                <a:solidFill>
                  <a:srgbClr val="1B365D"/>
                </a:solidFill>
                <a:latin typeface="Calibri"/>
                <a:ea typeface="Calibri"/>
                <a:cs typeface="Calibri"/>
                <a:sym typeface="Calibri"/>
              </a:endParaRPr>
            </a:p>
          </p:txBody>
        </p:sp>
        <p:cxnSp>
          <p:nvCxnSpPr>
            <p:cNvPr id="1312" name="Google Shape;1312;p44"/>
            <p:cNvCxnSpPr/>
            <p:nvPr/>
          </p:nvCxnSpPr>
          <p:spPr>
            <a:xfrm rot="10800000">
              <a:off x="5241478" y="3212550"/>
              <a:ext cx="0" cy="787950"/>
            </a:xfrm>
            <a:prstGeom prst="straightConnector1">
              <a:avLst/>
            </a:prstGeom>
            <a:noFill/>
            <a:ln w="12700" cap="flat" cmpd="sng">
              <a:solidFill>
                <a:srgbClr val="007C88"/>
              </a:solidFill>
              <a:prstDash val="solid"/>
              <a:round/>
              <a:headEnd type="oval" w="med" len="med"/>
              <a:tailEnd type="oval" w="med" len="med"/>
            </a:ln>
          </p:spPr>
        </p:cxnSp>
      </p:grpSp>
      <p:grpSp>
        <p:nvGrpSpPr>
          <p:cNvPr id="1313" name="Google Shape;1313;p44"/>
          <p:cNvGrpSpPr/>
          <p:nvPr/>
        </p:nvGrpSpPr>
        <p:grpSpPr>
          <a:xfrm>
            <a:off x="2287412" y="2251354"/>
            <a:ext cx="1236000" cy="3441163"/>
            <a:chOff x="1838110" y="1648337"/>
            <a:chExt cx="927000" cy="2580873"/>
          </a:xfrm>
        </p:grpSpPr>
        <p:sp>
          <p:nvSpPr>
            <p:cNvPr id="1314" name="Google Shape;1314;p44"/>
            <p:cNvSpPr txBox="1"/>
            <p:nvPr/>
          </p:nvSpPr>
          <p:spPr>
            <a:xfrm>
              <a:off x="2226903" y="4090610"/>
              <a:ext cx="3645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1B365D"/>
                  </a:solidFill>
                  <a:latin typeface="Arial"/>
                  <a:ea typeface="Arial"/>
                  <a:cs typeface="Arial"/>
                  <a:sym typeface="Arial"/>
                </a:rPr>
                <a:t>2011</a:t>
              </a:r>
              <a:endParaRPr sz="1400" b="0" i="0" u="none" strike="noStrike" cap="none">
                <a:solidFill>
                  <a:schemeClr val="dk1"/>
                </a:solidFill>
                <a:latin typeface="Arial"/>
                <a:ea typeface="Arial"/>
                <a:cs typeface="Arial"/>
                <a:sym typeface="Arial"/>
              </a:endParaRPr>
            </a:p>
          </p:txBody>
        </p:sp>
        <p:sp>
          <p:nvSpPr>
            <p:cNvPr id="1315" name="Google Shape;1315;p44"/>
            <p:cNvSpPr txBox="1"/>
            <p:nvPr/>
          </p:nvSpPr>
          <p:spPr>
            <a:xfrm>
              <a:off x="1838110" y="1648337"/>
              <a:ext cx="927000" cy="1371145"/>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rgbClr val="1B365D"/>
                  </a:solidFill>
                  <a:latin typeface="Calibri"/>
                  <a:ea typeface="Calibri"/>
                  <a:cs typeface="Calibri"/>
                  <a:sym typeface="Calibri"/>
                </a:rPr>
                <a:t>No greater Anaphylaxis, GBS, stroke, blood clots, appendicitis, seizures </a:t>
              </a:r>
              <a:r>
                <a:rPr lang="en-US" sz="1200" b="1" i="0" u="none" strike="noStrike" cap="none">
                  <a:solidFill>
                    <a:srgbClr val="1B365D"/>
                  </a:solidFill>
                  <a:latin typeface="Calibri"/>
                  <a:ea typeface="Calibri"/>
                  <a:cs typeface="Calibri"/>
                  <a:sym typeface="Calibri"/>
                </a:rPr>
                <a:t>(than unvaccinated or who received other vaccines)</a:t>
              </a:r>
              <a:endParaRPr sz="1200" b="0" i="0" u="none" strike="noStrike" cap="none">
                <a:solidFill>
                  <a:schemeClr val="dk1"/>
                </a:solidFill>
                <a:latin typeface="Arial"/>
                <a:ea typeface="Arial"/>
                <a:cs typeface="Arial"/>
                <a:sym typeface="Arial"/>
              </a:endParaRPr>
            </a:p>
          </p:txBody>
        </p:sp>
        <p:cxnSp>
          <p:nvCxnSpPr>
            <p:cNvPr id="1316" name="Google Shape;1316;p44"/>
            <p:cNvCxnSpPr/>
            <p:nvPr/>
          </p:nvCxnSpPr>
          <p:spPr>
            <a:xfrm rot="10800000">
              <a:off x="2349521" y="3212550"/>
              <a:ext cx="0" cy="787950"/>
            </a:xfrm>
            <a:prstGeom prst="straightConnector1">
              <a:avLst/>
            </a:prstGeom>
            <a:noFill/>
            <a:ln w="12700" cap="flat" cmpd="sng">
              <a:solidFill>
                <a:srgbClr val="007C88"/>
              </a:solidFill>
              <a:prstDash val="solid"/>
              <a:round/>
              <a:headEnd type="oval" w="med" len="med"/>
              <a:tailEnd type="oval" w="med" len="med"/>
            </a:ln>
          </p:spPr>
        </p:cxnSp>
      </p:grpSp>
      <p:grpSp>
        <p:nvGrpSpPr>
          <p:cNvPr id="1317" name="Google Shape;1317;p44"/>
          <p:cNvGrpSpPr/>
          <p:nvPr/>
        </p:nvGrpSpPr>
        <p:grpSpPr>
          <a:xfrm>
            <a:off x="7497151" y="3033105"/>
            <a:ext cx="1313200" cy="2659390"/>
            <a:chOff x="5745414" y="2234651"/>
            <a:chExt cx="984900" cy="1994542"/>
          </a:xfrm>
        </p:grpSpPr>
        <p:sp>
          <p:nvSpPr>
            <p:cNvPr id="1318" name="Google Shape;1318;p44"/>
            <p:cNvSpPr txBox="1"/>
            <p:nvPr/>
          </p:nvSpPr>
          <p:spPr>
            <a:xfrm>
              <a:off x="6112763" y="4090593"/>
              <a:ext cx="3270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1B365D"/>
                  </a:solidFill>
                  <a:latin typeface="Arial"/>
                  <a:ea typeface="Arial"/>
                  <a:cs typeface="Arial"/>
                  <a:sym typeface="Arial"/>
                </a:rPr>
                <a:t>2015</a:t>
              </a:r>
              <a:endParaRPr sz="1400" b="0" i="0" u="none" strike="noStrike" cap="none">
                <a:solidFill>
                  <a:schemeClr val="dk1"/>
                </a:solidFill>
                <a:latin typeface="Arial"/>
                <a:ea typeface="Arial"/>
                <a:cs typeface="Arial"/>
                <a:sym typeface="Arial"/>
              </a:endParaRPr>
            </a:p>
          </p:txBody>
        </p:sp>
        <p:cxnSp>
          <p:nvCxnSpPr>
            <p:cNvPr id="1319" name="Google Shape;1319;p44"/>
            <p:cNvCxnSpPr/>
            <p:nvPr/>
          </p:nvCxnSpPr>
          <p:spPr>
            <a:xfrm rot="10800000">
              <a:off x="6242171" y="3212550"/>
              <a:ext cx="0" cy="787950"/>
            </a:xfrm>
            <a:prstGeom prst="straightConnector1">
              <a:avLst/>
            </a:prstGeom>
            <a:noFill/>
            <a:ln w="12700" cap="flat" cmpd="sng">
              <a:solidFill>
                <a:srgbClr val="007C88"/>
              </a:solidFill>
              <a:prstDash val="solid"/>
              <a:round/>
              <a:headEnd type="oval" w="med" len="med"/>
              <a:tailEnd type="oval" w="med" len="med"/>
            </a:ln>
          </p:spPr>
        </p:cxnSp>
        <p:sp>
          <p:nvSpPr>
            <p:cNvPr id="1320" name="Google Shape;1320;p44"/>
            <p:cNvSpPr txBox="1"/>
            <p:nvPr/>
          </p:nvSpPr>
          <p:spPr>
            <a:xfrm>
              <a:off x="5745414" y="2234651"/>
              <a:ext cx="984900" cy="8309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rgbClr val="1B365D"/>
                  </a:solidFill>
                  <a:latin typeface="Calibri"/>
                  <a:ea typeface="Calibri"/>
                  <a:cs typeface="Calibri"/>
                  <a:sym typeface="Calibri"/>
                </a:rPr>
                <a:t>No Multiple sclerosis or other demyelinating diseases </a:t>
              </a:r>
              <a:endParaRPr sz="1400" b="1" i="0" u="none" strike="noStrike" cap="none">
                <a:solidFill>
                  <a:srgbClr val="1B365D"/>
                </a:solidFill>
                <a:latin typeface="Calibri"/>
                <a:ea typeface="Calibri"/>
                <a:cs typeface="Calibri"/>
                <a:sym typeface="Calibri"/>
              </a:endParaRPr>
            </a:p>
          </p:txBody>
        </p:sp>
      </p:grpSp>
      <p:grpSp>
        <p:nvGrpSpPr>
          <p:cNvPr id="1321" name="Google Shape;1321;p44"/>
          <p:cNvGrpSpPr/>
          <p:nvPr/>
        </p:nvGrpSpPr>
        <p:grpSpPr>
          <a:xfrm>
            <a:off x="8844709" y="3033105"/>
            <a:ext cx="1313200" cy="2659390"/>
            <a:chOff x="6756083" y="2234651"/>
            <a:chExt cx="984900" cy="1994542"/>
          </a:xfrm>
        </p:grpSpPr>
        <p:sp>
          <p:nvSpPr>
            <p:cNvPr id="1322" name="Google Shape;1322;p44"/>
            <p:cNvSpPr txBox="1"/>
            <p:nvPr/>
          </p:nvSpPr>
          <p:spPr>
            <a:xfrm>
              <a:off x="7136469" y="4090593"/>
              <a:ext cx="3510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1B365D"/>
                  </a:solidFill>
                  <a:latin typeface="Arial"/>
                  <a:ea typeface="Arial"/>
                  <a:cs typeface="Arial"/>
                  <a:sym typeface="Arial"/>
                </a:rPr>
                <a:t>2018</a:t>
              </a:r>
              <a:endParaRPr sz="1400" b="0" i="0" u="none" strike="noStrike" cap="none">
                <a:solidFill>
                  <a:schemeClr val="dk1"/>
                </a:solidFill>
                <a:latin typeface="Arial"/>
                <a:ea typeface="Arial"/>
                <a:cs typeface="Arial"/>
                <a:sym typeface="Arial"/>
              </a:endParaRPr>
            </a:p>
          </p:txBody>
        </p:sp>
        <p:cxnSp>
          <p:nvCxnSpPr>
            <p:cNvPr id="1323" name="Google Shape;1323;p44"/>
            <p:cNvCxnSpPr/>
            <p:nvPr/>
          </p:nvCxnSpPr>
          <p:spPr>
            <a:xfrm rot="10800000">
              <a:off x="7258774" y="3212550"/>
              <a:ext cx="0" cy="787950"/>
            </a:xfrm>
            <a:prstGeom prst="straightConnector1">
              <a:avLst/>
            </a:prstGeom>
            <a:noFill/>
            <a:ln w="12700" cap="flat" cmpd="sng">
              <a:solidFill>
                <a:srgbClr val="007C88"/>
              </a:solidFill>
              <a:prstDash val="solid"/>
              <a:round/>
              <a:headEnd type="oval" w="med" len="med"/>
              <a:tailEnd type="oval" w="med" len="med"/>
            </a:ln>
          </p:spPr>
        </p:cxnSp>
        <p:sp>
          <p:nvSpPr>
            <p:cNvPr id="1324" name="Google Shape;1324;p44"/>
            <p:cNvSpPr txBox="1"/>
            <p:nvPr/>
          </p:nvSpPr>
          <p:spPr>
            <a:xfrm>
              <a:off x="6756083" y="2234651"/>
              <a:ext cx="984900" cy="8309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rgbClr val="1B365D"/>
                  </a:solidFill>
                  <a:latin typeface="Calibri"/>
                  <a:ea typeface="Calibri"/>
                  <a:cs typeface="Calibri"/>
                  <a:sym typeface="Calibri"/>
                </a:rPr>
                <a:t>No Primary ovarian insufficiency, rheumatologic conditions</a:t>
              </a:r>
              <a:r>
                <a:rPr lang="en-US" sz="1400" b="1" i="0" u="none" strike="noStrike" cap="none">
                  <a:solidFill>
                    <a:srgbClr val="1B365D"/>
                  </a:solidFill>
                  <a:latin typeface="Calibri"/>
                  <a:ea typeface="Calibri"/>
                  <a:cs typeface="Calibri"/>
                  <a:sym typeface="Calibri"/>
                </a:rPr>
                <a:t> </a:t>
              </a:r>
              <a:endParaRPr sz="1400" b="1" i="0" u="none" strike="noStrike" cap="none">
                <a:solidFill>
                  <a:srgbClr val="1B365D"/>
                </a:solidFill>
                <a:latin typeface="Calibri"/>
                <a:ea typeface="Calibri"/>
                <a:cs typeface="Calibri"/>
                <a:sym typeface="Calibri"/>
              </a:endParaRPr>
            </a:p>
          </p:txBody>
        </p:sp>
      </p:grpSp>
      <p:grpSp>
        <p:nvGrpSpPr>
          <p:cNvPr id="1325" name="Google Shape;1325;p44"/>
          <p:cNvGrpSpPr/>
          <p:nvPr/>
        </p:nvGrpSpPr>
        <p:grpSpPr>
          <a:xfrm>
            <a:off x="10368187" y="3401447"/>
            <a:ext cx="1631204" cy="1631100"/>
            <a:chOff x="7776140" y="2510906"/>
            <a:chExt cx="1223403" cy="1223325"/>
          </a:xfrm>
        </p:grpSpPr>
        <p:sp>
          <p:nvSpPr>
            <p:cNvPr id="1326" name="Google Shape;1326;p44"/>
            <p:cNvSpPr/>
            <p:nvPr/>
          </p:nvSpPr>
          <p:spPr>
            <a:xfrm>
              <a:off x="7776140" y="2510906"/>
              <a:ext cx="1223325" cy="1223325"/>
            </a:xfrm>
            <a:prstGeom prst="ellipse">
              <a:avLst/>
            </a:prstGeom>
            <a:solidFill>
              <a:srgbClr val="DADADA"/>
            </a:solidFill>
            <a:ln w="38100" cap="flat" cmpd="sng">
              <a:solidFill>
                <a:srgbClr val="007C88"/>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baseline="-25000">
                <a:solidFill>
                  <a:srgbClr val="BA0C2F"/>
                </a:solidFill>
                <a:latin typeface="Arial"/>
                <a:ea typeface="Arial"/>
                <a:cs typeface="Arial"/>
                <a:sym typeface="Arial"/>
              </a:endParaRPr>
            </a:p>
          </p:txBody>
        </p:sp>
        <p:sp>
          <p:nvSpPr>
            <p:cNvPr id="1327" name="Google Shape;1327;p44"/>
            <p:cNvSpPr txBox="1"/>
            <p:nvPr/>
          </p:nvSpPr>
          <p:spPr>
            <a:xfrm>
              <a:off x="7776143" y="2662789"/>
              <a:ext cx="1223400" cy="830966"/>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1B365D"/>
                  </a:solidFill>
                  <a:latin typeface="Calibri"/>
                  <a:ea typeface="Calibri"/>
                  <a:cs typeface="Calibri"/>
                  <a:sym typeface="Calibri"/>
                </a:rPr>
                <a:t>And 60+ other conditions</a:t>
              </a:r>
              <a:endParaRPr sz="1400" b="0" i="0" u="none" strike="noStrike" cap="none">
                <a:solidFill>
                  <a:schemeClr val="dk1"/>
                </a:solidFill>
                <a:latin typeface="Arial"/>
                <a:ea typeface="Arial"/>
                <a:cs typeface="Arial"/>
                <a:sym typeface="Arial"/>
              </a:endParaRPr>
            </a:p>
          </p:txBody>
        </p:sp>
      </p:grpSp>
      <p:sp>
        <p:nvSpPr>
          <p:cNvPr id="1328" name="Google Shape;1328;p44"/>
          <p:cNvSpPr txBox="1"/>
          <p:nvPr/>
        </p:nvSpPr>
        <p:spPr>
          <a:xfrm>
            <a:off x="6233125" y="6330475"/>
            <a:ext cx="5843400" cy="184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SOURCES: Cochrane Review, Arbyn, 2018, WHO SAGE HPV Vaccines Position Paper, 2022</a:t>
            </a:r>
            <a:endParaRPr sz="1200" b="0" i="0" u="none" strike="noStrike" cap="none">
              <a:solidFill>
                <a:srgbClr val="595959"/>
              </a:solidFill>
              <a:latin typeface="Calibri"/>
              <a:ea typeface="Calibri"/>
              <a:cs typeface="Calibri"/>
              <a:sym typeface="Calibri"/>
            </a:endParaRPr>
          </a:p>
        </p:txBody>
      </p:sp>
      <p:sp>
        <p:nvSpPr>
          <p:cNvPr id="1329" name="Google Shape;1329;p44"/>
          <p:cNvSpPr txBox="1"/>
          <p:nvPr/>
        </p:nvSpPr>
        <p:spPr>
          <a:xfrm>
            <a:off x="586220" y="244600"/>
            <a:ext cx="10008893"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Vaccination Has Long-term Safety Data</a:t>
            </a:r>
            <a:endParaRPr sz="4800" b="0" i="0" u="none" strike="noStrike" cap="none">
              <a:solidFill>
                <a:schemeClr val="dk1"/>
              </a:solidFill>
              <a:latin typeface="Arial"/>
              <a:ea typeface="Arial"/>
              <a:cs typeface="Arial"/>
              <a:sym typeface="Arial"/>
            </a:endParaRPr>
          </a:p>
        </p:txBody>
      </p:sp>
      <p:pic>
        <p:nvPicPr>
          <p:cNvPr id="1330" name="Google Shape;1330;p44"/>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pic>
        <p:nvPicPr>
          <p:cNvPr id="1336" name="Google Shape;1336;g32bf0861a32_0_17"/>
          <p:cNvPicPr preferRelativeResize="0"/>
          <p:nvPr/>
        </p:nvPicPr>
        <p:blipFill rotWithShape="1">
          <a:blip r:embed="rId3">
            <a:alphaModFix/>
          </a:blip>
          <a:srcRect t="37563" b="22800"/>
          <a:stretch>
            <a:fillRect/>
          </a:stretch>
        </p:blipFill>
        <p:spPr>
          <a:xfrm>
            <a:off x="418579" y="2279251"/>
            <a:ext cx="11650132" cy="2597443"/>
          </a:xfrm>
          <a:prstGeom prst="rect">
            <a:avLst/>
          </a:prstGeom>
          <a:noFill/>
          <a:ln>
            <a:noFill/>
          </a:ln>
        </p:spPr>
      </p:pic>
      <p:sp>
        <p:nvSpPr>
          <p:cNvPr id="1337" name="Google Shape;1337;g32bf0861a32_0_17"/>
          <p:cNvSpPr txBox="1"/>
          <p:nvPr/>
        </p:nvSpPr>
        <p:spPr>
          <a:xfrm>
            <a:off x="586219" y="244601"/>
            <a:ext cx="10694693" cy="1405296"/>
          </a:xfrm>
          <a:prstGeom prst="rect">
            <a:avLst/>
          </a:prstGeom>
          <a:noFill/>
          <a:ln>
            <a:noFill/>
          </a:ln>
        </p:spPr>
        <p:txBody>
          <a:bodyPr spcFirstLastPara="1" wrap="square" lIns="91400" tIns="45700" rIns="91400" bIns="45700" anchor="t" anchorCtr="0">
            <a:noAutofit/>
          </a:bodyPr>
          <a:lstStyle/>
          <a:p>
            <a:pPr>
              <a:lnSpc>
                <a:spcPct val="90000"/>
              </a:lnSpc>
              <a:buSzPts val="4800"/>
            </a:pPr>
            <a:r>
              <a:rPr lang="en-US" sz="4800" b="1" i="0" u="none" strike="noStrike" cap="none">
                <a:solidFill>
                  <a:srgbClr val="007C88"/>
                </a:solidFill>
                <a:latin typeface="Arial"/>
                <a:ea typeface="Arial"/>
                <a:cs typeface="Arial"/>
                <a:sym typeface="Arial"/>
              </a:rPr>
              <a:t>HPV Vaccination Can Protect, </a:t>
            </a:r>
            <a:endParaRPr lang="en-US" sz="4800"/>
          </a:p>
          <a:p>
            <a:pPr marL="0" marR="0" lvl="0" indent="0" algn="l">
              <a:lnSpc>
                <a:spcPct val="90000"/>
              </a:lnSpc>
              <a:spcBef>
                <a:spcPts val="0"/>
              </a:spcBef>
              <a:spcAft>
                <a:spcPts val="0"/>
              </a:spcAft>
              <a:buSzPts val="4800"/>
              <a:buFont typeface="Arial"/>
              <a:buNone/>
            </a:pPr>
            <a:r>
              <a:rPr lang="en-US" sz="4800" b="1" i="0" u="none" strike="noStrike" cap="none">
                <a:solidFill>
                  <a:srgbClr val="007C88"/>
                </a:solidFill>
                <a:latin typeface="Arial"/>
                <a:ea typeface="Arial"/>
                <a:cs typeface="Arial"/>
                <a:sym typeface="Arial"/>
              </a:rPr>
              <a:t>Not Harm, Fertility</a:t>
            </a:r>
            <a:endParaRPr sz="4800" b="0" i="0" u="none" strike="noStrike" cap="none">
              <a:solidFill>
                <a:schemeClr val="dk1"/>
              </a:solidFill>
              <a:latin typeface="Arial"/>
              <a:ea typeface="Arial"/>
              <a:cs typeface="Arial"/>
            </a:endParaRPr>
          </a:p>
        </p:txBody>
      </p:sp>
      <p:pic>
        <p:nvPicPr>
          <p:cNvPr id="1339" name="Google Shape;1339;g32bf0861a32_0_17"/>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62"/>
          <p:cNvSpPr txBox="1">
            <a:spLocks noGrp="1"/>
          </p:cNvSpPr>
          <p:nvPr>
            <p:ph type="body" idx="4294967295"/>
          </p:nvPr>
        </p:nvSpPr>
        <p:spPr>
          <a:xfrm>
            <a:off x="1471283" y="1856389"/>
            <a:ext cx="9886950" cy="3594100"/>
          </a:xfrm>
          <a:prstGeom prst="rect">
            <a:avLst/>
          </a:prstGeom>
          <a:noFill/>
          <a:ln>
            <a:noFill/>
          </a:ln>
        </p:spPr>
        <p:txBody>
          <a:bodyPr spcFirstLastPara="1" wrap="square" lIns="91400" tIns="45700" rIns="91400" bIns="45700" anchor="t" anchorCtr="0">
            <a:noAutofit/>
          </a:bodyPr>
          <a:lstStyle/>
          <a:p>
            <a:pPr marL="457200" lvl="0" indent="-457200" algn="l" rtl="0">
              <a:lnSpc>
                <a:spcPct val="114999"/>
              </a:lnSpc>
              <a:spcBef>
                <a:spcPts val="0"/>
              </a:spcBef>
              <a:spcAft>
                <a:spcPts val="0"/>
              </a:spcAft>
              <a:buSzPts val="1100"/>
              <a:buFont typeface="Noto Sans Symbols"/>
              <a:buChar char="✔"/>
            </a:pPr>
            <a:r>
              <a:rPr lang="en-US" sz="2800" b="1">
                <a:solidFill>
                  <a:srgbClr val="262626"/>
                </a:solidFill>
              </a:rPr>
              <a:t>Yes.</a:t>
            </a:r>
            <a:r>
              <a:rPr lang="en-US" sz="2800">
                <a:solidFill>
                  <a:srgbClr val="262626"/>
                </a:solidFill>
              </a:rPr>
              <a:t> HPV vaccines are very safe, just like any other vaccine.</a:t>
            </a:r>
            <a:endParaRPr sz="2800">
              <a:solidFill>
                <a:srgbClr val="262626"/>
              </a:solidFill>
            </a:endParaRPr>
          </a:p>
          <a:p>
            <a:pPr marL="457200" lvl="0" indent="-457200" algn="l" rtl="0">
              <a:lnSpc>
                <a:spcPct val="114999"/>
              </a:lnSpc>
              <a:spcBef>
                <a:spcPts val="0"/>
              </a:spcBef>
              <a:spcAft>
                <a:spcPts val="0"/>
              </a:spcAft>
              <a:buSzPts val="1100"/>
              <a:buFont typeface="Noto Sans Symbols"/>
              <a:buChar char="✔"/>
            </a:pPr>
            <a:r>
              <a:rPr lang="en-US" sz="2800">
                <a:solidFill>
                  <a:srgbClr val="262626"/>
                </a:solidFill>
              </a:rPr>
              <a:t>Millions of children have safely received HPV vaccines in over 150 countries. </a:t>
            </a:r>
            <a:endParaRPr sz="2800">
              <a:solidFill>
                <a:srgbClr val="262626"/>
              </a:solidFill>
            </a:endParaRPr>
          </a:p>
          <a:p>
            <a:pPr marL="457200" lvl="0" indent="-457200" algn="l" rtl="0">
              <a:lnSpc>
                <a:spcPct val="114999"/>
              </a:lnSpc>
              <a:spcBef>
                <a:spcPts val="0"/>
              </a:spcBef>
              <a:spcAft>
                <a:spcPts val="0"/>
              </a:spcAft>
              <a:buSzPts val="1100"/>
              <a:buFont typeface="Noto Sans Symbols"/>
              <a:buChar char="✔"/>
            </a:pPr>
            <a:r>
              <a:rPr lang="en-US" sz="2800">
                <a:solidFill>
                  <a:srgbClr val="262626"/>
                </a:solidFill>
              </a:rPr>
              <a:t>These vaccines are some of the most studied vaccines available, and studies show that they are very safe.</a:t>
            </a:r>
            <a:endParaRPr sz="2800"/>
          </a:p>
          <a:p>
            <a:pPr marL="527050" lvl="0" indent="-387350" algn="l" rtl="0">
              <a:lnSpc>
                <a:spcPct val="114999"/>
              </a:lnSpc>
              <a:spcBef>
                <a:spcPts val="0"/>
              </a:spcBef>
              <a:spcAft>
                <a:spcPts val="0"/>
              </a:spcAft>
              <a:buSzPts val="1100"/>
              <a:buFont typeface="Noto Sans Symbols"/>
              <a:buNone/>
            </a:pPr>
            <a:endParaRPr sz="2800">
              <a:solidFill>
                <a:srgbClr val="262626"/>
              </a:solidFill>
            </a:endParaRPr>
          </a:p>
        </p:txBody>
      </p:sp>
      <p:sp>
        <p:nvSpPr>
          <p:cNvPr id="1346" name="Google Shape;1346;p62"/>
          <p:cNvSpPr txBox="1"/>
          <p:nvPr/>
        </p:nvSpPr>
        <p:spPr>
          <a:xfrm>
            <a:off x="570980" y="457961"/>
            <a:ext cx="8276004" cy="749312"/>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Are HPV Vaccines Safe?</a:t>
            </a:r>
            <a:endParaRPr sz="4800" b="0" i="0" u="none" strike="noStrike" cap="none">
              <a:solidFill>
                <a:schemeClr val="dk1"/>
              </a:solidFill>
              <a:latin typeface="Arial"/>
              <a:ea typeface="Arial"/>
              <a:cs typeface="Arial"/>
              <a:sym typeface="Arial"/>
            </a:endParaRPr>
          </a:p>
        </p:txBody>
      </p:sp>
      <p:pic>
        <p:nvPicPr>
          <p:cNvPr id="1348" name="Google Shape;1348;p62"/>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8"/>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5" name="Google Shape;1355;p8"/>
          <p:cNvSpPr/>
          <p:nvPr/>
        </p:nvSpPr>
        <p:spPr>
          <a:xfrm>
            <a:off x="-3509" y="-350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356" name="Google Shape;1356;p8"/>
          <p:cNvSpPr txBox="1">
            <a:spLocks noGrp="1"/>
          </p:cNvSpPr>
          <p:nvPr>
            <p:ph type="body" idx="1"/>
          </p:nvPr>
        </p:nvSpPr>
        <p:spPr>
          <a:xfrm>
            <a:off x="2368353" y="1133636"/>
            <a:ext cx="7490276" cy="3816051"/>
          </a:xfrm>
          <a:prstGeom prst="rect">
            <a:avLst/>
          </a:prstGeom>
          <a:noFill/>
          <a:ln>
            <a:noFill/>
          </a:ln>
        </p:spPr>
        <p:txBody>
          <a:bodyPr spcFirstLastPara="1" wrap="square" lIns="0" tIns="0" rIns="0" bIns="0" anchor="t" anchorCtr="0">
            <a:noAutofit/>
          </a:bodyPr>
          <a:lstStyle/>
          <a:p>
            <a:pPr marL="0" lvl="0" indent="0" algn="ctr" rtl="0">
              <a:lnSpc>
                <a:spcPct val="138888"/>
              </a:lnSpc>
              <a:spcBef>
                <a:spcPts val="533"/>
              </a:spcBef>
              <a:spcAft>
                <a:spcPts val="0"/>
              </a:spcAft>
              <a:buClr>
                <a:srgbClr val="FFFFFF"/>
              </a:buClr>
              <a:buSzPts val="7200"/>
              <a:buNone/>
            </a:pPr>
            <a:r>
              <a:rPr lang="en-US" sz="6800" b="1">
                <a:solidFill>
                  <a:srgbClr val="FFC17A"/>
                </a:solidFill>
                <a:latin typeface="Arial"/>
                <a:ea typeface="Arial"/>
                <a:cs typeface="Arial"/>
                <a:sym typeface="Arial"/>
              </a:rPr>
              <a:t>FACT:</a:t>
            </a:r>
            <a:endParaRPr sz="6800" b="1">
              <a:solidFill>
                <a:srgbClr val="FFC17A"/>
              </a:solidFill>
              <a:latin typeface="Arial"/>
              <a:ea typeface="Arial"/>
              <a:cs typeface="Arial"/>
              <a:sym typeface="Arial"/>
            </a:endParaRPr>
          </a:p>
          <a:p>
            <a:pPr marL="0" lvl="0" indent="0" algn="ctr" rtl="0">
              <a:lnSpc>
                <a:spcPct val="138888"/>
              </a:lnSpc>
              <a:spcBef>
                <a:spcPts val="533"/>
              </a:spcBef>
              <a:spcAft>
                <a:spcPts val="0"/>
              </a:spcAft>
              <a:buClr>
                <a:srgbClr val="FFFFFF"/>
              </a:buClr>
              <a:buSzPts val="7200"/>
              <a:buNone/>
            </a:pPr>
            <a:r>
              <a:rPr lang="en-US" sz="4800" b="1">
                <a:solidFill>
                  <a:srgbClr val="FFFFFF"/>
                </a:solidFill>
                <a:latin typeface="Arial"/>
                <a:ea typeface="Arial"/>
                <a:cs typeface="Arial"/>
                <a:sym typeface="Arial"/>
              </a:rPr>
              <a:t>HPV VACCINATION </a:t>
            </a:r>
            <a:endParaRPr/>
          </a:p>
          <a:p>
            <a:pPr marL="0" lvl="0" indent="0" algn="ctr" rtl="0">
              <a:lnSpc>
                <a:spcPct val="138888"/>
              </a:lnSpc>
              <a:spcBef>
                <a:spcPts val="533"/>
              </a:spcBef>
              <a:spcAft>
                <a:spcPts val="0"/>
              </a:spcAft>
              <a:buClr>
                <a:srgbClr val="FFFFFF"/>
              </a:buClr>
              <a:buSzPts val="7200"/>
              <a:buNone/>
            </a:pPr>
            <a:r>
              <a:rPr lang="en-US" sz="4800" b="1">
                <a:solidFill>
                  <a:srgbClr val="FFFFFF"/>
                </a:solidFill>
                <a:latin typeface="Arial"/>
                <a:ea typeface="Arial"/>
                <a:cs typeface="Arial"/>
                <a:sym typeface="Arial"/>
              </a:rPr>
              <a:t>STARTS AT AGE 9</a:t>
            </a:r>
            <a:endParaRPr sz="4800" b="1">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51"/>
          <p:cNvSpPr/>
          <p:nvPr/>
        </p:nvSpPr>
        <p:spPr>
          <a:xfrm>
            <a:off x="1093209" y="2128664"/>
            <a:ext cx="9700781" cy="260067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100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Immune response is more robust at young age</a:t>
            </a:r>
            <a:br>
              <a:rPr lang="en-US" sz="2500" b="1" i="0" u="none" strike="noStrike" cap="none">
                <a:solidFill>
                  <a:schemeClr val="dk1"/>
                </a:solidFill>
                <a:latin typeface="Arial"/>
                <a:ea typeface="Arial"/>
                <a:cs typeface="Arial"/>
                <a:sym typeface="Arial"/>
              </a:rPr>
            </a:br>
            <a:endParaRPr sz="1900" b="1"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Increased likelihood of vaccinating prior to HPV exposure </a:t>
            </a:r>
            <a:br>
              <a:rPr lang="en-US" sz="2500" b="1" i="0" u="none" strike="noStrike" cap="none">
                <a:solidFill>
                  <a:schemeClr val="dk1"/>
                </a:solidFill>
                <a:latin typeface="Arial"/>
                <a:ea typeface="Arial"/>
                <a:cs typeface="Arial"/>
                <a:sym typeface="Arial"/>
              </a:rPr>
            </a:br>
            <a:endParaRPr sz="1900" b="1" i="0" u="none" strike="noStrike" cap="none">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500"/>
              <a:buFont typeface="Arial"/>
              <a:buAutoNum type="arabicPeriod"/>
            </a:pPr>
            <a:r>
              <a:rPr lang="en-US" sz="2500" b="1" i="0" u="none" strike="noStrike" cap="none">
                <a:solidFill>
                  <a:schemeClr val="dk1"/>
                </a:solidFill>
                <a:latin typeface="Arial"/>
                <a:ea typeface="Arial"/>
                <a:cs typeface="Arial"/>
                <a:sym typeface="Arial"/>
              </a:rPr>
              <a:t>Opportunities to combine with other childhood/adolescent vaccines</a:t>
            </a:r>
            <a:endParaRPr sz="2500" b="1" i="0" u="none" strike="noStrike" cap="none">
              <a:solidFill>
                <a:schemeClr val="dk1"/>
              </a:solidFill>
              <a:latin typeface="Arial"/>
              <a:ea typeface="Arial"/>
              <a:cs typeface="Arial"/>
              <a:sym typeface="Arial"/>
            </a:endParaRPr>
          </a:p>
        </p:txBody>
      </p:sp>
      <p:sp>
        <p:nvSpPr>
          <p:cNvPr id="1363" name="Google Shape;1363;p5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64" name="Google Shape;1364;p51"/>
          <p:cNvSpPr txBox="1"/>
          <p:nvPr/>
        </p:nvSpPr>
        <p:spPr>
          <a:xfrm>
            <a:off x="586219" y="244601"/>
            <a:ext cx="9503712" cy="1405296"/>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en-US" sz="4000" b="1" i="0" u="none" strike="noStrike" cap="none">
                <a:solidFill>
                  <a:srgbClr val="007C88"/>
                </a:solidFill>
                <a:latin typeface="Arial"/>
                <a:ea typeface="Arial"/>
                <a:cs typeface="Arial"/>
                <a:sym typeface="Arial"/>
              </a:rPr>
              <a:t>Benefits of Vaccinating at Early Ages (9-14 years)</a:t>
            </a:r>
            <a:endParaRPr sz="4000" b="0" i="0" u="none" strike="noStrike" cap="none">
              <a:solidFill>
                <a:schemeClr val="dk1"/>
              </a:solidFill>
              <a:latin typeface="Arial"/>
              <a:ea typeface="Arial"/>
              <a:cs typeface="Arial"/>
              <a:sym typeface="Arial"/>
            </a:endParaRPr>
          </a:p>
        </p:txBody>
      </p:sp>
      <p:pic>
        <p:nvPicPr>
          <p:cNvPr id="1365" name="Google Shape;1365;p51"/>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32bf0861a32_0_86"/>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81" name="Google Shape;1381;g32bf0861a32_0_86"/>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382" name="Google Shape;1382;g32bf0861a32_0_86"/>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3</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a:t>
            </a:r>
            <a:r>
              <a:rPr lang="en-US" sz="3700">
                <a:solidFill>
                  <a:schemeClr val="lt2"/>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HPV vaccine effectiveness __________ as age at vaccination increases.</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A: Increases</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B: Decreases</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C: Stays the same</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EE3E5"/>
        </a:solidFill>
        <a:effectLst/>
      </p:bgPr>
    </p:bg>
    <p:spTree>
      <p:nvGrpSpPr>
        <p:cNvPr id="1" name="Shape 967"/>
        <p:cNvGrpSpPr/>
        <p:nvPr/>
      </p:nvGrpSpPr>
      <p:grpSpPr>
        <a:xfrm>
          <a:off x="0" y="0"/>
          <a:ext cx="0" cy="0"/>
          <a:chOff x="0" y="0"/>
          <a:chExt cx="0" cy="0"/>
        </a:xfrm>
      </p:grpSpPr>
      <p:sp>
        <p:nvSpPr>
          <p:cNvPr id="968" name="Google Shape;968;p3"/>
          <p:cNvSpPr txBox="1"/>
          <p:nvPr/>
        </p:nvSpPr>
        <p:spPr>
          <a:xfrm>
            <a:off x="1423333" y="282032"/>
            <a:ext cx="9272309" cy="4154214"/>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750"/>
              </a:spcBef>
              <a:spcAft>
                <a:spcPts val="0"/>
              </a:spcAft>
              <a:buNone/>
            </a:pPr>
            <a:r>
              <a:rPr lang="en-US" sz="4800" b="1" i="0" u="none" strike="noStrike" cap="none">
                <a:solidFill>
                  <a:srgbClr val="007C88"/>
                </a:solidFill>
                <a:latin typeface="Arial"/>
                <a:ea typeface="Arial"/>
                <a:cs typeface="Arial"/>
                <a:sym typeface="Arial"/>
              </a:rPr>
              <a:t>TODAY</a:t>
            </a:r>
            <a:endParaRPr/>
          </a:p>
          <a:p>
            <a:pPr marL="0" marR="0" lvl="0" indent="0" algn="ctr" rtl="0">
              <a:lnSpc>
                <a:spcPct val="84000"/>
              </a:lnSpc>
              <a:spcBef>
                <a:spcPts val="0"/>
              </a:spcBef>
              <a:spcAft>
                <a:spcPts val="0"/>
              </a:spcAft>
              <a:buClr>
                <a:srgbClr val="000000"/>
              </a:buClr>
              <a:buSzPts val="2200"/>
              <a:buFont typeface="Arial"/>
              <a:buNone/>
            </a:pPr>
            <a:endParaRPr sz="2200" b="0" i="0" u="none" strike="noStrike" cap="none">
              <a:solidFill>
                <a:srgbClr val="005566"/>
              </a:solidFill>
              <a:latin typeface="Arial"/>
              <a:ea typeface="Arial"/>
              <a:cs typeface="Arial"/>
              <a:sym typeface="Arial"/>
            </a:endParaRPr>
          </a:p>
          <a:p>
            <a:pPr marL="0" marR="0" lvl="0" indent="0" algn="ctr" rtl="0">
              <a:lnSpc>
                <a:spcPct val="84000"/>
              </a:lnSpc>
              <a:spcBef>
                <a:spcPts val="0"/>
              </a:spcBef>
              <a:spcAft>
                <a:spcPts val="0"/>
              </a:spcAft>
              <a:buClr>
                <a:srgbClr val="000000"/>
              </a:buClr>
              <a:buSzPts val="2200"/>
              <a:buFont typeface="Arial"/>
              <a:buNone/>
            </a:pPr>
            <a:endParaRPr sz="2200" b="0" i="0" u="none" strike="noStrike" cap="none">
              <a:solidFill>
                <a:srgbClr val="005566"/>
              </a:solidFill>
              <a:latin typeface="Arial"/>
              <a:ea typeface="Arial"/>
              <a:cs typeface="Arial"/>
              <a:sym typeface="Arial"/>
            </a:endParaRPr>
          </a:p>
          <a:p>
            <a:pPr marL="1144905" marR="0" lvl="2" indent="-457200" algn="l" rtl="0">
              <a:lnSpc>
                <a:spcPct val="106678"/>
              </a:lnSpc>
              <a:spcBef>
                <a:spcPts val="1000"/>
              </a:spcBef>
              <a:spcAft>
                <a:spcPts val="0"/>
              </a:spcAft>
              <a:buClr>
                <a:srgbClr val="005566"/>
              </a:buClr>
              <a:buSzPts val="2800"/>
              <a:buFont typeface="Noto Sans Symbols"/>
              <a:buChar char="✔"/>
            </a:pPr>
            <a:r>
              <a:rPr lang="en-US" sz="2800" b="0" i="0" u="none" strike="noStrike" cap="none">
                <a:solidFill>
                  <a:srgbClr val="005566"/>
                </a:solidFill>
                <a:latin typeface="Arial"/>
                <a:ea typeface="Arial"/>
                <a:cs typeface="Arial"/>
                <a:sym typeface="Arial"/>
              </a:rPr>
              <a:t>Cervical Cancer: Burden &amp; Impact </a:t>
            </a:r>
            <a:endParaRPr sz="1400" b="0" i="0" u="none" strike="noStrike" cap="none">
              <a:solidFill>
                <a:srgbClr val="000000"/>
              </a:solidFill>
              <a:latin typeface="Arial"/>
              <a:ea typeface="Arial"/>
              <a:cs typeface="Arial"/>
              <a:sym typeface="Arial"/>
            </a:endParaRPr>
          </a:p>
          <a:p>
            <a:pPr marL="1144905" marR="0" lvl="2" indent="-457200" algn="l" rtl="0">
              <a:lnSpc>
                <a:spcPct val="106678"/>
              </a:lnSpc>
              <a:spcBef>
                <a:spcPts val="1000"/>
              </a:spcBef>
              <a:spcAft>
                <a:spcPts val="0"/>
              </a:spcAft>
              <a:buClr>
                <a:srgbClr val="005566"/>
              </a:buClr>
              <a:buSzPts val="2800"/>
              <a:buFont typeface="Noto Sans Symbols"/>
              <a:buChar char="✔"/>
            </a:pPr>
            <a:r>
              <a:rPr lang="en-US" sz="2800" b="0" i="0" u="none" strike="noStrike" cap="none">
                <a:solidFill>
                  <a:srgbClr val="005566"/>
                </a:solidFill>
                <a:latin typeface="Arial"/>
                <a:ea typeface="Arial"/>
                <a:cs typeface="Arial"/>
                <a:sym typeface="Arial"/>
              </a:rPr>
              <a:t>Human Papillomavirus (HPV) Infection</a:t>
            </a:r>
            <a:endParaRPr sz="1400" b="0" i="0" u="none" strike="noStrike" cap="none">
              <a:solidFill>
                <a:srgbClr val="000000"/>
              </a:solidFill>
              <a:latin typeface="Arial"/>
              <a:ea typeface="Arial"/>
              <a:cs typeface="Arial"/>
              <a:sym typeface="Arial"/>
            </a:endParaRPr>
          </a:p>
          <a:p>
            <a:pPr marL="1144905" marR="0" lvl="2" indent="-457200" algn="l" rtl="0">
              <a:lnSpc>
                <a:spcPct val="106678"/>
              </a:lnSpc>
              <a:spcBef>
                <a:spcPts val="1000"/>
              </a:spcBef>
              <a:spcAft>
                <a:spcPts val="0"/>
              </a:spcAft>
              <a:buClr>
                <a:srgbClr val="005566"/>
              </a:buClr>
              <a:buSzPts val="2800"/>
              <a:buFont typeface="Noto Sans Symbols"/>
              <a:buChar char="✔"/>
            </a:pPr>
            <a:r>
              <a:rPr lang="en-US" sz="2800" b="0" i="0" u="none" strike="noStrike" cap="none">
                <a:solidFill>
                  <a:srgbClr val="005566"/>
                </a:solidFill>
                <a:latin typeface="Arial"/>
                <a:ea typeface="Arial"/>
                <a:cs typeface="Arial"/>
                <a:sym typeface="Arial"/>
              </a:rPr>
              <a:t>Cervical Cancer Prevention: HPV Vaccination</a:t>
            </a:r>
            <a:endParaRPr sz="2800" b="0" i="0" u="none" strike="noStrike" cap="none">
              <a:solidFill>
                <a:srgbClr val="005566"/>
              </a:solidFill>
              <a:latin typeface="Arial"/>
              <a:ea typeface="Arial"/>
              <a:cs typeface="Arial"/>
              <a:sym typeface="Arial"/>
            </a:endParaRPr>
          </a:p>
          <a:p>
            <a:pPr marL="1144905" marR="0" lvl="2" indent="-457200" algn="l" rtl="0">
              <a:lnSpc>
                <a:spcPct val="106678"/>
              </a:lnSpc>
              <a:spcBef>
                <a:spcPts val="1000"/>
              </a:spcBef>
              <a:spcAft>
                <a:spcPts val="0"/>
              </a:spcAft>
              <a:buClr>
                <a:srgbClr val="005566"/>
              </a:buClr>
              <a:buSzPts val="2800"/>
              <a:buFont typeface="Noto Sans Symbols"/>
              <a:buChar char="✔"/>
            </a:pPr>
            <a:r>
              <a:rPr lang="en-US" sz="2800" b="0" i="0" u="none" strike="noStrike" cap="none">
                <a:solidFill>
                  <a:srgbClr val="005566"/>
                </a:solidFill>
                <a:latin typeface="Arial"/>
                <a:ea typeface="Arial"/>
                <a:cs typeface="Arial"/>
                <a:sym typeface="Arial"/>
              </a:rPr>
              <a:t>Communication: Making a Recommendation and Answering Parents’ Questions about HPV Vaccine</a:t>
            </a:r>
            <a:endParaRPr sz="2800" b="0" i="0" u="none" strike="noStrike" cap="none">
              <a:solidFill>
                <a:srgbClr val="005566"/>
              </a:solidFill>
              <a:latin typeface="Arial"/>
              <a:ea typeface="Arial"/>
              <a:cs typeface="Arial"/>
              <a:sym typeface="Arial"/>
            </a:endParaRPr>
          </a:p>
        </p:txBody>
      </p:sp>
      <p:pic>
        <p:nvPicPr>
          <p:cNvPr id="969" name="Google Shape;969;p3"/>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g32bf0861a32_0_93"/>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89" name="Google Shape;1389;g32bf0861a32_0_93"/>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390" name="Google Shape;1390;g32bf0861a32_0_93"/>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3</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HPV vaccine effectiveness __________ with age.</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A: Increases</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accen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accent2"/>
                </a:solidFill>
                <a:latin typeface="Arial"/>
                <a:ea typeface="Arial"/>
                <a:cs typeface="Arial"/>
                <a:sym typeface="Arial"/>
              </a:rPr>
              <a:t>B: Decreases (correct answer)</a:t>
            </a:r>
            <a:endParaRPr sz="2500">
              <a:solidFill>
                <a:schemeClr val="accen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C: Stays the same</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g32a90a56ed0_2_31"/>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397" name="Google Shape;1397;g32a90a56ed0_2_31"/>
          <p:cNvSpPr/>
          <p:nvPr/>
        </p:nvSpPr>
        <p:spPr>
          <a:xfrm>
            <a:off x="-3509" y="-350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398" name="Google Shape;1398;g32a90a56ed0_2_31"/>
          <p:cNvSpPr txBox="1"/>
          <p:nvPr/>
        </p:nvSpPr>
        <p:spPr>
          <a:xfrm>
            <a:off x="190350" y="1524000"/>
            <a:ext cx="11811300" cy="27432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5867"/>
              <a:buFont typeface="Arial"/>
              <a:buNone/>
            </a:pPr>
            <a:br>
              <a:rPr lang="en-US" sz="5867" b="1" i="0" u="none" strike="noStrike" cap="none">
                <a:solidFill>
                  <a:schemeClr val="dk1"/>
                </a:solidFill>
                <a:latin typeface="Arial"/>
                <a:ea typeface="Arial"/>
                <a:cs typeface="Arial"/>
                <a:sym typeface="Arial"/>
              </a:rPr>
            </a:br>
            <a:r>
              <a:rPr lang="en-US" sz="5900" b="1" i="0" u="none" strike="noStrike" cap="none">
                <a:solidFill>
                  <a:schemeClr val="lt1"/>
                </a:solidFill>
                <a:latin typeface="Arial"/>
                <a:ea typeface="Arial"/>
                <a:cs typeface="Arial"/>
                <a:sym typeface="Arial"/>
              </a:rPr>
              <a:t>Approved </a:t>
            </a:r>
            <a:r>
              <a:rPr lang="en-US" sz="5900" b="1" i="0" u="none" strike="noStrike" cap="none">
                <a:solidFill>
                  <a:srgbClr val="FFFFFF"/>
                </a:solidFill>
                <a:latin typeface="Arial"/>
                <a:ea typeface="Arial"/>
                <a:cs typeface="Arial"/>
                <a:sym typeface="Arial"/>
              </a:rPr>
              <a:t>HPV Vaccines</a:t>
            </a:r>
            <a:endParaRPr/>
          </a:p>
          <a:p>
            <a:pPr marL="0" marR="0" lvl="0" indent="0" algn="ctr" rtl="0">
              <a:lnSpc>
                <a:spcPct val="80000"/>
              </a:lnSpc>
              <a:spcBef>
                <a:spcPts val="0"/>
              </a:spcBef>
              <a:spcAft>
                <a:spcPts val="0"/>
              </a:spcAft>
              <a:buClr>
                <a:srgbClr val="000000"/>
              </a:buClr>
              <a:buSzPts val="5900"/>
              <a:buFont typeface="Arial"/>
              <a:buNone/>
            </a:pPr>
            <a:r>
              <a:rPr lang="en-US" sz="5900" b="1" i="0" u="none" strike="noStrike" cap="none">
                <a:solidFill>
                  <a:srgbClr val="FFFFFF"/>
                </a:solidFill>
                <a:latin typeface="Arial"/>
                <a:ea typeface="Arial"/>
                <a:cs typeface="Arial"/>
                <a:sym typeface="Arial"/>
              </a:rPr>
              <a:t>and </a:t>
            </a:r>
            <a:endParaRPr sz="59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5900"/>
              <a:buFont typeface="Arial"/>
              <a:buNone/>
            </a:pPr>
            <a:r>
              <a:rPr lang="en-US" sz="5900" b="1" i="0" u="none" strike="noStrike" cap="none">
                <a:solidFill>
                  <a:srgbClr val="FFFFFF"/>
                </a:solidFill>
                <a:latin typeface="Arial"/>
                <a:ea typeface="Arial"/>
                <a:cs typeface="Arial"/>
                <a:sym typeface="Arial"/>
              </a:rPr>
              <a:t>Guidelines </a:t>
            </a:r>
            <a:endParaRPr sz="59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800"/>
              <a:buFont typeface="Arial"/>
              <a:buNone/>
            </a:pPr>
            <a:endParaRPr sz="4800" b="1" i="0" u="none" strike="noStrike" cap="non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58" name="Google Shape;758;p26"/>
          <p:cNvSpPr txBox="1"/>
          <p:nvPr/>
        </p:nvSpPr>
        <p:spPr>
          <a:xfrm>
            <a:off x="1595543" y="411922"/>
            <a:ext cx="7706000" cy="1034129"/>
          </a:xfrm>
          <a:prstGeom prst="rect">
            <a:avLst/>
          </a:prstGeom>
          <a:noFill/>
          <a:ln>
            <a:noFill/>
          </a:ln>
        </p:spPr>
        <p:txBody>
          <a:bodyPr spcFirstLastPara="1" wrap="square" lIns="0" tIns="0" rIns="0" bIns="0" anchor="t" anchorCtr="0">
            <a:spAutoFit/>
          </a:bodyPr>
          <a:lstStyle/>
          <a:p>
            <a:pPr>
              <a:lnSpc>
                <a:spcPct val="140000"/>
              </a:lnSpc>
              <a:buSzPts val="5000"/>
            </a:pPr>
            <a:r>
              <a:rPr lang="en-US" sz="4800" b="1">
                <a:solidFill>
                  <a:srgbClr val="007C88"/>
                </a:solidFill>
                <a:sym typeface="Poppins"/>
              </a:rPr>
              <a:t>HPV Vaccine Types</a:t>
            </a:r>
            <a:endParaRPr sz="4800" b="1">
              <a:solidFill>
                <a:srgbClr val="007C88"/>
              </a:solidFill>
            </a:endParaRPr>
          </a:p>
        </p:txBody>
      </p:sp>
      <p:grpSp>
        <p:nvGrpSpPr>
          <p:cNvPr id="759" name="Google Shape;759;p26"/>
          <p:cNvGrpSpPr/>
          <p:nvPr/>
        </p:nvGrpSpPr>
        <p:grpSpPr>
          <a:xfrm>
            <a:off x="1595543" y="2052687"/>
            <a:ext cx="3001337" cy="2881572"/>
            <a:chOff x="0" y="-38100"/>
            <a:chExt cx="1160932" cy="1114607"/>
          </a:xfrm>
          <a:solidFill>
            <a:srgbClr val="007C88"/>
          </a:solidFill>
        </p:grpSpPr>
        <p:sp>
          <p:nvSpPr>
            <p:cNvPr id="760" name="Google Shape;760;p26"/>
            <p:cNvSpPr/>
            <p:nvPr/>
          </p:nvSpPr>
          <p:spPr>
            <a:xfrm>
              <a:off x="0" y="0"/>
              <a:ext cx="1160932" cy="1076507"/>
            </a:xfrm>
            <a:custGeom>
              <a:avLst/>
              <a:gdLst/>
              <a:ahLst/>
              <a:cxnLst/>
              <a:rect l="l" t="t" r="r" b="b"/>
              <a:pathLst>
                <a:path w="1160932" h="1076507" extrusionOk="0">
                  <a:moveTo>
                    <a:pt x="0" y="0"/>
                  </a:moveTo>
                  <a:lnTo>
                    <a:pt x="1160932" y="0"/>
                  </a:lnTo>
                  <a:lnTo>
                    <a:pt x="1160932" y="1076507"/>
                  </a:lnTo>
                  <a:lnTo>
                    <a:pt x="0" y="1076507"/>
                  </a:lnTo>
                  <a:close/>
                </a:path>
              </a:pathLst>
            </a:custGeom>
            <a:grpFill/>
            <a:ln>
              <a:noFill/>
            </a:ln>
          </p:spPr>
          <p:txBody>
            <a:bodyPr/>
            <a:lstStyle/>
            <a:p>
              <a:endParaRPr lang="en-US" sz="933"/>
            </a:p>
          </p:txBody>
        </p:sp>
        <p:sp>
          <p:nvSpPr>
            <p:cNvPr id="761" name="Google Shape;761;p26"/>
            <p:cNvSpPr txBox="1"/>
            <p:nvPr/>
          </p:nvSpPr>
          <p:spPr>
            <a:xfrm>
              <a:off x="0" y="-38100"/>
              <a:ext cx="1160932" cy="1114607"/>
            </a:xfrm>
            <a:prstGeom prst="rect">
              <a:avLst/>
            </a:prstGeom>
            <a:grpFill/>
            <a:ln>
              <a:noFill/>
            </a:ln>
          </p:spPr>
          <p:txBody>
            <a:bodyPr spcFirstLastPara="1" wrap="square" lIns="33867" tIns="33867" rIns="33867" bIns="33867" anchor="ctr" anchorCtr="0">
              <a:noAutofit/>
            </a:bodyPr>
            <a:lstStyle/>
            <a:p>
              <a:pPr algn="ctr">
                <a:lnSpc>
                  <a:spcPct val="147722"/>
                </a:lnSpc>
                <a:buSzPts val="1800"/>
              </a:pPr>
              <a:endParaRPr sz="1200">
                <a:solidFill>
                  <a:schemeClr val="dk1"/>
                </a:solidFill>
                <a:latin typeface="Calibri"/>
                <a:ea typeface="Calibri"/>
                <a:cs typeface="Calibri"/>
                <a:sym typeface="Calibri"/>
              </a:endParaRPr>
            </a:p>
          </p:txBody>
        </p:sp>
      </p:grpSp>
      <p:grpSp>
        <p:nvGrpSpPr>
          <p:cNvPr id="762" name="Google Shape;762;p26"/>
          <p:cNvGrpSpPr/>
          <p:nvPr/>
        </p:nvGrpSpPr>
        <p:grpSpPr>
          <a:xfrm>
            <a:off x="4596880" y="1939416"/>
            <a:ext cx="3001337" cy="2994843"/>
            <a:chOff x="0" y="-38100"/>
            <a:chExt cx="1160932" cy="1114607"/>
          </a:xfrm>
        </p:grpSpPr>
        <p:sp>
          <p:nvSpPr>
            <p:cNvPr id="763" name="Google Shape;763;p26"/>
            <p:cNvSpPr/>
            <p:nvPr/>
          </p:nvSpPr>
          <p:spPr>
            <a:xfrm>
              <a:off x="0" y="0"/>
              <a:ext cx="1160932" cy="1076507"/>
            </a:xfrm>
            <a:custGeom>
              <a:avLst/>
              <a:gdLst/>
              <a:ahLst/>
              <a:cxnLst/>
              <a:rect l="l" t="t" r="r" b="b"/>
              <a:pathLst>
                <a:path w="1160932" h="1076507" extrusionOk="0">
                  <a:moveTo>
                    <a:pt x="0" y="0"/>
                  </a:moveTo>
                  <a:lnTo>
                    <a:pt x="1160932" y="0"/>
                  </a:lnTo>
                  <a:lnTo>
                    <a:pt x="1160932" y="1076507"/>
                  </a:lnTo>
                  <a:lnTo>
                    <a:pt x="0" y="1076507"/>
                  </a:lnTo>
                  <a:close/>
                </a:path>
              </a:pathLst>
            </a:custGeom>
            <a:solidFill>
              <a:srgbClr val="254E9D"/>
            </a:solidFill>
            <a:ln>
              <a:noFill/>
            </a:ln>
          </p:spPr>
          <p:txBody>
            <a:bodyPr/>
            <a:lstStyle/>
            <a:p>
              <a:endParaRPr lang="en-US" sz="933"/>
            </a:p>
          </p:txBody>
        </p:sp>
        <p:sp>
          <p:nvSpPr>
            <p:cNvPr id="764" name="Google Shape;764;p26"/>
            <p:cNvSpPr txBox="1"/>
            <p:nvPr/>
          </p:nvSpPr>
          <p:spPr>
            <a:xfrm>
              <a:off x="0" y="-38100"/>
              <a:ext cx="1160932" cy="1114607"/>
            </a:xfrm>
            <a:prstGeom prst="rect">
              <a:avLst/>
            </a:prstGeom>
            <a:noFill/>
            <a:ln>
              <a:noFill/>
            </a:ln>
          </p:spPr>
          <p:txBody>
            <a:bodyPr spcFirstLastPara="1" wrap="square" lIns="33867" tIns="33867" rIns="33867" bIns="33867" anchor="ctr" anchorCtr="0">
              <a:noAutofit/>
            </a:bodyPr>
            <a:lstStyle/>
            <a:p>
              <a:pPr algn="ctr">
                <a:lnSpc>
                  <a:spcPct val="147722"/>
                </a:lnSpc>
                <a:buSzPts val="1800"/>
              </a:pPr>
              <a:endParaRPr sz="1200">
                <a:solidFill>
                  <a:schemeClr val="dk1"/>
                </a:solidFill>
                <a:latin typeface="Calibri"/>
                <a:ea typeface="Calibri"/>
                <a:cs typeface="Calibri"/>
                <a:sym typeface="Calibri"/>
              </a:endParaRPr>
            </a:p>
          </p:txBody>
        </p:sp>
      </p:grpSp>
      <p:sp>
        <p:nvSpPr>
          <p:cNvPr id="765" name="Google Shape;765;p26"/>
          <p:cNvSpPr txBox="1"/>
          <p:nvPr/>
        </p:nvSpPr>
        <p:spPr>
          <a:xfrm>
            <a:off x="2261943" y="2507351"/>
            <a:ext cx="1776000" cy="2585323"/>
          </a:xfrm>
          <a:prstGeom prst="rect">
            <a:avLst/>
          </a:prstGeom>
          <a:noFill/>
          <a:ln>
            <a:noFill/>
          </a:ln>
        </p:spPr>
        <p:txBody>
          <a:bodyPr spcFirstLastPara="1" wrap="square" lIns="0" tIns="0" rIns="0" bIns="0" anchor="t" anchorCtr="0">
            <a:spAutoFit/>
          </a:bodyPr>
          <a:lstStyle/>
          <a:p>
            <a:pPr algn="ctr">
              <a:lnSpc>
                <a:spcPct val="140000"/>
              </a:lnSpc>
              <a:buSzPts val="3000"/>
            </a:pPr>
            <a:r>
              <a:rPr lang="en-US" sz="2000">
                <a:solidFill>
                  <a:srgbClr val="FFFFFF"/>
                </a:solidFill>
                <a:latin typeface="Open Sans"/>
                <a:ea typeface="Open Sans"/>
                <a:cs typeface="Open Sans"/>
                <a:sym typeface="Open Sans"/>
              </a:rPr>
              <a:t> </a:t>
            </a:r>
            <a:r>
              <a:rPr lang="en-US" sz="2000" b="1">
                <a:solidFill>
                  <a:srgbClr val="FFFFFF"/>
                </a:solidFill>
                <a:latin typeface="Open Sans"/>
                <a:ea typeface="Open Sans"/>
                <a:cs typeface="Open Sans"/>
                <a:sym typeface="Open Sans"/>
              </a:rPr>
              <a:t>Bivalent</a:t>
            </a:r>
            <a:endParaRPr sz="933" b="1"/>
          </a:p>
          <a:p>
            <a:pPr algn="ctr">
              <a:lnSpc>
                <a:spcPct val="140000"/>
              </a:lnSpc>
              <a:buSzPts val="3000"/>
            </a:pPr>
            <a:r>
              <a:rPr lang="en-US" sz="2000">
                <a:solidFill>
                  <a:srgbClr val="FFFFFF"/>
                </a:solidFill>
                <a:latin typeface="Open Sans"/>
                <a:ea typeface="Open Sans"/>
                <a:cs typeface="Open Sans"/>
                <a:sym typeface="Open Sans"/>
              </a:rPr>
              <a:t>GSK, </a:t>
            </a:r>
            <a:r>
              <a:rPr lang="en-US" sz="2000" err="1">
                <a:solidFill>
                  <a:srgbClr val="FFFFFF"/>
                </a:solidFill>
                <a:latin typeface="Open Sans"/>
                <a:ea typeface="Open Sans"/>
                <a:cs typeface="Open Sans"/>
                <a:sym typeface="Open Sans"/>
              </a:rPr>
              <a:t>Innovax</a:t>
            </a:r>
            <a:r>
              <a:rPr lang="en-US" sz="2000">
                <a:solidFill>
                  <a:srgbClr val="FFFFFF"/>
                </a:solidFill>
                <a:latin typeface="Open Sans"/>
                <a:ea typeface="Open Sans"/>
                <a:cs typeface="Open Sans"/>
                <a:sym typeface="Open Sans"/>
              </a:rPr>
              <a:t>, </a:t>
            </a:r>
            <a:r>
              <a:rPr lang="en-US" sz="2000" err="1">
                <a:solidFill>
                  <a:srgbClr val="FFFFFF"/>
                </a:solidFill>
                <a:latin typeface="Open Sans"/>
                <a:ea typeface="Open Sans"/>
                <a:cs typeface="Open Sans"/>
                <a:sym typeface="Open Sans"/>
              </a:rPr>
              <a:t>Walvax</a:t>
            </a:r>
            <a:endParaRPr sz="933"/>
          </a:p>
          <a:p>
            <a:pPr algn="ctr">
              <a:lnSpc>
                <a:spcPct val="140000"/>
              </a:lnSpc>
              <a:buSzPts val="3000"/>
            </a:pPr>
            <a:endParaRPr sz="2000">
              <a:solidFill>
                <a:srgbClr val="FFFFFF"/>
              </a:solidFill>
              <a:latin typeface="Open Sans"/>
              <a:ea typeface="Open Sans"/>
              <a:cs typeface="Open Sans"/>
              <a:sym typeface="Open Sans"/>
            </a:endParaRPr>
          </a:p>
          <a:p>
            <a:pPr algn="ctr">
              <a:lnSpc>
                <a:spcPct val="140000"/>
              </a:lnSpc>
              <a:buSzPts val="3000"/>
            </a:pPr>
            <a:r>
              <a:rPr lang="en-US" sz="2000">
                <a:solidFill>
                  <a:srgbClr val="FFFFFF"/>
                </a:solidFill>
                <a:latin typeface="Open Sans"/>
                <a:ea typeface="Open Sans"/>
                <a:cs typeface="Open Sans"/>
                <a:sym typeface="Open Sans"/>
              </a:rPr>
              <a:t>HPV 16, 18</a:t>
            </a:r>
            <a:endParaRPr sz="933"/>
          </a:p>
          <a:p>
            <a:pPr algn="ctr">
              <a:lnSpc>
                <a:spcPct val="140000"/>
              </a:lnSpc>
              <a:buSzPts val="3000"/>
            </a:pPr>
            <a:endParaRPr sz="2000">
              <a:solidFill>
                <a:srgbClr val="FFFFFF"/>
              </a:solidFill>
              <a:latin typeface="Open Sans"/>
              <a:ea typeface="Open Sans"/>
              <a:cs typeface="Open Sans"/>
              <a:sym typeface="Open Sans"/>
            </a:endParaRPr>
          </a:p>
        </p:txBody>
      </p:sp>
      <p:grpSp>
        <p:nvGrpSpPr>
          <p:cNvPr id="766" name="Google Shape;766;p26"/>
          <p:cNvGrpSpPr/>
          <p:nvPr/>
        </p:nvGrpSpPr>
        <p:grpSpPr>
          <a:xfrm>
            <a:off x="7595121" y="2052687"/>
            <a:ext cx="3001337" cy="2881572"/>
            <a:chOff x="0" y="-38100"/>
            <a:chExt cx="1160932" cy="1114607"/>
          </a:xfrm>
          <a:solidFill>
            <a:srgbClr val="007C88"/>
          </a:solidFill>
        </p:grpSpPr>
        <p:sp>
          <p:nvSpPr>
            <p:cNvPr id="767" name="Google Shape;767;p26"/>
            <p:cNvSpPr/>
            <p:nvPr/>
          </p:nvSpPr>
          <p:spPr>
            <a:xfrm>
              <a:off x="0" y="0"/>
              <a:ext cx="1160932" cy="1076507"/>
            </a:xfrm>
            <a:custGeom>
              <a:avLst/>
              <a:gdLst/>
              <a:ahLst/>
              <a:cxnLst/>
              <a:rect l="l" t="t" r="r" b="b"/>
              <a:pathLst>
                <a:path w="1160932" h="1076507" extrusionOk="0">
                  <a:moveTo>
                    <a:pt x="0" y="0"/>
                  </a:moveTo>
                  <a:lnTo>
                    <a:pt x="1160932" y="0"/>
                  </a:lnTo>
                  <a:lnTo>
                    <a:pt x="1160932" y="1076507"/>
                  </a:lnTo>
                  <a:lnTo>
                    <a:pt x="0" y="1076507"/>
                  </a:lnTo>
                  <a:close/>
                </a:path>
              </a:pathLst>
            </a:custGeom>
            <a:grpFill/>
            <a:ln>
              <a:noFill/>
            </a:ln>
          </p:spPr>
          <p:txBody>
            <a:bodyPr/>
            <a:lstStyle/>
            <a:p>
              <a:endParaRPr lang="en-US" sz="933"/>
            </a:p>
          </p:txBody>
        </p:sp>
        <p:sp>
          <p:nvSpPr>
            <p:cNvPr id="768" name="Google Shape;768;p26"/>
            <p:cNvSpPr txBox="1"/>
            <p:nvPr/>
          </p:nvSpPr>
          <p:spPr>
            <a:xfrm>
              <a:off x="0" y="-38100"/>
              <a:ext cx="1160932" cy="1114607"/>
            </a:xfrm>
            <a:prstGeom prst="rect">
              <a:avLst/>
            </a:prstGeom>
            <a:grpFill/>
            <a:ln>
              <a:noFill/>
            </a:ln>
          </p:spPr>
          <p:txBody>
            <a:bodyPr spcFirstLastPara="1" wrap="square" lIns="33867" tIns="33867" rIns="33867" bIns="33867" anchor="ctr" anchorCtr="0">
              <a:noAutofit/>
            </a:bodyPr>
            <a:lstStyle/>
            <a:p>
              <a:pPr algn="ctr">
                <a:lnSpc>
                  <a:spcPct val="147722"/>
                </a:lnSpc>
                <a:buSzPts val="1800"/>
              </a:pPr>
              <a:endParaRPr sz="1200">
                <a:solidFill>
                  <a:schemeClr val="dk1"/>
                </a:solidFill>
                <a:latin typeface="Calibri"/>
                <a:ea typeface="Calibri"/>
                <a:cs typeface="Calibri"/>
                <a:sym typeface="Calibri"/>
              </a:endParaRPr>
            </a:p>
          </p:txBody>
        </p:sp>
      </p:grpSp>
      <p:sp>
        <p:nvSpPr>
          <p:cNvPr id="769" name="Google Shape;769;p26"/>
          <p:cNvSpPr txBox="1"/>
          <p:nvPr/>
        </p:nvSpPr>
        <p:spPr>
          <a:xfrm>
            <a:off x="5013938" y="2527328"/>
            <a:ext cx="2167200" cy="2585323"/>
          </a:xfrm>
          <a:prstGeom prst="rect">
            <a:avLst/>
          </a:prstGeom>
          <a:noFill/>
          <a:ln>
            <a:noFill/>
          </a:ln>
        </p:spPr>
        <p:txBody>
          <a:bodyPr spcFirstLastPara="1" wrap="square" lIns="0" tIns="0" rIns="0" bIns="0" anchor="t" anchorCtr="0">
            <a:spAutoFit/>
          </a:bodyPr>
          <a:lstStyle/>
          <a:p>
            <a:pPr algn="ctr">
              <a:lnSpc>
                <a:spcPct val="140000"/>
              </a:lnSpc>
              <a:buSzPts val="3000"/>
            </a:pPr>
            <a:r>
              <a:rPr lang="en-US" sz="2000" b="1">
                <a:solidFill>
                  <a:srgbClr val="FFFFFF"/>
                </a:solidFill>
                <a:latin typeface="Open Sans"/>
                <a:ea typeface="Open Sans"/>
                <a:cs typeface="Open Sans"/>
                <a:sym typeface="Open Sans"/>
              </a:rPr>
              <a:t>Quadrivalent</a:t>
            </a:r>
            <a:endParaRPr sz="933" b="1"/>
          </a:p>
          <a:p>
            <a:pPr algn="ctr">
              <a:lnSpc>
                <a:spcPct val="140000"/>
              </a:lnSpc>
              <a:buSzPts val="3000"/>
            </a:pPr>
            <a:r>
              <a:rPr lang="en-US" sz="2000">
                <a:solidFill>
                  <a:srgbClr val="FFFFFF"/>
                </a:solidFill>
                <a:latin typeface="Open Sans"/>
                <a:ea typeface="Open Sans"/>
                <a:cs typeface="Open Sans"/>
                <a:sym typeface="Open Sans"/>
              </a:rPr>
              <a:t>MSD, Serum</a:t>
            </a:r>
            <a:endParaRPr sz="933"/>
          </a:p>
          <a:p>
            <a:pPr algn="ctr">
              <a:lnSpc>
                <a:spcPct val="140000"/>
              </a:lnSpc>
              <a:buSzPts val="3000"/>
            </a:pPr>
            <a:endParaRPr sz="2000">
              <a:solidFill>
                <a:srgbClr val="FFFFFF"/>
              </a:solidFill>
              <a:latin typeface="Open Sans"/>
              <a:ea typeface="Open Sans"/>
              <a:cs typeface="Open Sans"/>
              <a:sym typeface="Open Sans"/>
            </a:endParaRPr>
          </a:p>
          <a:p>
            <a:pPr algn="ctr">
              <a:lnSpc>
                <a:spcPct val="140000"/>
              </a:lnSpc>
              <a:buSzPts val="3000"/>
            </a:pPr>
            <a:br>
              <a:rPr lang="en-US" sz="2000">
                <a:solidFill>
                  <a:srgbClr val="FFFFFF"/>
                </a:solidFill>
                <a:latin typeface="Open Sans"/>
                <a:ea typeface="Open Sans"/>
                <a:cs typeface="Open Sans"/>
                <a:sym typeface="Open Sans"/>
              </a:rPr>
            </a:br>
            <a:r>
              <a:rPr lang="en-US" sz="2000">
                <a:solidFill>
                  <a:srgbClr val="FFFFFF"/>
                </a:solidFill>
                <a:latin typeface="Open Sans"/>
                <a:ea typeface="Open Sans"/>
                <a:cs typeface="Open Sans"/>
                <a:sym typeface="Open Sans"/>
              </a:rPr>
              <a:t>HPV 6, 11, 16, 18</a:t>
            </a:r>
            <a:endParaRPr sz="933"/>
          </a:p>
          <a:p>
            <a:pPr algn="ctr">
              <a:lnSpc>
                <a:spcPct val="140000"/>
              </a:lnSpc>
              <a:buSzPts val="3000"/>
            </a:pPr>
            <a:endParaRPr sz="2000">
              <a:solidFill>
                <a:srgbClr val="FFFFFF"/>
              </a:solidFill>
              <a:latin typeface="Open Sans"/>
              <a:ea typeface="Open Sans"/>
              <a:cs typeface="Open Sans"/>
              <a:sym typeface="Open Sans"/>
            </a:endParaRPr>
          </a:p>
        </p:txBody>
      </p:sp>
      <p:sp>
        <p:nvSpPr>
          <p:cNvPr id="770" name="Google Shape;770;p26"/>
          <p:cNvSpPr txBox="1"/>
          <p:nvPr/>
        </p:nvSpPr>
        <p:spPr>
          <a:xfrm>
            <a:off x="8017316" y="2507351"/>
            <a:ext cx="2333400" cy="2354491"/>
          </a:xfrm>
          <a:prstGeom prst="rect">
            <a:avLst/>
          </a:prstGeom>
          <a:solidFill>
            <a:srgbClr val="007C88"/>
          </a:solidFill>
          <a:ln>
            <a:noFill/>
          </a:ln>
        </p:spPr>
        <p:txBody>
          <a:bodyPr spcFirstLastPara="1" wrap="square" lIns="0" tIns="0" rIns="0" bIns="0" anchor="t" anchorCtr="0">
            <a:spAutoFit/>
          </a:bodyPr>
          <a:lstStyle/>
          <a:p>
            <a:pPr algn="ctr">
              <a:lnSpc>
                <a:spcPct val="140000"/>
              </a:lnSpc>
              <a:buSzPts val="3000"/>
            </a:pPr>
            <a:r>
              <a:rPr lang="en-US" sz="2000" b="1" err="1">
                <a:solidFill>
                  <a:srgbClr val="FFFFFF"/>
                </a:solidFill>
                <a:latin typeface="Open Sans"/>
                <a:ea typeface="Open Sans"/>
                <a:cs typeface="Open Sans"/>
                <a:sym typeface="Open Sans"/>
              </a:rPr>
              <a:t>Nonavalent</a:t>
            </a:r>
            <a:endParaRPr sz="933" b="1"/>
          </a:p>
          <a:p>
            <a:pPr algn="ctr">
              <a:lnSpc>
                <a:spcPct val="140000"/>
              </a:lnSpc>
              <a:buSzPts val="3000"/>
            </a:pPr>
            <a:r>
              <a:rPr lang="en-US" sz="2000">
                <a:solidFill>
                  <a:srgbClr val="FFFFFF"/>
                </a:solidFill>
                <a:latin typeface="Open Sans"/>
                <a:ea typeface="Open Sans"/>
                <a:cs typeface="Open Sans"/>
                <a:sym typeface="Open Sans"/>
              </a:rPr>
              <a:t>MSD</a:t>
            </a:r>
            <a:endParaRPr sz="933"/>
          </a:p>
          <a:p>
            <a:pPr algn="ctr">
              <a:lnSpc>
                <a:spcPct val="140000"/>
              </a:lnSpc>
              <a:buSzPts val="3000"/>
            </a:pPr>
            <a:r>
              <a:rPr lang="en-US" sz="2000">
                <a:solidFill>
                  <a:srgbClr val="FFFFFF"/>
                </a:solidFill>
                <a:latin typeface="Open Sans"/>
                <a:ea typeface="Open Sans"/>
                <a:cs typeface="Open Sans"/>
                <a:sym typeface="Open Sans"/>
              </a:rPr>
              <a:t> </a:t>
            </a:r>
            <a:endParaRPr sz="933"/>
          </a:p>
          <a:p>
            <a:pPr algn="ctr">
              <a:lnSpc>
                <a:spcPct val="115000"/>
              </a:lnSpc>
              <a:buSzPts val="3000"/>
            </a:pPr>
            <a:br>
              <a:rPr lang="en-US" sz="2000">
                <a:solidFill>
                  <a:srgbClr val="FFFFFF"/>
                </a:solidFill>
                <a:latin typeface="Open Sans"/>
                <a:ea typeface="Open Sans"/>
                <a:cs typeface="Open Sans"/>
                <a:sym typeface="Open Sans"/>
              </a:rPr>
            </a:br>
            <a:r>
              <a:rPr lang="en-US" sz="2000">
                <a:solidFill>
                  <a:srgbClr val="FFFFFF"/>
                </a:solidFill>
                <a:latin typeface="Open Sans"/>
                <a:ea typeface="Open Sans"/>
                <a:cs typeface="Open Sans"/>
                <a:sym typeface="Open Sans"/>
              </a:rPr>
              <a:t>HPV 6, 11, 16, 18, 31, 33, 45, 52, 58</a:t>
            </a:r>
            <a:endParaRPr sz="933"/>
          </a:p>
        </p:txBody>
      </p:sp>
      <p:sp>
        <p:nvSpPr>
          <p:cNvPr id="771" name="Google Shape;771;p26"/>
          <p:cNvSpPr txBox="1"/>
          <p:nvPr/>
        </p:nvSpPr>
        <p:spPr>
          <a:xfrm>
            <a:off x="4622718" y="5700563"/>
            <a:ext cx="7569282" cy="1005275"/>
          </a:xfrm>
          <a:prstGeom prst="rect">
            <a:avLst/>
          </a:prstGeom>
          <a:noFill/>
          <a:ln>
            <a:noFill/>
          </a:ln>
        </p:spPr>
        <p:txBody>
          <a:bodyPr spcFirstLastPara="1" wrap="square" lIns="0" tIns="0" rIns="0" bIns="0" anchor="t" anchorCtr="0">
            <a:spAutoFit/>
          </a:bodyPr>
          <a:lstStyle/>
          <a:p>
            <a:pPr>
              <a:lnSpc>
                <a:spcPct val="140000"/>
              </a:lnSpc>
              <a:buSzPts val="3500"/>
            </a:pPr>
            <a:r>
              <a:rPr lang="en-US" sz="2333" b="1">
                <a:solidFill>
                  <a:schemeClr val="tx1">
                    <a:lumMod val="85000"/>
                    <a:lumOff val="15000"/>
                  </a:schemeClr>
                </a:solidFill>
                <a:latin typeface="Poppins"/>
                <a:ea typeface="Poppins"/>
                <a:cs typeface="Poppins"/>
                <a:sym typeface="Poppins"/>
              </a:rPr>
              <a:t>HPV vaccines with marketing authorization and/or WHO prequalification</a:t>
            </a:r>
            <a:endParaRPr sz="933">
              <a:solidFill>
                <a:schemeClr val="tx1">
                  <a:lumMod val="85000"/>
                  <a:lumOff val="15000"/>
                </a:schemeClr>
              </a:solidFill>
            </a:endParaRPr>
          </a:p>
        </p:txBody>
      </p:sp>
      <p:pic>
        <p:nvPicPr>
          <p:cNvPr id="2" name="Google Shape;1410;p43">
            <a:extLst>
              <a:ext uri="{FF2B5EF4-FFF2-40B4-BE49-F238E27FC236}">
                <a16:creationId xmlns:a16="http://schemas.microsoft.com/office/drawing/2014/main" id="{6E272A08-43E4-EF23-04B2-7E88EA0F135E}"/>
              </a:ext>
            </a:extLst>
          </p:cNvPr>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43"/>
          <p:cNvSpPr/>
          <p:nvPr/>
        </p:nvSpPr>
        <p:spPr>
          <a:xfrm>
            <a:off x="962723" y="2224833"/>
            <a:ext cx="2316400" cy="2539600"/>
          </a:xfrm>
          <a:prstGeom prst="rect">
            <a:avLst/>
          </a:prstGeom>
          <a:solidFill>
            <a:srgbClr val="007C88"/>
          </a:solidFill>
          <a:ln w="9525" cap="flat" cmpd="sng">
            <a:solidFill>
              <a:srgbClr val="3E6EC2"/>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121900" tIns="60925" rIns="121900" bIns="60925" anchor="ctr" anchorCtr="0">
            <a:noAutofit/>
          </a:bodyPr>
          <a:lstStyle/>
          <a:p>
            <a:pPr marL="0" marR="0" lvl="0" indent="12192" algn="ctr" rtl="0">
              <a:lnSpc>
                <a:spcPct val="100000"/>
              </a:lnSpc>
              <a:spcBef>
                <a:spcPts val="0"/>
              </a:spcBef>
              <a:spcAft>
                <a:spcPts val="0"/>
              </a:spcAft>
              <a:buClr>
                <a:srgbClr val="FFFFFF"/>
              </a:buClr>
              <a:buSzPts val="2000"/>
              <a:buFont typeface="Arial"/>
              <a:buNone/>
            </a:pPr>
            <a:r>
              <a:rPr lang="en-US" sz="2667" b="0" i="0" u="none" strike="noStrike" cap="none">
                <a:solidFill>
                  <a:srgbClr val="FFFFFF"/>
                </a:solidFill>
                <a:latin typeface="Arial"/>
                <a:ea typeface="Arial"/>
                <a:cs typeface="Arial"/>
                <a:sym typeface="Arial"/>
              </a:rPr>
              <a:t>Bivalent</a:t>
            </a:r>
            <a:endParaRPr sz="1867"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en-US" sz="1867" b="0" i="1" u="none" strike="noStrike" cap="none">
                <a:solidFill>
                  <a:srgbClr val="FFFFFF"/>
                </a:solidFill>
                <a:latin typeface="Arial"/>
                <a:ea typeface="Arial"/>
                <a:cs typeface="Arial"/>
                <a:sym typeface="Arial"/>
              </a:rPr>
              <a:t>GSK</a:t>
            </a:r>
            <a:endParaRPr sz="1867"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en-US" sz="1600" b="0" i="0" u="none" strike="noStrike" cap="none">
                <a:solidFill>
                  <a:srgbClr val="FFFFFF"/>
                </a:solidFill>
                <a:latin typeface="Arial"/>
                <a:ea typeface="Arial"/>
                <a:cs typeface="Arial"/>
                <a:sym typeface="Arial"/>
              </a:rPr>
              <a:t>Females</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endParaRPr sz="2533"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en-US" sz="1867" b="0" i="0" u="none" strike="noStrike" cap="none">
                <a:solidFill>
                  <a:srgbClr val="FFFFFF"/>
                </a:solidFill>
                <a:latin typeface="Arial"/>
                <a:ea typeface="Arial"/>
                <a:cs typeface="Arial"/>
                <a:sym typeface="Arial"/>
              </a:rPr>
              <a:t>HPV 16,18</a:t>
            </a:r>
            <a:endParaRPr sz="1867" b="0" i="0" u="none" strike="noStrike" cap="none">
              <a:solidFill>
                <a:srgbClr val="FFFFFF"/>
              </a:solidFill>
              <a:latin typeface="Arial"/>
              <a:ea typeface="Arial"/>
              <a:cs typeface="Arial"/>
              <a:sym typeface="Arial"/>
            </a:endParaRPr>
          </a:p>
        </p:txBody>
      </p:sp>
      <p:sp>
        <p:nvSpPr>
          <p:cNvPr id="1405" name="Google Shape;1405;p43"/>
          <p:cNvSpPr/>
          <p:nvPr/>
        </p:nvSpPr>
        <p:spPr>
          <a:xfrm>
            <a:off x="6296359" y="2263579"/>
            <a:ext cx="2316400" cy="2539600"/>
          </a:xfrm>
          <a:prstGeom prst="rect">
            <a:avLst/>
          </a:prstGeom>
          <a:solidFill>
            <a:srgbClr val="007C88"/>
          </a:solidFill>
          <a:ln w="9525" cap="flat" cmpd="sng">
            <a:solidFill>
              <a:srgbClr val="3E6EC2"/>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121900" tIns="60925" rIns="121900" bIns="60925" anchor="ctr" anchorCtr="0">
            <a:noAutofit/>
          </a:bodyPr>
          <a:lstStyle/>
          <a:p>
            <a:pPr marL="0" marR="0" lvl="0" indent="11853" algn="ctr" rtl="0">
              <a:lnSpc>
                <a:spcPct val="100000"/>
              </a:lnSpc>
              <a:spcBef>
                <a:spcPts val="0"/>
              </a:spcBef>
              <a:spcAft>
                <a:spcPts val="0"/>
              </a:spcAft>
              <a:buClr>
                <a:srgbClr val="FFFFFF"/>
              </a:buClr>
              <a:buSzPts val="2000"/>
              <a:buFont typeface="Arial"/>
              <a:buNone/>
            </a:pPr>
            <a:r>
              <a:rPr lang="en-US" sz="2667" b="0" i="0" u="none" strike="noStrike" cap="none">
                <a:solidFill>
                  <a:srgbClr val="FFFFFF"/>
                </a:solidFill>
                <a:latin typeface="Arial"/>
                <a:ea typeface="Arial"/>
                <a:cs typeface="Arial"/>
                <a:sym typeface="Arial"/>
              </a:rPr>
              <a:t>Quadrivalent</a:t>
            </a:r>
            <a:br>
              <a:rPr lang="en-US" sz="1867" b="0" i="0" u="none" strike="noStrike" cap="none">
                <a:solidFill>
                  <a:srgbClr val="000000"/>
                </a:solidFill>
                <a:latin typeface="Arial"/>
                <a:ea typeface="Arial"/>
                <a:cs typeface="Arial"/>
                <a:sym typeface="Arial"/>
              </a:rPr>
            </a:br>
            <a:r>
              <a:rPr lang="en-US" sz="1867" b="0" i="1" u="none" strike="noStrike" cap="none">
                <a:solidFill>
                  <a:srgbClr val="FFFFFF"/>
                </a:solidFill>
                <a:latin typeface="Arial"/>
                <a:ea typeface="Arial"/>
                <a:cs typeface="Arial"/>
                <a:sym typeface="Arial"/>
              </a:rPr>
              <a:t>MSD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en-US" sz="1600" b="0" i="0" u="none" strike="noStrike" cap="none">
                <a:solidFill>
                  <a:srgbClr val="FFFFFF"/>
                </a:solidFill>
                <a:latin typeface="Arial"/>
                <a:ea typeface="Arial"/>
                <a:cs typeface="Arial"/>
                <a:sym typeface="Arial"/>
              </a:rPr>
              <a:t>Females</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2533"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867" b="0" i="0" u="none" strike="noStrike" cap="none">
                <a:solidFill>
                  <a:srgbClr val="FFFFFF"/>
                </a:solidFill>
                <a:latin typeface="Arial"/>
                <a:ea typeface="Arial"/>
                <a:cs typeface="Arial"/>
                <a:sym typeface="Arial"/>
              </a:rPr>
              <a:t>HPV 16,18, 6, 11</a:t>
            </a:r>
            <a:endParaRPr sz="1867" b="0" i="1" u="none" strike="noStrike" cap="none">
              <a:solidFill>
                <a:srgbClr val="FFFFFF"/>
              </a:solidFill>
              <a:latin typeface="Arial"/>
              <a:ea typeface="Arial"/>
              <a:cs typeface="Arial"/>
              <a:sym typeface="Arial"/>
            </a:endParaRPr>
          </a:p>
        </p:txBody>
      </p:sp>
      <p:sp>
        <p:nvSpPr>
          <p:cNvPr id="1406" name="Google Shape;1406;p43"/>
          <p:cNvSpPr/>
          <p:nvPr/>
        </p:nvSpPr>
        <p:spPr>
          <a:xfrm>
            <a:off x="3642033" y="2263242"/>
            <a:ext cx="2316400" cy="2539600"/>
          </a:xfrm>
          <a:prstGeom prst="rect">
            <a:avLst/>
          </a:prstGeom>
          <a:solidFill>
            <a:srgbClr val="007C88"/>
          </a:solidFill>
          <a:ln w="9525" cap="flat" cmpd="sng">
            <a:solidFill>
              <a:srgbClr val="3E6EC2"/>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667" b="0" i="0" u="none" strike="noStrike" cap="none">
                <a:solidFill>
                  <a:srgbClr val="FFFFFF"/>
                </a:solidFill>
                <a:latin typeface="Arial"/>
                <a:ea typeface="Arial"/>
                <a:cs typeface="Arial"/>
                <a:sym typeface="Arial"/>
              </a:rPr>
              <a:t>Quadrivalent</a:t>
            </a:r>
            <a:br>
              <a:rPr lang="en-US" sz="1867" b="0" i="0" u="none" strike="noStrike" cap="none">
                <a:solidFill>
                  <a:srgbClr val="000000"/>
                </a:solidFill>
                <a:latin typeface="Arial"/>
                <a:ea typeface="Arial"/>
                <a:cs typeface="Arial"/>
                <a:sym typeface="Arial"/>
              </a:rPr>
            </a:br>
            <a:r>
              <a:rPr lang="en-US" sz="1867" b="0" i="1" u="none" strike="noStrike" cap="none">
                <a:solidFill>
                  <a:srgbClr val="FFFFFF"/>
                </a:solidFill>
                <a:latin typeface="Arial"/>
                <a:ea typeface="Arial"/>
                <a:cs typeface="Arial"/>
                <a:sym typeface="Arial"/>
              </a:rPr>
              <a:t>Serum Institute of India</a:t>
            </a:r>
            <a:endParaRPr sz="1867"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en-US" sz="1600" b="0" i="0" u="none" strike="noStrike" cap="none">
                <a:solidFill>
                  <a:srgbClr val="FFFFFF"/>
                </a:solidFill>
                <a:latin typeface="Arial"/>
                <a:ea typeface="Arial"/>
                <a:cs typeface="Arial"/>
                <a:sym typeface="Arial"/>
              </a:rPr>
              <a:t>Females and Males</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2533"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867" b="0" i="0" u="none" strike="noStrike" cap="none">
                <a:solidFill>
                  <a:srgbClr val="FFFFFF"/>
                </a:solidFill>
                <a:latin typeface="Arial"/>
                <a:ea typeface="Arial"/>
                <a:cs typeface="Arial"/>
                <a:sym typeface="Arial"/>
              </a:rPr>
              <a:t>HPV 16,18, 6, 11</a:t>
            </a:r>
            <a:endParaRPr sz="1867" b="0" i="1" u="none" strike="noStrike" cap="none">
              <a:solidFill>
                <a:srgbClr val="FFFFFF"/>
              </a:solidFill>
              <a:latin typeface="Arial"/>
              <a:ea typeface="Arial"/>
              <a:cs typeface="Arial"/>
              <a:sym typeface="Arial"/>
            </a:endParaRPr>
          </a:p>
        </p:txBody>
      </p:sp>
      <p:sp>
        <p:nvSpPr>
          <p:cNvPr id="1407" name="Google Shape;1407;p43"/>
          <p:cNvSpPr/>
          <p:nvPr/>
        </p:nvSpPr>
        <p:spPr>
          <a:xfrm>
            <a:off x="9037320" y="2224164"/>
            <a:ext cx="2316400" cy="2539600"/>
          </a:xfrm>
          <a:prstGeom prst="rect">
            <a:avLst/>
          </a:prstGeom>
          <a:solidFill>
            <a:srgbClr val="007C88"/>
          </a:solidFill>
          <a:ln w="9525" cap="flat" cmpd="sng">
            <a:solidFill>
              <a:schemeClr val="accent5"/>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667" b="0" i="0" u="none" strike="noStrike" cap="none">
                <a:solidFill>
                  <a:srgbClr val="FFFFFF"/>
                </a:solidFill>
                <a:latin typeface="Arial"/>
                <a:ea typeface="Arial"/>
                <a:cs typeface="Arial"/>
                <a:sym typeface="Arial"/>
              </a:rPr>
              <a:t>9-valent</a:t>
            </a:r>
            <a:br>
              <a:rPr lang="en-US" sz="2667" b="0" i="0" u="none" strike="noStrike" cap="none">
                <a:solidFill>
                  <a:srgbClr val="FFFFFF"/>
                </a:solidFill>
                <a:latin typeface="Arial"/>
                <a:ea typeface="Arial"/>
                <a:cs typeface="Arial"/>
                <a:sym typeface="Arial"/>
              </a:rPr>
            </a:br>
            <a:r>
              <a:rPr lang="en-US" sz="1867" b="0" i="1" u="none" strike="noStrike" cap="none">
                <a:solidFill>
                  <a:srgbClr val="FFFFFF"/>
                </a:solidFill>
                <a:latin typeface="Arial"/>
                <a:ea typeface="Arial"/>
                <a:cs typeface="Arial"/>
                <a:sym typeface="Arial"/>
              </a:rPr>
              <a:t>MSD</a:t>
            </a:r>
            <a:endParaRPr sz="1867"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en-US" sz="1600" b="0" i="0" u="none" strike="noStrike" cap="none">
                <a:solidFill>
                  <a:srgbClr val="FFFFFF"/>
                </a:solidFill>
                <a:latin typeface="Arial"/>
                <a:ea typeface="Arial"/>
                <a:cs typeface="Arial"/>
                <a:sym typeface="Arial"/>
              </a:rPr>
              <a:t>Females and Males</a:t>
            </a:r>
            <a:endParaRPr sz="1600" b="0" i="0" u="none" strike="noStrike" cap="none">
              <a:solidFill>
                <a:srgbClr val="FFFFFF"/>
              </a:solidFill>
              <a:latin typeface="Arial"/>
              <a:ea typeface="Arial"/>
              <a:cs typeface="Arial"/>
              <a:sym typeface="Arial"/>
            </a:endParaRPr>
          </a:p>
          <a:p>
            <a:pPr marL="0" marR="0" lvl="0" indent="12192" algn="ctr" rtl="0">
              <a:lnSpc>
                <a:spcPct val="100000"/>
              </a:lnSpc>
              <a:spcBef>
                <a:spcPts val="0"/>
              </a:spcBef>
              <a:spcAft>
                <a:spcPts val="0"/>
              </a:spcAft>
              <a:buClr>
                <a:srgbClr val="000000"/>
              </a:buClr>
              <a:buSzPts val="1400"/>
              <a:buFont typeface="Arial"/>
              <a:buNone/>
            </a:pPr>
            <a:endParaRPr sz="2533"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867" b="0" i="0" u="none" strike="noStrike" cap="none">
                <a:solidFill>
                  <a:srgbClr val="FFFFFF"/>
                </a:solidFill>
                <a:latin typeface="Arial"/>
                <a:ea typeface="Arial"/>
                <a:cs typeface="Arial"/>
                <a:sym typeface="Arial"/>
              </a:rPr>
              <a:t>HPV 16,18, 6, 11, 31, 33, 45, 52, 58</a:t>
            </a:r>
            <a:endParaRPr sz="1867" b="0" i="1" u="none" strike="noStrike" cap="none">
              <a:solidFill>
                <a:srgbClr val="FFFFFF"/>
              </a:solidFill>
              <a:latin typeface="Arial"/>
              <a:ea typeface="Arial"/>
              <a:cs typeface="Arial"/>
              <a:sym typeface="Arial"/>
            </a:endParaRPr>
          </a:p>
        </p:txBody>
      </p:sp>
      <p:sp>
        <p:nvSpPr>
          <p:cNvPr id="1409" name="Google Shape;1409;p43"/>
          <p:cNvSpPr txBox="1"/>
          <p:nvPr/>
        </p:nvSpPr>
        <p:spPr>
          <a:xfrm>
            <a:off x="586219" y="244601"/>
            <a:ext cx="10694693" cy="8288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CDSCO-Approved HPV Vaccines in India</a:t>
            </a:r>
            <a:endParaRPr sz="4800" b="0" i="0" u="none" strike="noStrike" cap="none">
              <a:solidFill>
                <a:schemeClr val="dk1"/>
              </a:solidFill>
              <a:latin typeface="Arial"/>
              <a:ea typeface="Arial"/>
              <a:cs typeface="Arial"/>
              <a:sym typeface="Arial"/>
            </a:endParaRPr>
          </a:p>
        </p:txBody>
      </p:sp>
      <p:pic>
        <p:nvPicPr>
          <p:cNvPr id="1410" name="Google Shape;1410;p43"/>
          <p:cNvPicPr preferRelativeResize="0"/>
          <p:nvPr/>
        </p:nvPicPr>
        <p:blipFill rotWithShape="1">
          <a:blip r:embed="rId4">
            <a:alphaModFix/>
          </a:blip>
          <a:srcRect/>
          <a:stretch/>
        </p:blipFill>
        <p:spPr>
          <a:xfrm>
            <a:off x="152051" y="5826513"/>
            <a:ext cx="1387549" cy="875544"/>
          </a:xfrm>
          <a:prstGeom prst="rect">
            <a:avLst/>
          </a:prstGeom>
          <a:noFill/>
          <a:ln>
            <a:noFill/>
          </a:ln>
        </p:spPr>
      </p:pic>
      <p:sp>
        <p:nvSpPr>
          <p:cNvPr id="5" name="TextBox 4">
            <a:extLst>
              <a:ext uri="{FF2B5EF4-FFF2-40B4-BE49-F238E27FC236}">
                <a16:creationId xmlns:a16="http://schemas.microsoft.com/office/drawing/2014/main" id="{D48A986D-27E5-C455-78B4-0842D4A500E5}"/>
              </a:ext>
            </a:extLst>
          </p:cNvPr>
          <p:cNvSpPr txBox="1"/>
          <p:nvPr/>
        </p:nvSpPr>
        <p:spPr>
          <a:xfrm>
            <a:off x="-927077" y="4802842"/>
            <a:ext cx="6096000" cy="738664"/>
          </a:xfrm>
          <a:prstGeom prst="rect">
            <a:avLst/>
          </a:prstGeom>
          <a:noFill/>
        </p:spPr>
        <p:txBody>
          <a:bodyPr wrap="square">
            <a:spAutoFit/>
          </a:bodyPr>
          <a:lstStyle/>
          <a:p>
            <a:pPr algn="ctr" rtl="0">
              <a:buNone/>
            </a:pPr>
            <a:r>
              <a:rPr lang="en-US" sz="1400" b="0" i="1" u="none" strike="noStrike">
                <a:solidFill>
                  <a:srgbClr val="000000"/>
                </a:solidFill>
                <a:effectLst/>
                <a:latin typeface="Arial" panose="020B0604020202020204" pitchFamily="34" charset="0"/>
              </a:rPr>
              <a:t>No longer available in India</a:t>
            </a:r>
            <a:endParaRPr lang="en-US" b="0">
              <a:effectLst/>
            </a:endParaRPr>
          </a:p>
          <a:p>
            <a:pPr>
              <a:buNone/>
            </a:pPr>
            <a:br>
              <a:rPr lang="en-US"/>
            </a:br>
            <a:endParaRPr lang="en-US"/>
          </a:p>
        </p:txBody>
      </p:sp>
    </p:spTree>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Google Shape;1417;p15"/>
          <p:cNvPicPr preferRelativeResize="0"/>
          <p:nvPr/>
        </p:nvPicPr>
        <p:blipFill rotWithShape="1">
          <a:blip r:embed="rId4">
            <a:alphaModFix/>
          </a:blip>
          <a:srcRect/>
          <a:stretch/>
        </p:blipFill>
        <p:spPr>
          <a:xfrm>
            <a:off x="6370983" y="2002607"/>
            <a:ext cx="1309109" cy="2681916"/>
          </a:xfrm>
          <a:prstGeom prst="rect">
            <a:avLst/>
          </a:prstGeom>
          <a:noFill/>
          <a:ln>
            <a:noFill/>
          </a:ln>
        </p:spPr>
      </p:pic>
      <p:pic>
        <p:nvPicPr>
          <p:cNvPr id="1418" name="Google Shape;1418;p15"/>
          <p:cNvPicPr preferRelativeResize="0"/>
          <p:nvPr/>
        </p:nvPicPr>
        <p:blipFill rotWithShape="1">
          <a:blip r:embed="rId5">
            <a:alphaModFix/>
          </a:blip>
          <a:srcRect/>
          <a:stretch/>
        </p:blipFill>
        <p:spPr>
          <a:xfrm>
            <a:off x="4308628" y="1446066"/>
            <a:ext cx="3704849" cy="3635580"/>
          </a:xfrm>
          <a:prstGeom prst="rect">
            <a:avLst/>
          </a:prstGeom>
          <a:noFill/>
          <a:ln>
            <a:noFill/>
          </a:ln>
        </p:spPr>
      </p:pic>
      <p:grpSp>
        <p:nvGrpSpPr>
          <p:cNvPr id="1419" name="Google Shape;1419;p15"/>
          <p:cNvGrpSpPr/>
          <p:nvPr/>
        </p:nvGrpSpPr>
        <p:grpSpPr>
          <a:xfrm>
            <a:off x="4754851" y="2403502"/>
            <a:ext cx="1686382" cy="950941"/>
            <a:chOff x="-447056" y="-8987"/>
            <a:chExt cx="3688500" cy="2089979"/>
          </a:xfrm>
        </p:grpSpPr>
        <p:sp>
          <p:nvSpPr>
            <p:cNvPr id="1420" name="Google Shape;1420;p15"/>
            <p:cNvSpPr txBox="1"/>
            <p:nvPr/>
          </p:nvSpPr>
          <p:spPr>
            <a:xfrm>
              <a:off x="-447056" y="-8987"/>
              <a:ext cx="3688500" cy="721500"/>
            </a:xfrm>
            <a:prstGeom prst="rect">
              <a:avLst/>
            </a:prstGeom>
            <a:noFill/>
            <a:ln>
              <a:noFill/>
            </a:ln>
          </p:spPr>
          <p:txBody>
            <a:bodyPr spcFirstLastPara="1" wrap="square" lIns="0" tIns="0" rIns="0" bIns="0" anchor="t" anchorCtr="0">
              <a:spAutoFit/>
            </a:bodyPr>
            <a:lstStyle/>
            <a:p>
              <a:pPr marL="0" marR="0" lvl="0" indent="0" algn="ctr" rtl="0">
                <a:lnSpc>
                  <a:spcPct val="135630"/>
                </a:lnSpc>
                <a:spcBef>
                  <a:spcPts val="0"/>
                </a:spcBef>
                <a:spcAft>
                  <a:spcPts val="0"/>
                </a:spcAft>
                <a:buClr>
                  <a:srgbClr val="005566"/>
                </a:buClr>
                <a:buSzPts val="2133"/>
                <a:buFont typeface="Arial"/>
                <a:buNone/>
              </a:pPr>
              <a:r>
                <a:rPr lang="en-US" sz="2133" b="1" i="0" u="none" strike="noStrike" cap="none">
                  <a:solidFill>
                    <a:srgbClr val="005566"/>
                  </a:solidFill>
                  <a:latin typeface="Arial"/>
                  <a:ea typeface="Arial"/>
                  <a:cs typeface="Arial"/>
                  <a:sym typeface="Arial"/>
                </a:rPr>
                <a:t>On Time</a:t>
              </a:r>
              <a:endParaRPr sz="1400" b="0" i="0" u="none" strike="noStrike" cap="none">
                <a:solidFill>
                  <a:srgbClr val="000000"/>
                </a:solidFill>
                <a:latin typeface="Arial"/>
                <a:ea typeface="Arial"/>
                <a:cs typeface="Arial"/>
                <a:sym typeface="Arial"/>
              </a:endParaRPr>
            </a:p>
          </p:txBody>
        </p:sp>
        <p:sp>
          <p:nvSpPr>
            <p:cNvPr id="1421" name="Google Shape;1421;p15"/>
            <p:cNvSpPr txBox="1"/>
            <p:nvPr/>
          </p:nvSpPr>
          <p:spPr>
            <a:xfrm>
              <a:off x="0" y="1359492"/>
              <a:ext cx="2890500" cy="721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5566"/>
                </a:buClr>
                <a:buSzPts val="2133"/>
                <a:buFont typeface="Arial"/>
                <a:buNone/>
              </a:pPr>
              <a:r>
                <a:rPr lang="en-US" sz="2133" b="0" i="0" u="none" strike="noStrike" cap="none">
                  <a:solidFill>
                    <a:srgbClr val="005566"/>
                  </a:solidFill>
                  <a:latin typeface="Arial"/>
                  <a:ea typeface="Arial"/>
                  <a:cs typeface="Arial"/>
                  <a:sym typeface="Arial"/>
                </a:rPr>
                <a:t>Ages 9-14</a:t>
              </a:r>
              <a:endParaRPr sz="2133" b="0" i="0" u="none" strike="noStrike" cap="none">
                <a:solidFill>
                  <a:srgbClr val="005566"/>
                </a:solidFill>
                <a:latin typeface="Arial"/>
                <a:ea typeface="Arial"/>
                <a:cs typeface="Arial"/>
                <a:sym typeface="Arial"/>
              </a:endParaRPr>
            </a:p>
          </p:txBody>
        </p:sp>
      </p:grpSp>
      <p:sp>
        <p:nvSpPr>
          <p:cNvPr id="1422" name="Google Shape;1422;p15"/>
          <p:cNvSpPr txBox="1"/>
          <p:nvPr/>
        </p:nvSpPr>
        <p:spPr>
          <a:xfrm>
            <a:off x="586219" y="966025"/>
            <a:ext cx="10896600" cy="414300"/>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757070"/>
                </a:solidFill>
                <a:latin typeface="Arial"/>
                <a:ea typeface="Arial"/>
                <a:cs typeface="Arial"/>
                <a:sym typeface="Arial"/>
              </a:rPr>
              <a:t>FOGSI GCPR 2023, </a:t>
            </a:r>
            <a:r>
              <a:rPr lang="en-US" sz="1867" b="1" i="0" u="none" strike="noStrike" cap="none">
                <a:solidFill>
                  <a:srgbClr val="757070"/>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NTAGI</a:t>
            </a:r>
            <a:endParaRPr sz="1867" b="1" i="0" u="none" strike="noStrike" cap="none">
              <a:solidFill>
                <a:srgbClr val="757070"/>
              </a:solidFill>
              <a:latin typeface="Arial"/>
              <a:ea typeface="Arial"/>
              <a:cs typeface="Arial"/>
              <a:sym typeface="Arial"/>
            </a:endParaRPr>
          </a:p>
        </p:txBody>
      </p:sp>
      <p:sp>
        <p:nvSpPr>
          <p:cNvPr id="1423" name="Google Shape;1423;p15"/>
          <p:cNvSpPr txBox="1"/>
          <p:nvPr/>
        </p:nvSpPr>
        <p:spPr>
          <a:xfrm>
            <a:off x="2819251" y="5775654"/>
            <a:ext cx="7146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Vaccinated girls should also follow cervical screening guidelines in adulthood</a:t>
            </a:r>
            <a:endParaRPr sz="1600" b="0" i="0" u="none" strike="noStrike" cap="none">
              <a:solidFill>
                <a:srgbClr val="000000"/>
              </a:solidFill>
              <a:latin typeface="Arial"/>
              <a:ea typeface="Arial"/>
              <a:cs typeface="Arial"/>
              <a:sym typeface="Arial"/>
            </a:endParaRPr>
          </a:p>
        </p:txBody>
      </p:sp>
      <p:sp>
        <p:nvSpPr>
          <p:cNvPr id="1424" name="Google Shape;1424;p15"/>
          <p:cNvSpPr txBox="1"/>
          <p:nvPr/>
        </p:nvSpPr>
        <p:spPr>
          <a:xfrm>
            <a:off x="5517002" y="6357775"/>
            <a:ext cx="1750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Source: NTAGI, WHO</a:t>
            </a:r>
            <a:endParaRPr sz="1400" b="1" i="0" u="none" strike="noStrike" cap="none">
              <a:solidFill>
                <a:srgbClr val="000000"/>
              </a:solidFill>
              <a:latin typeface="Arial"/>
              <a:ea typeface="Arial"/>
              <a:cs typeface="Arial"/>
              <a:sym typeface="Arial"/>
            </a:endParaRPr>
          </a:p>
        </p:txBody>
      </p:sp>
      <p:sp>
        <p:nvSpPr>
          <p:cNvPr id="1425" name="Google Shape;1425;p15"/>
          <p:cNvSpPr txBox="1"/>
          <p:nvPr/>
        </p:nvSpPr>
        <p:spPr>
          <a:xfrm>
            <a:off x="586219" y="244601"/>
            <a:ext cx="11480595" cy="738843"/>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Vaccine Recommendation</a:t>
            </a:r>
            <a:endParaRPr sz="4800" b="0" i="0" u="none" strike="noStrike" cap="none">
              <a:solidFill>
                <a:schemeClr val="dk1"/>
              </a:solidFill>
              <a:latin typeface="Arial"/>
              <a:ea typeface="Arial"/>
              <a:cs typeface="Arial"/>
              <a:sym typeface="Arial"/>
            </a:endParaRPr>
          </a:p>
        </p:txBody>
      </p:sp>
      <p:pic>
        <p:nvPicPr>
          <p:cNvPr id="1426" name="Google Shape;1426;p15"/>
          <p:cNvPicPr preferRelativeResize="0"/>
          <p:nvPr/>
        </p:nvPicPr>
        <p:blipFill rotWithShape="1">
          <a:blip r:embed="rId6">
            <a:alphaModFix/>
          </a:blip>
          <a:srcRect/>
          <a:stretch/>
        </p:blipFill>
        <p:spPr>
          <a:xfrm>
            <a:off x="152051" y="5826513"/>
            <a:ext cx="1387549" cy="875544"/>
          </a:xfrm>
          <a:prstGeom prst="rect">
            <a:avLst/>
          </a:prstGeom>
          <a:noFill/>
          <a:ln>
            <a:noFill/>
          </a:ln>
        </p:spPr>
      </p:pic>
      <p:sp>
        <p:nvSpPr>
          <p:cNvPr id="1427" name="Google Shape;1427;p15"/>
          <p:cNvSpPr txBox="1"/>
          <p:nvPr/>
        </p:nvSpPr>
        <p:spPr>
          <a:xfrm>
            <a:off x="8223400" y="4454723"/>
            <a:ext cx="37050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i="1">
                <a:solidFill>
                  <a:schemeClr val="dk1"/>
                </a:solidFill>
              </a:rPr>
              <a:t>Feb. 2026 - </a:t>
            </a:r>
            <a:r>
              <a:rPr lang="en-US" sz="1400" b="0" i="1" u="none" strike="noStrike" cap="none">
                <a:solidFill>
                  <a:schemeClr val="dk1"/>
                </a:solidFill>
                <a:latin typeface="Arial"/>
                <a:ea typeface="Arial"/>
                <a:cs typeface="Arial"/>
                <a:sym typeface="Arial"/>
              </a:rPr>
              <a:t>Govt. of India campaign </a:t>
            </a:r>
            <a:r>
              <a:rPr lang="en-US" i="1">
                <a:solidFill>
                  <a:schemeClr val="dk1"/>
                </a:solidFill>
              </a:rPr>
              <a:t>begins</a:t>
            </a:r>
            <a:r>
              <a:rPr lang="en-US" sz="1400" b="0" i="1" u="none" strike="noStrike" cap="none">
                <a:solidFill>
                  <a:schemeClr val="dk1"/>
                </a:solidFill>
                <a:latin typeface="Arial"/>
                <a:ea typeface="Arial"/>
                <a:cs typeface="Arial"/>
                <a:sym typeface="Arial"/>
              </a:rPr>
              <a:t> with single-dose schedule for 14 year old </a:t>
            </a:r>
            <a:r>
              <a:rPr lang="en-US" i="1">
                <a:solidFill>
                  <a:schemeClr val="dk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girls</a:t>
            </a:r>
            <a:endParaRPr sz="1600" b="0" i="1" u="none" strike="noStrike" cap="none">
              <a:solidFill>
                <a:schemeClr val="dk1"/>
              </a:solidFill>
              <a:latin typeface="Arial"/>
              <a:ea typeface="Arial"/>
              <a:cs typeface="Arial"/>
              <a:sym typeface="Arial"/>
            </a:endParaRPr>
          </a:p>
        </p:txBody>
      </p:sp>
      <p:sp>
        <p:nvSpPr>
          <p:cNvPr id="1428" name="Google Shape;1428;p15"/>
          <p:cNvSpPr txBox="1"/>
          <p:nvPr/>
        </p:nvSpPr>
        <p:spPr>
          <a:xfrm>
            <a:off x="3547241" y="979066"/>
            <a:ext cx="3664176" cy="345249"/>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Arial"/>
                <a:ea typeface="Arial"/>
                <a:cs typeface="Arial"/>
                <a:sym typeface="Arial"/>
              </a:rPr>
              <a:t>(National Advisory Group on Immunisation)</a:t>
            </a:r>
            <a:endParaRPr sz="1400" b="0" i="1" u="none" strike="noStrike" cap="none">
              <a:solidFill>
                <a:schemeClr val="dk1"/>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g32b355c37d4_2_56"/>
          <p:cNvSpPr txBox="1"/>
          <p:nvPr/>
        </p:nvSpPr>
        <p:spPr>
          <a:xfrm>
            <a:off x="586219" y="966025"/>
            <a:ext cx="10896600" cy="414300"/>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757070"/>
                </a:solidFill>
                <a:latin typeface="Arial"/>
                <a:ea typeface="Arial"/>
                <a:cs typeface="Arial"/>
                <a:sym typeface="Arial"/>
              </a:rPr>
              <a:t>Govt. of India begins campaign to vaccinate 14-year-old girls across the country</a:t>
            </a:r>
            <a:endParaRPr sz="1867" b="1" i="0" u="none" strike="noStrike" cap="none">
              <a:solidFill>
                <a:srgbClr val="757070"/>
              </a:solidFill>
              <a:latin typeface="Arial"/>
              <a:ea typeface="Arial"/>
              <a:cs typeface="Arial"/>
              <a:sym typeface="Arial"/>
            </a:endParaRPr>
          </a:p>
        </p:txBody>
      </p:sp>
      <p:sp>
        <p:nvSpPr>
          <p:cNvPr id="1435" name="Google Shape;1435;g32b355c37d4_2_56"/>
          <p:cNvSpPr txBox="1"/>
          <p:nvPr/>
        </p:nvSpPr>
        <p:spPr>
          <a:xfrm>
            <a:off x="586219" y="244601"/>
            <a:ext cx="11480595" cy="738843"/>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India’s HPV Vaccine campaign</a:t>
            </a:r>
            <a:endParaRPr sz="4800" b="0" i="0" u="none" strike="noStrike" cap="none">
              <a:solidFill>
                <a:schemeClr val="dk1"/>
              </a:solidFill>
              <a:latin typeface="Arial"/>
              <a:ea typeface="Arial"/>
              <a:cs typeface="Arial"/>
              <a:sym typeface="Arial"/>
            </a:endParaRPr>
          </a:p>
        </p:txBody>
      </p:sp>
      <p:pic>
        <p:nvPicPr>
          <p:cNvPr id="1436" name="Google Shape;1436;g32b355c37d4_2_56"/>
          <p:cNvPicPr preferRelativeResize="0"/>
          <p:nvPr/>
        </p:nvPicPr>
        <p:blipFill rotWithShape="1">
          <a:blip r:embed="rId4">
            <a:alphaModFix/>
          </a:blip>
          <a:srcRect/>
          <a:stretch/>
        </p:blipFill>
        <p:spPr>
          <a:xfrm>
            <a:off x="152051" y="5826513"/>
            <a:ext cx="1387549" cy="875544"/>
          </a:xfrm>
          <a:prstGeom prst="rect">
            <a:avLst/>
          </a:prstGeom>
          <a:noFill/>
          <a:ln>
            <a:noFill/>
          </a:ln>
        </p:spPr>
      </p:pic>
      <p:pic>
        <p:nvPicPr>
          <p:cNvPr id="1437" name="Google Shape;1437;g32b355c37d4_2_56"/>
          <p:cNvPicPr preferRelativeResize="0"/>
          <p:nvPr/>
        </p:nvPicPr>
        <p:blipFill rotWithShape="1">
          <a:blip r:embed="rId5">
            <a:alphaModFix/>
          </a:blip>
          <a:srcRect t="5600" b="6691"/>
          <a:stretch/>
        </p:blipFill>
        <p:spPr>
          <a:xfrm>
            <a:off x="3812639" y="1513585"/>
            <a:ext cx="3819401" cy="509981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g32b355c37d4_2_1"/>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444" name="Google Shape;1444;g32b355c37d4_2_1"/>
          <p:cNvSpPr/>
          <p:nvPr/>
        </p:nvSpPr>
        <p:spPr>
          <a:xfrm>
            <a:off x="-20959" y="-57684"/>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445" name="Google Shape;1445;g32b355c37d4_2_1"/>
          <p:cNvSpPr txBox="1"/>
          <p:nvPr/>
        </p:nvSpPr>
        <p:spPr>
          <a:xfrm>
            <a:off x="153838" y="1474305"/>
            <a:ext cx="11811300" cy="27432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5867"/>
              <a:buFont typeface="Arial"/>
              <a:buNone/>
            </a:pPr>
            <a:br>
              <a:rPr lang="en-US" sz="5867" b="1" i="0" u="none" strike="noStrike" cap="none">
                <a:solidFill>
                  <a:schemeClr val="dk1"/>
                </a:solidFill>
                <a:latin typeface="Calibri"/>
                <a:ea typeface="Calibri"/>
                <a:cs typeface="Calibri"/>
                <a:sym typeface="Calibri"/>
              </a:rPr>
            </a:br>
            <a:r>
              <a:rPr lang="en-US" sz="5867" b="1" i="0" u="none" strike="noStrike" cap="none">
                <a:solidFill>
                  <a:schemeClr val="lt1"/>
                </a:solidFill>
                <a:latin typeface="Arial"/>
                <a:ea typeface="Arial"/>
                <a:cs typeface="Arial"/>
                <a:sym typeface="Arial"/>
              </a:rPr>
              <a:t>HPV Vaccine</a:t>
            </a:r>
            <a:endParaRPr/>
          </a:p>
          <a:p>
            <a:pPr marL="0" marR="0" lvl="0" indent="0" algn="ctr" rtl="0">
              <a:lnSpc>
                <a:spcPct val="80000"/>
              </a:lnSpc>
              <a:spcBef>
                <a:spcPts val="0"/>
              </a:spcBef>
              <a:spcAft>
                <a:spcPts val="0"/>
              </a:spcAft>
              <a:buClr>
                <a:srgbClr val="000000"/>
              </a:buClr>
              <a:buSzPts val="2200"/>
              <a:buFont typeface="Arial"/>
              <a:buNone/>
            </a:pPr>
            <a:r>
              <a:rPr lang="en-US" sz="2200" b="1" i="0" u="none" strike="noStrike" cap="none">
                <a:solidFill>
                  <a:schemeClr val="lt1"/>
                </a:solidFill>
                <a:latin typeface="Arial"/>
                <a:ea typeface="Arial"/>
                <a:cs typeface="Arial"/>
                <a:sym typeface="Arial"/>
              </a:rPr>
              <a:t> </a:t>
            </a:r>
            <a:endParaRPr sz="2200" b="1"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5867"/>
              <a:buFont typeface="Arial"/>
              <a:buNone/>
            </a:pPr>
            <a:r>
              <a:rPr lang="en-US" sz="5867" b="1" i="0" u="none" strike="noStrike" cap="none">
                <a:solidFill>
                  <a:schemeClr val="lt1"/>
                </a:solidFill>
                <a:latin typeface="Arial"/>
                <a:ea typeface="Arial"/>
                <a:cs typeface="Arial"/>
                <a:sym typeface="Arial"/>
              </a:rPr>
              <a:t>Shifting Global Landscape</a:t>
            </a:r>
            <a:endParaRPr sz="5867" b="1"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800"/>
              <a:buFont typeface="Arial"/>
              <a:buNone/>
            </a:pPr>
            <a:endParaRPr sz="4800" b="1" i="0" u="none" strike="noStrike" cap="none">
              <a:solidFill>
                <a:srgbClr val="FFFF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g32b355c37d4_2_8"/>
          <p:cNvSpPr txBox="1">
            <a:spLocks noGrp="1"/>
          </p:cNvSpPr>
          <p:nvPr>
            <p:ph type="title"/>
          </p:nvPr>
        </p:nvSpPr>
        <p:spPr>
          <a:xfrm>
            <a:off x="838200" y="276336"/>
            <a:ext cx="10515600" cy="937500"/>
          </a:xfrm>
          <a:prstGeom prst="rect">
            <a:avLst/>
          </a:prstGeom>
          <a:noFill/>
          <a:ln>
            <a:noFill/>
          </a:ln>
        </p:spPr>
        <p:txBody>
          <a:bodyPr spcFirstLastPara="1" wrap="square" lIns="91400" tIns="45700" rIns="91400" bIns="45700" anchor="ctr" anchorCtr="0">
            <a:normAutofit/>
          </a:bodyPr>
          <a:lstStyle/>
          <a:p>
            <a:pPr marL="0" marR="0" lvl="0" indent="0" algn="l" rtl="0">
              <a:lnSpc>
                <a:spcPct val="90000"/>
              </a:lnSpc>
              <a:spcBef>
                <a:spcPts val="0"/>
              </a:spcBef>
              <a:spcAft>
                <a:spcPts val="0"/>
              </a:spcAft>
              <a:buClr>
                <a:schemeClr val="dk1"/>
              </a:buClr>
              <a:buSzPts val="3300"/>
              <a:buFont typeface="Calibri"/>
              <a:buNone/>
            </a:pPr>
            <a:r>
              <a:rPr lang="en-US" sz="4800" b="1">
                <a:solidFill>
                  <a:srgbClr val="007C88"/>
                </a:solidFill>
                <a:latin typeface="Arial"/>
                <a:ea typeface="Arial"/>
                <a:cs typeface="Arial"/>
                <a:sym typeface="Arial"/>
              </a:rPr>
              <a:t>Shifting Global Landscape</a:t>
            </a:r>
            <a:endParaRPr sz="4800" b="1">
              <a:solidFill>
                <a:srgbClr val="007C88"/>
              </a:solidFill>
              <a:latin typeface="Arial"/>
              <a:ea typeface="Arial"/>
              <a:cs typeface="Arial"/>
              <a:sym typeface="Arial"/>
            </a:endParaRPr>
          </a:p>
        </p:txBody>
      </p:sp>
      <p:sp>
        <p:nvSpPr>
          <p:cNvPr id="1452" name="Google Shape;1452;g32b355c37d4_2_8"/>
          <p:cNvSpPr txBox="1">
            <a:spLocks noGrp="1"/>
          </p:cNvSpPr>
          <p:nvPr>
            <p:ph idx="1"/>
          </p:nvPr>
        </p:nvSpPr>
        <p:spPr>
          <a:xfrm>
            <a:off x="942400" y="1362350"/>
            <a:ext cx="10757400" cy="4871100"/>
          </a:xfrm>
          <a:prstGeom prst="rect">
            <a:avLst/>
          </a:prstGeom>
          <a:noFill/>
          <a:ln>
            <a:noFill/>
          </a:ln>
        </p:spPr>
        <p:txBody>
          <a:bodyPr spcFirstLastPara="1" wrap="square" lIns="91400" tIns="45700" rIns="91400" bIns="45700" anchor="t" anchorCtr="0">
            <a:noAutofit/>
          </a:bodyPr>
          <a:lstStyle/>
          <a:p>
            <a:pPr marL="608965" lvl="0" indent="-608965" algn="l" rtl="0">
              <a:lnSpc>
                <a:spcPct val="115000"/>
              </a:lnSpc>
              <a:spcBef>
                <a:spcPts val="0"/>
              </a:spcBef>
              <a:spcAft>
                <a:spcPts val="0"/>
              </a:spcAft>
              <a:buClr>
                <a:srgbClr val="595959"/>
              </a:buClr>
              <a:buSzPts val="2800"/>
              <a:buFont typeface="Noto Sans Symbols"/>
              <a:buChar char="✔"/>
            </a:pPr>
            <a:r>
              <a:rPr lang="en-US" b="1">
                <a:solidFill>
                  <a:srgbClr val="262626"/>
                </a:solidFill>
                <a:latin typeface="Arial"/>
                <a:ea typeface="Arial"/>
                <a:cs typeface="Arial"/>
                <a:sym typeface="Arial"/>
              </a:rPr>
              <a:t>More than 75% </a:t>
            </a:r>
            <a:r>
              <a:rPr lang="en-US">
                <a:solidFill>
                  <a:srgbClr val="262626"/>
                </a:solidFill>
                <a:latin typeface="Arial"/>
                <a:ea typeface="Arial"/>
                <a:cs typeface="Arial"/>
                <a:sym typeface="Arial"/>
              </a:rPr>
              <a:t>of</a:t>
            </a:r>
            <a:r>
              <a:rPr lang="en-US" b="1">
                <a:solidFill>
                  <a:srgbClr val="262626"/>
                </a:solidFill>
                <a:latin typeface="Arial"/>
                <a:ea typeface="Arial"/>
                <a:cs typeface="Arial"/>
                <a:sym typeface="Arial"/>
              </a:rPr>
              <a:t> </a:t>
            </a:r>
            <a:r>
              <a:rPr lang="en-US">
                <a:solidFill>
                  <a:srgbClr val="262626"/>
                </a:solidFill>
                <a:latin typeface="Arial"/>
                <a:ea typeface="Arial"/>
                <a:cs typeface="Arial"/>
                <a:sym typeface="Arial"/>
              </a:rPr>
              <a:t>countries </a:t>
            </a:r>
            <a:r>
              <a:rPr lang="en-US">
                <a:solidFill>
                  <a:srgbClr val="262626"/>
                </a:solidFill>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introduced</a:t>
            </a:r>
            <a:r>
              <a:rPr lang="en-US">
                <a:solidFill>
                  <a:srgbClr val="262626"/>
                </a:solidFill>
                <a:latin typeface="Arial"/>
                <a:ea typeface="Arial"/>
                <a:cs typeface="Arial"/>
                <a:sym typeface="Arial"/>
              </a:rPr>
              <a:t> HPV vaccine in national immunisation programmes</a:t>
            </a:r>
            <a:endParaRPr>
              <a:solidFill>
                <a:srgbClr val="262626"/>
              </a:solidFill>
              <a:latin typeface="Arial"/>
              <a:ea typeface="Arial"/>
              <a:cs typeface="Arial"/>
              <a:sym typeface="Arial"/>
            </a:endParaRPr>
          </a:p>
          <a:p>
            <a:pPr marL="0" lvl="0" indent="0" algn="l" rtl="0">
              <a:lnSpc>
                <a:spcPct val="115000"/>
              </a:lnSpc>
              <a:spcBef>
                <a:spcPts val="0"/>
              </a:spcBef>
              <a:spcAft>
                <a:spcPts val="0"/>
              </a:spcAft>
              <a:buClr>
                <a:srgbClr val="595959"/>
              </a:buClr>
              <a:buSzPts val="2800"/>
              <a:buNone/>
            </a:pPr>
            <a:endParaRPr>
              <a:solidFill>
                <a:srgbClr val="262626"/>
              </a:solidFill>
              <a:latin typeface="Arial"/>
              <a:ea typeface="Arial"/>
              <a:cs typeface="Arial"/>
              <a:sym typeface="Arial"/>
            </a:endParaRPr>
          </a:p>
          <a:p>
            <a:pPr marL="608965" lvl="0" indent="-608965" algn="l" rtl="0">
              <a:lnSpc>
                <a:spcPct val="115000"/>
              </a:lnSpc>
              <a:spcBef>
                <a:spcPts val="0"/>
              </a:spcBef>
              <a:spcAft>
                <a:spcPts val="0"/>
              </a:spcAft>
              <a:buClr>
                <a:srgbClr val="595959"/>
              </a:buClr>
              <a:buSzPts val="2800"/>
              <a:buFont typeface="Noto Sans Symbols"/>
              <a:buChar char="✔"/>
            </a:pPr>
            <a:r>
              <a:rPr lang="en-US">
                <a:solidFill>
                  <a:srgbClr val="262626"/>
                </a:solidFill>
                <a:latin typeface="Arial"/>
                <a:ea typeface="Arial"/>
                <a:cs typeface="Arial"/>
                <a:sym typeface="Arial"/>
              </a:rPr>
              <a:t>Single Dose: </a:t>
            </a:r>
            <a:r>
              <a:rPr lang="en-US" b="1">
                <a:solidFill>
                  <a:srgbClr val="262626"/>
                </a:solidFill>
                <a:latin typeface="Arial"/>
                <a:ea typeface="Arial"/>
                <a:cs typeface="Arial"/>
                <a:sym typeface="Arial"/>
              </a:rPr>
              <a:t>More than half </a:t>
            </a:r>
            <a:r>
              <a:rPr lang="en-US">
                <a:solidFill>
                  <a:srgbClr val="262626"/>
                </a:solidFill>
                <a:latin typeface="Arial"/>
                <a:ea typeface="Arial"/>
                <a:cs typeface="Arial"/>
                <a:sym typeface="Arial"/>
              </a:rPr>
              <a:t>(low-, middle-, and high-income) adopted off-label single-dose HPV vaccination (2026)</a:t>
            </a:r>
            <a:endParaRPr>
              <a:solidFill>
                <a:srgbClr val="262626"/>
              </a:solidFill>
              <a:latin typeface="Arial"/>
              <a:ea typeface="Arial"/>
              <a:cs typeface="Arial"/>
              <a:sym typeface="Arial"/>
            </a:endParaRPr>
          </a:p>
          <a:p>
            <a:pPr marL="457200" lvl="0" indent="0" algn="l" rtl="0">
              <a:lnSpc>
                <a:spcPct val="115000"/>
              </a:lnSpc>
              <a:spcBef>
                <a:spcPts val="0"/>
              </a:spcBef>
              <a:spcAft>
                <a:spcPts val="0"/>
              </a:spcAft>
              <a:buNone/>
            </a:pPr>
            <a:endParaRPr>
              <a:solidFill>
                <a:srgbClr val="262626"/>
              </a:solidFill>
              <a:latin typeface="Arial"/>
              <a:ea typeface="Arial"/>
              <a:cs typeface="Arial"/>
              <a:sym typeface="Arial"/>
            </a:endParaRPr>
          </a:p>
          <a:p>
            <a:pPr marL="609584" lvl="0" indent="0" algn="l" rtl="0">
              <a:lnSpc>
                <a:spcPct val="115000"/>
              </a:lnSpc>
              <a:spcBef>
                <a:spcPts val="0"/>
              </a:spcBef>
              <a:spcAft>
                <a:spcPts val="0"/>
              </a:spcAft>
              <a:buSzPts val="2100"/>
              <a:buNone/>
            </a:pPr>
            <a:endParaRPr sz="1400">
              <a:solidFill>
                <a:srgbClr val="262626"/>
              </a:solidFill>
              <a:latin typeface="Arial"/>
              <a:ea typeface="Arial"/>
              <a:cs typeface="Arial"/>
              <a:sym typeface="Arial"/>
            </a:endParaRPr>
          </a:p>
          <a:p>
            <a:pPr marL="608965" lvl="0" indent="-608965" algn="l" rtl="0">
              <a:lnSpc>
                <a:spcPct val="115000"/>
              </a:lnSpc>
              <a:spcBef>
                <a:spcPts val="0"/>
              </a:spcBef>
              <a:spcAft>
                <a:spcPts val="0"/>
              </a:spcAft>
              <a:buClr>
                <a:srgbClr val="595959"/>
              </a:buClr>
              <a:buSzPts val="2800"/>
              <a:buFont typeface="Noto Sans Symbols"/>
              <a:buChar char="✔"/>
            </a:pPr>
            <a:r>
              <a:rPr lang="en-US">
                <a:solidFill>
                  <a:srgbClr val="262626"/>
                </a:solidFill>
                <a:latin typeface="Arial"/>
                <a:ea typeface="Arial"/>
                <a:cs typeface="Arial"/>
                <a:sym typeface="Arial"/>
              </a:rPr>
              <a:t>Delivery to </a:t>
            </a:r>
            <a:r>
              <a:rPr lang="en-US" b="1">
                <a:solidFill>
                  <a:srgbClr val="262626"/>
                </a:solidFill>
                <a:latin typeface="Arial"/>
                <a:ea typeface="Arial"/>
                <a:cs typeface="Arial"/>
                <a:sym typeface="Arial"/>
              </a:rPr>
              <a:t>boys and girls</a:t>
            </a:r>
            <a:r>
              <a:rPr lang="en-US">
                <a:solidFill>
                  <a:srgbClr val="262626"/>
                </a:solidFill>
                <a:latin typeface="Arial"/>
                <a:ea typeface="Arial"/>
                <a:cs typeface="Arial"/>
                <a:sym typeface="Arial"/>
              </a:rPr>
              <a:t>: About ⅓ offer gender-neutral vaccination </a:t>
            </a:r>
            <a:endParaRPr>
              <a:solidFill>
                <a:srgbClr val="262626"/>
              </a:solidFill>
              <a:latin typeface="Arial"/>
              <a:ea typeface="Arial"/>
              <a:cs typeface="Arial"/>
              <a:sym typeface="Arial"/>
            </a:endParaRPr>
          </a:p>
          <a:p>
            <a:pPr marL="0" lvl="0" indent="0" algn="l" rtl="0">
              <a:lnSpc>
                <a:spcPct val="160000"/>
              </a:lnSpc>
              <a:spcBef>
                <a:spcPts val="0"/>
              </a:spcBef>
              <a:spcAft>
                <a:spcPts val="0"/>
              </a:spcAft>
              <a:buSzPts val="2100"/>
              <a:buNone/>
            </a:pPr>
            <a:endParaRPr/>
          </a:p>
          <a:p>
            <a:pPr marL="0" lvl="0" indent="0" algn="l" rtl="0">
              <a:lnSpc>
                <a:spcPct val="150000"/>
              </a:lnSpc>
              <a:spcBef>
                <a:spcPts val="0"/>
              </a:spcBef>
              <a:spcAft>
                <a:spcPts val="0"/>
              </a:spcAft>
              <a:buSzPts val="2800"/>
              <a:buNone/>
            </a:pPr>
            <a:endParaRPr>
              <a:solidFill>
                <a:srgbClr val="595959"/>
              </a:solidFill>
              <a:latin typeface="Arial"/>
              <a:ea typeface="Arial"/>
              <a:cs typeface="Arial"/>
              <a:sym typeface="Arial"/>
            </a:endParaRPr>
          </a:p>
          <a:p>
            <a:pPr marL="227330" lvl="0" indent="-49529" algn="l" rtl="0">
              <a:lnSpc>
                <a:spcPct val="90000"/>
              </a:lnSpc>
              <a:spcBef>
                <a:spcPts val="1000"/>
              </a:spcBef>
              <a:spcAft>
                <a:spcPts val="0"/>
              </a:spcAft>
              <a:buClr>
                <a:srgbClr val="595959"/>
              </a:buClr>
              <a:buSzPts val="2800"/>
              <a:buNone/>
            </a:pPr>
            <a:endParaRPr>
              <a:solidFill>
                <a:srgbClr val="595959"/>
              </a:solidFill>
              <a:latin typeface="Arial"/>
              <a:ea typeface="Arial"/>
              <a:cs typeface="Arial"/>
              <a:sym typeface="Arial"/>
            </a:endParaRPr>
          </a:p>
        </p:txBody>
      </p:sp>
      <p:sp>
        <p:nvSpPr>
          <p:cNvPr id="1453" name="Google Shape;1453;g32b355c37d4_2_8"/>
          <p:cNvSpPr txBox="1"/>
          <p:nvPr/>
        </p:nvSpPr>
        <p:spPr>
          <a:xfrm>
            <a:off x="8972792" y="6233479"/>
            <a:ext cx="2883000" cy="30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Data accessed </a:t>
            </a:r>
            <a:r>
              <a:rPr lang="en-US"/>
              <a:t>April 2026</a:t>
            </a:r>
            <a:endParaRPr sz="1400" b="0" i="0" u="none" strike="noStrike" cap="none">
              <a:solidFill>
                <a:srgbClr val="000000"/>
              </a:solidFill>
              <a:latin typeface="Arial"/>
              <a:ea typeface="Arial"/>
              <a:cs typeface="Arial"/>
              <a:sym typeface="Arial"/>
            </a:endParaRPr>
          </a:p>
        </p:txBody>
      </p:sp>
      <p:pic>
        <p:nvPicPr>
          <p:cNvPr id="1455" name="Google Shape;1455;g32b355c37d4_2_8"/>
          <p:cNvPicPr preferRelativeResize="0"/>
          <p:nvPr/>
        </p:nvPicPr>
        <p:blipFill rotWithShape="1">
          <a:blip r:embed="rId3">
            <a:alphaModFix/>
          </a:blip>
          <a:srcRect/>
          <a:stretch/>
        </p:blipFill>
        <p:spPr>
          <a:xfrm>
            <a:off x="152051" y="5757076"/>
            <a:ext cx="1387549" cy="87554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g32bf0861a32_0_58"/>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2" name="Google Shape;1462;g32bf0861a32_0_58"/>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463" name="Google Shape;1463;g32bf0861a32_0_58"/>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4</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At what age does NTAGI recommend starting HPV vaccine?</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A: 9</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B: 12</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C: 15</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D: 25</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g32bf0861a32_0_65"/>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0" name="Google Shape;1470;g32bf0861a32_0_65"/>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471" name="Google Shape;1471;g32bf0861a32_0_65"/>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4</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At what age does NTAGI recommend starting HPV vaccine?</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accent2"/>
                </a:solidFill>
                <a:latin typeface="Arial"/>
                <a:ea typeface="Arial"/>
                <a:cs typeface="Arial"/>
                <a:sym typeface="Arial"/>
              </a:rPr>
              <a:t>A: 9 (Correct Answer)</a:t>
            </a:r>
            <a:endParaRPr sz="2500">
              <a:solidFill>
                <a:schemeClr val="accen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B: 12</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C: 15</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D: 25</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4"/>
          <p:cNvSpPr txBox="1"/>
          <p:nvPr/>
        </p:nvSpPr>
        <p:spPr>
          <a:xfrm>
            <a:off x="586220" y="244600"/>
            <a:ext cx="7820800" cy="776025"/>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Global Burden</a:t>
            </a:r>
            <a:endParaRPr sz="4800" b="0" i="0" u="none" strike="noStrike" cap="none">
              <a:solidFill>
                <a:schemeClr val="dk1"/>
              </a:solidFill>
              <a:latin typeface="Arial"/>
              <a:ea typeface="Arial"/>
              <a:cs typeface="Arial"/>
              <a:sym typeface="Arial"/>
            </a:endParaRPr>
          </a:p>
        </p:txBody>
      </p:sp>
      <p:pic>
        <p:nvPicPr>
          <p:cNvPr id="976" name="Google Shape;976;p4"/>
          <p:cNvPicPr preferRelativeResize="0"/>
          <p:nvPr/>
        </p:nvPicPr>
        <p:blipFill rotWithShape="1">
          <a:blip r:embed="rId3">
            <a:alphaModFix/>
          </a:blip>
          <a:srcRect t="85001" r="6963"/>
          <a:stretch/>
        </p:blipFill>
        <p:spPr>
          <a:xfrm>
            <a:off x="1789601" y="5745472"/>
            <a:ext cx="10087439" cy="875544"/>
          </a:xfrm>
          <a:prstGeom prst="rect">
            <a:avLst/>
          </a:prstGeom>
          <a:noFill/>
          <a:ln>
            <a:noFill/>
          </a:ln>
        </p:spPr>
      </p:pic>
      <p:pic>
        <p:nvPicPr>
          <p:cNvPr id="977" name="Google Shape;977;p4"/>
          <p:cNvPicPr preferRelativeResize="0"/>
          <p:nvPr/>
        </p:nvPicPr>
        <p:blipFill rotWithShape="1">
          <a:blip r:embed="rId4">
            <a:alphaModFix/>
          </a:blip>
          <a:srcRect/>
          <a:stretch/>
        </p:blipFill>
        <p:spPr>
          <a:xfrm>
            <a:off x="152051" y="5826513"/>
            <a:ext cx="1387549" cy="875544"/>
          </a:xfrm>
          <a:prstGeom prst="rect">
            <a:avLst/>
          </a:prstGeom>
          <a:noFill/>
          <a:ln>
            <a:noFill/>
          </a:ln>
        </p:spPr>
      </p:pic>
      <p:pic>
        <p:nvPicPr>
          <p:cNvPr id="978" name="Google Shape;978;p4"/>
          <p:cNvPicPr preferRelativeResize="0"/>
          <p:nvPr/>
        </p:nvPicPr>
        <p:blipFill rotWithShape="1">
          <a:blip r:embed="rId3">
            <a:alphaModFix/>
          </a:blip>
          <a:srcRect b="18242"/>
          <a:stretch/>
        </p:blipFill>
        <p:spPr>
          <a:xfrm>
            <a:off x="845825" y="1020625"/>
            <a:ext cx="10930948" cy="477250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g32a90a56ed0_2_7"/>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478" name="Google Shape;1478;g32a90a56ed0_2_7"/>
          <p:cNvSpPr/>
          <p:nvPr/>
        </p:nvSpPr>
        <p:spPr>
          <a:xfrm>
            <a:off x="-3509" y="-350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479" name="Google Shape;1479;g32a90a56ed0_2_7"/>
          <p:cNvSpPr txBox="1"/>
          <p:nvPr/>
        </p:nvSpPr>
        <p:spPr>
          <a:xfrm>
            <a:off x="190350" y="1591000"/>
            <a:ext cx="11811300" cy="27432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000000"/>
              </a:buClr>
              <a:buSzPts val="1867"/>
              <a:buFont typeface="Arial"/>
              <a:buNone/>
            </a:pPr>
            <a:endParaRPr sz="1867" b="0" i="0" u="none" strike="noStrike" cap="none">
              <a:solidFill>
                <a:schemeClr val="dk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6800"/>
              <a:buFont typeface="Arial"/>
              <a:buNone/>
            </a:pPr>
            <a:r>
              <a:rPr lang="en-US" sz="6800" b="1" i="0" u="none" strike="noStrike" cap="none">
                <a:solidFill>
                  <a:srgbClr val="FFC17A"/>
                </a:solidFill>
                <a:latin typeface="Arial"/>
                <a:ea typeface="Arial"/>
                <a:cs typeface="Arial"/>
                <a:sym typeface="Arial"/>
              </a:rPr>
              <a:t>FACT:</a:t>
            </a:r>
            <a:endParaRPr sz="6800" b="1" i="0" u="none" strike="noStrike" cap="none">
              <a:solidFill>
                <a:srgbClr val="FFC17A"/>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800"/>
              <a:buFont typeface="Arial"/>
              <a:buNone/>
            </a:pPr>
            <a:endParaRPr sz="48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800"/>
              <a:buFont typeface="Arial"/>
              <a:buNone/>
            </a:pPr>
            <a:r>
              <a:rPr lang="en-US" sz="4800" b="1" i="0" u="none" strike="noStrike" cap="none">
                <a:solidFill>
                  <a:srgbClr val="FFFFFF"/>
                </a:solidFill>
                <a:latin typeface="Arial"/>
                <a:ea typeface="Arial"/>
                <a:cs typeface="Arial"/>
                <a:sym typeface="Arial"/>
              </a:rPr>
              <a:t>Doctors’ Recommendations Matter</a:t>
            </a:r>
            <a:endParaRPr/>
          </a:p>
          <a:p>
            <a:pPr marL="0" marR="0" lvl="0" indent="0" algn="ctr" rtl="0">
              <a:lnSpc>
                <a:spcPct val="80000"/>
              </a:lnSpc>
              <a:spcBef>
                <a:spcPts val="0"/>
              </a:spcBef>
              <a:spcAft>
                <a:spcPts val="0"/>
              </a:spcAft>
              <a:buClr>
                <a:srgbClr val="000000"/>
              </a:buClr>
              <a:buSzPts val="2200"/>
              <a:buFont typeface="Arial"/>
              <a:buNone/>
            </a:pPr>
            <a:endParaRPr sz="2200" b="0" i="1"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000"/>
              <a:buFont typeface="Arial"/>
              <a:buNone/>
            </a:pPr>
            <a:r>
              <a:rPr lang="en-US" sz="4000" b="0" i="1" u="none" strike="noStrike" cap="none">
                <a:solidFill>
                  <a:srgbClr val="FFFFFF"/>
                </a:solidFill>
                <a:latin typeface="Arial"/>
                <a:ea typeface="Arial"/>
                <a:cs typeface="Arial"/>
                <a:sym typeface="Arial"/>
              </a:rPr>
              <a:t>(Communication)</a:t>
            </a:r>
            <a:endParaRPr sz="4000" b="0" i="1"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800"/>
              <a:buFont typeface="Arial"/>
              <a:buNone/>
            </a:pPr>
            <a:endParaRPr sz="4800" b="1" i="0" u="none" strike="noStrike" cap="none">
              <a:solidFill>
                <a:srgbClr val="FFFFFF"/>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22"/>
          <p:cNvSpPr txBox="1"/>
          <p:nvPr/>
        </p:nvSpPr>
        <p:spPr>
          <a:xfrm>
            <a:off x="327804" y="2513374"/>
            <a:ext cx="6792609" cy="279412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3466"/>
              <a:buFont typeface="Arial"/>
              <a:buNone/>
            </a:pPr>
            <a:r>
              <a:rPr lang="en-US" sz="3466" b="0" i="0" u="none" strike="noStrike" cap="none">
                <a:solidFill>
                  <a:srgbClr val="262626"/>
                </a:solidFill>
                <a:latin typeface="Arial"/>
                <a:ea typeface="Arial"/>
                <a:cs typeface="Arial"/>
                <a:sym typeface="Arial"/>
              </a:rPr>
              <a:t> Parents consider healthcare providers the</a:t>
            </a:r>
            <a:endParaRPr sz="3466" b="0" i="0" u="none" strike="noStrike" cap="none">
              <a:solidFill>
                <a:srgbClr val="26262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466"/>
              <a:buFont typeface="Arial"/>
              <a:buNone/>
            </a:pPr>
            <a:r>
              <a:rPr lang="en-US" sz="3466" b="0" i="0" u="none" strike="noStrike" cap="none">
                <a:solidFill>
                  <a:srgbClr val="262626"/>
                </a:solidFill>
                <a:latin typeface="Arial"/>
                <a:ea typeface="Arial"/>
                <a:cs typeface="Arial"/>
                <a:sym typeface="Arial"/>
              </a:rPr>
              <a:t> </a:t>
            </a:r>
            <a:r>
              <a:rPr lang="en-US" sz="3466" b="1" i="0" u="none" strike="noStrike" cap="none">
                <a:solidFill>
                  <a:srgbClr val="007881"/>
                </a:solidFill>
                <a:latin typeface="Arial"/>
                <a:ea typeface="Arial"/>
                <a:cs typeface="Arial"/>
                <a:sym typeface="Arial"/>
              </a:rPr>
              <a:t>most credible source</a:t>
            </a:r>
            <a:r>
              <a:rPr lang="en-US" sz="3466" b="1" i="0" u="none" strike="noStrike" cap="none">
                <a:solidFill>
                  <a:srgbClr val="595959"/>
                </a:solidFill>
                <a:latin typeface="Arial"/>
                <a:ea typeface="Arial"/>
                <a:cs typeface="Arial"/>
                <a:sym typeface="Arial"/>
              </a:rPr>
              <a:t> </a:t>
            </a:r>
            <a:endParaRPr sz="3466" b="0" i="0" u="none" strike="noStrike" cap="none">
              <a:solidFill>
                <a:srgbClr val="5959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466"/>
              <a:buFont typeface="Arial"/>
              <a:buNone/>
            </a:pPr>
            <a:r>
              <a:rPr lang="en-US" sz="3466" b="0" i="0" u="none" strike="noStrike" cap="none">
                <a:solidFill>
                  <a:srgbClr val="262626"/>
                </a:solidFill>
                <a:latin typeface="Arial"/>
                <a:ea typeface="Arial"/>
                <a:cs typeface="Arial"/>
                <a:sym typeface="Arial"/>
              </a:rPr>
              <a:t>of information on </a:t>
            </a:r>
            <a:endParaRPr/>
          </a:p>
          <a:p>
            <a:pPr marL="0" marR="0" lvl="0" indent="0" algn="ctr" rtl="0">
              <a:lnSpc>
                <a:spcPct val="100000"/>
              </a:lnSpc>
              <a:spcBef>
                <a:spcPts val="0"/>
              </a:spcBef>
              <a:spcAft>
                <a:spcPts val="0"/>
              </a:spcAft>
              <a:buClr>
                <a:srgbClr val="000000"/>
              </a:buClr>
              <a:buSzPts val="3466"/>
              <a:buFont typeface="Arial"/>
              <a:buNone/>
            </a:pPr>
            <a:r>
              <a:rPr lang="en-US" sz="3466" b="0" i="0" u="none" strike="noStrike" cap="none">
                <a:solidFill>
                  <a:srgbClr val="262626"/>
                </a:solidFill>
                <a:latin typeface="Arial"/>
                <a:ea typeface="Arial"/>
                <a:cs typeface="Arial"/>
                <a:sym typeface="Arial"/>
              </a:rPr>
              <a:t>HPV vaccination.</a:t>
            </a:r>
            <a:endParaRPr sz="2667" b="0" i="0" u="none" strike="noStrike" cap="none">
              <a:solidFill>
                <a:srgbClr val="5959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67"/>
              <a:buFont typeface="Arial"/>
              <a:buNone/>
            </a:pPr>
            <a:endParaRPr sz="2667" b="1" i="0" u="none" strike="noStrike" cap="none">
              <a:solidFill>
                <a:srgbClr val="5959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67"/>
              <a:buFont typeface="Arial"/>
              <a:buNone/>
            </a:pPr>
            <a:endParaRPr sz="2667"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Calibri"/>
              <a:ea typeface="Calibri"/>
              <a:cs typeface="Calibri"/>
              <a:sym typeface="Calibri"/>
            </a:endParaRPr>
          </a:p>
        </p:txBody>
      </p:sp>
      <p:sp>
        <p:nvSpPr>
          <p:cNvPr id="1486" name="Google Shape;1486;p22"/>
          <p:cNvSpPr txBox="1"/>
          <p:nvPr/>
        </p:nvSpPr>
        <p:spPr>
          <a:xfrm>
            <a:off x="8587155" y="6497604"/>
            <a:ext cx="3048000"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EAE9E8"/>
                </a:solidFill>
                <a:latin typeface="Calibri"/>
                <a:ea typeface="Calibri"/>
                <a:cs typeface="Calibri"/>
                <a:sym typeface="Calibri"/>
              </a:rPr>
              <a:t>Models used for illustrative purposes only.</a:t>
            </a:r>
            <a:endParaRPr sz="2667" b="0" i="0" u="none" strike="noStrike" cap="none">
              <a:solidFill>
                <a:schemeClr val="dk1"/>
              </a:solidFill>
              <a:latin typeface="Arial"/>
              <a:ea typeface="Arial"/>
              <a:cs typeface="Arial"/>
              <a:sym typeface="Arial"/>
            </a:endParaRPr>
          </a:p>
        </p:txBody>
      </p:sp>
      <p:sp>
        <p:nvSpPr>
          <p:cNvPr id="1487" name="Google Shape;1487;p22"/>
          <p:cNvSpPr txBox="1"/>
          <p:nvPr/>
        </p:nvSpPr>
        <p:spPr>
          <a:xfrm>
            <a:off x="437133" y="254541"/>
            <a:ext cx="7553928" cy="1554382"/>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Your Recommendation Matters</a:t>
            </a:r>
            <a:endParaRPr sz="4800" b="0" i="0" u="none" strike="noStrike" cap="none">
              <a:solidFill>
                <a:schemeClr val="dk1"/>
              </a:solidFill>
              <a:latin typeface="Arial"/>
              <a:ea typeface="Arial"/>
              <a:cs typeface="Arial"/>
              <a:sym typeface="Arial"/>
            </a:endParaRPr>
          </a:p>
        </p:txBody>
      </p:sp>
      <p:pic>
        <p:nvPicPr>
          <p:cNvPr id="1489" name="Google Shape;1489;p22"/>
          <p:cNvPicPr preferRelativeResize="0"/>
          <p:nvPr/>
        </p:nvPicPr>
        <p:blipFill rotWithShape="1">
          <a:blip r:embed="rId3">
            <a:alphaModFix/>
          </a:blip>
          <a:srcRect/>
          <a:stretch/>
        </p:blipFill>
        <p:spPr>
          <a:xfrm>
            <a:off x="152051" y="5826513"/>
            <a:ext cx="1387549" cy="875544"/>
          </a:xfrm>
          <a:prstGeom prst="rect">
            <a:avLst/>
          </a:prstGeom>
          <a:noFill/>
          <a:ln>
            <a:noFill/>
          </a:ln>
        </p:spPr>
      </p:pic>
      <p:pic>
        <p:nvPicPr>
          <p:cNvPr id="3" name="Picture 2">
            <a:extLst>
              <a:ext uri="{FF2B5EF4-FFF2-40B4-BE49-F238E27FC236}">
                <a16:creationId xmlns:a16="http://schemas.microsoft.com/office/drawing/2014/main" id="{56E91F9C-9C9C-5239-8A5E-01A422333B74}"/>
              </a:ext>
            </a:extLst>
          </p:cNvPr>
          <p:cNvPicPr>
            <a:picLocks noChangeAspect="1"/>
          </p:cNvPicPr>
          <p:nvPr/>
        </p:nvPicPr>
        <p:blipFill>
          <a:blip r:embed="rId4"/>
          <a:stretch>
            <a:fillRect/>
          </a:stretch>
        </p:blipFill>
        <p:spPr>
          <a:xfrm>
            <a:off x="7358648" y="0"/>
            <a:ext cx="4833352"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23"/>
          <p:cNvSpPr txBox="1">
            <a:spLocks noGrp="1"/>
          </p:cNvSpPr>
          <p:nvPr>
            <p:ph sz="half" idx="1"/>
          </p:nvPr>
        </p:nvSpPr>
        <p:spPr>
          <a:xfrm>
            <a:off x="838200" y="1974476"/>
            <a:ext cx="5181600" cy="2443821"/>
          </a:xfrm>
          <a:prstGeom prst="rect">
            <a:avLst/>
          </a:prstGeom>
          <a:solidFill>
            <a:schemeClr val="accent5">
              <a:lumMod val="40000"/>
              <a:lumOff val="60000"/>
            </a:schemeClr>
          </a:solidFill>
          <a:ln>
            <a:noFill/>
          </a:ln>
        </p:spPr>
        <p:txBody>
          <a:bodyPr spcFirstLastPara="1" wrap="square" lIns="91425" tIns="45700" rIns="91425" bIns="45700" anchor="t" anchorCtr="0">
            <a:noAutofit/>
          </a:bodyPr>
          <a:lstStyle/>
          <a:p>
            <a:pPr marL="152396" lvl="0" indent="0" algn="l" rtl="0">
              <a:lnSpc>
                <a:spcPct val="100000"/>
              </a:lnSpc>
              <a:spcBef>
                <a:spcPts val="1000"/>
              </a:spcBef>
              <a:spcAft>
                <a:spcPts val="0"/>
              </a:spcAft>
              <a:buSzPts val="1800"/>
              <a:buNone/>
            </a:pPr>
            <a:r>
              <a:rPr lang="en-US" sz="2667">
                <a:solidFill>
                  <a:srgbClr val="262626"/>
                </a:solidFill>
                <a:latin typeface="Arial"/>
                <a:ea typeface="Arial"/>
                <a:cs typeface="Arial"/>
                <a:sym typeface="Arial"/>
              </a:rPr>
              <a:t>“</a:t>
            </a:r>
            <a:r>
              <a:rPr lang="en-US" sz="2667" b="1">
                <a:solidFill>
                  <a:srgbClr val="262626"/>
                </a:solidFill>
                <a:latin typeface="Arial"/>
                <a:ea typeface="Arial"/>
                <a:cs typeface="Arial"/>
                <a:sym typeface="Arial"/>
              </a:rPr>
              <a:t>The position of the doctor is after god</a:t>
            </a:r>
            <a:r>
              <a:rPr lang="en-US" sz="2667">
                <a:solidFill>
                  <a:srgbClr val="262626"/>
                </a:solidFill>
                <a:latin typeface="Arial"/>
                <a:ea typeface="Arial"/>
                <a:cs typeface="Arial"/>
                <a:sym typeface="Arial"/>
              </a:rPr>
              <a:t>. Only doctors can cure us. They are very caring and answer all our questions.” 		–Mother, Kolkata</a:t>
            </a:r>
            <a:endParaRPr/>
          </a:p>
          <a:p>
            <a:pPr marL="152396" lvl="0" indent="0" algn="l" rtl="0">
              <a:lnSpc>
                <a:spcPct val="100000"/>
              </a:lnSpc>
              <a:spcBef>
                <a:spcPts val="1000"/>
              </a:spcBef>
              <a:spcAft>
                <a:spcPts val="0"/>
              </a:spcAft>
              <a:buSzPts val="1800"/>
              <a:buNone/>
            </a:pPr>
            <a:endParaRPr sz="2667">
              <a:solidFill>
                <a:srgbClr val="262626"/>
              </a:solidFill>
              <a:latin typeface="Arial"/>
              <a:ea typeface="Arial"/>
              <a:cs typeface="Arial"/>
              <a:sym typeface="Arial"/>
            </a:endParaRPr>
          </a:p>
        </p:txBody>
      </p:sp>
      <p:sp>
        <p:nvSpPr>
          <p:cNvPr id="1496" name="Google Shape;1496;p23"/>
          <p:cNvSpPr txBox="1">
            <a:spLocks noGrp="1"/>
          </p:cNvSpPr>
          <p:nvPr>
            <p:ph sz="half" idx="2"/>
          </p:nvPr>
        </p:nvSpPr>
        <p:spPr>
          <a:xfrm>
            <a:off x="6172200" y="1974477"/>
            <a:ext cx="5169877" cy="4714753"/>
          </a:xfrm>
          <a:prstGeom prst="rect">
            <a:avLst/>
          </a:prstGeom>
          <a:solidFill>
            <a:schemeClr val="accent5">
              <a:lumMod val="40000"/>
              <a:lumOff val="60000"/>
            </a:schemeClr>
          </a:solidFill>
          <a:ln>
            <a:noFill/>
          </a:ln>
        </p:spPr>
        <p:txBody>
          <a:bodyPr spcFirstLastPara="1" wrap="square" lIns="91425" tIns="45700" rIns="91425" bIns="45700" anchor="t" anchorCtr="0">
            <a:normAutofit fontScale="92500" lnSpcReduction="10000"/>
          </a:bodyPr>
          <a:lstStyle/>
          <a:p>
            <a:pPr marL="152396" lvl="0" indent="0" algn="l" rtl="0">
              <a:lnSpc>
                <a:spcPct val="100000"/>
              </a:lnSpc>
              <a:spcBef>
                <a:spcPts val="1000"/>
              </a:spcBef>
              <a:spcAft>
                <a:spcPts val="0"/>
              </a:spcAft>
              <a:buSzPct val="72963"/>
              <a:buNone/>
            </a:pPr>
            <a:r>
              <a:rPr lang="en-US" sz="2667">
                <a:solidFill>
                  <a:srgbClr val="262626"/>
                </a:solidFill>
                <a:latin typeface="Arial"/>
                <a:ea typeface="Arial"/>
                <a:cs typeface="Arial"/>
                <a:sym typeface="Arial"/>
              </a:rPr>
              <a:t>"When the doctor tells me something related to my child’s health, </a:t>
            </a:r>
            <a:r>
              <a:rPr lang="en-US" sz="2667" b="1">
                <a:solidFill>
                  <a:srgbClr val="262626"/>
                </a:solidFill>
                <a:latin typeface="Arial"/>
                <a:ea typeface="Arial"/>
                <a:cs typeface="Arial"/>
                <a:sym typeface="Arial"/>
              </a:rPr>
              <a:t>I trust him.</a:t>
            </a:r>
            <a:r>
              <a:rPr lang="en-US" sz="2667">
                <a:solidFill>
                  <a:srgbClr val="262626"/>
                </a:solidFill>
                <a:latin typeface="Arial"/>
                <a:ea typeface="Arial"/>
                <a:cs typeface="Arial"/>
                <a:sym typeface="Arial"/>
              </a:rPr>
              <a:t> Since he is attentive to my queries and doubts, it helps increase my trust in him. We go to the doctor to cure our diseases, and </a:t>
            </a:r>
            <a:r>
              <a:rPr lang="en-US" sz="2667" b="1">
                <a:solidFill>
                  <a:srgbClr val="262626"/>
                </a:solidFill>
                <a:latin typeface="Arial"/>
                <a:ea typeface="Arial"/>
                <a:cs typeface="Arial"/>
                <a:sym typeface="Arial"/>
              </a:rPr>
              <a:t>it is the doctor that heals us</a:t>
            </a:r>
            <a:r>
              <a:rPr lang="en-US" sz="2667">
                <a:solidFill>
                  <a:srgbClr val="262626"/>
                </a:solidFill>
                <a:latin typeface="Arial"/>
                <a:ea typeface="Arial"/>
                <a:cs typeface="Arial"/>
                <a:sym typeface="Arial"/>
              </a:rPr>
              <a:t>. So, we have to rely on the doctor and the opinion of the doctor must be given importance.”</a:t>
            </a:r>
            <a:endParaRPr sz="2667">
              <a:solidFill>
                <a:srgbClr val="262626"/>
              </a:solidFill>
              <a:latin typeface="Arial"/>
              <a:ea typeface="Arial"/>
              <a:cs typeface="Arial"/>
              <a:sym typeface="Arial"/>
            </a:endParaRPr>
          </a:p>
          <a:p>
            <a:pPr marL="152396" lvl="0" indent="0" algn="l" rtl="0">
              <a:lnSpc>
                <a:spcPct val="100000"/>
              </a:lnSpc>
              <a:spcBef>
                <a:spcPts val="1000"/>
              </a:spcBef>
              <a:spcAft>
                <a:spcPts val="0"/>
              </a:spcAft>
              <a:buSzPct val="72963"/>
              <a:buNone/>
            </a:pPr>
            <a:r>
              <a:rPr lang="en-US" sz="2667">
                <a:solidFill>
                  <a:srgbClr val="262626"/>
                </a:solidFill>
                <a:latin typeface="Arial"/>
                <a:ea typeface="Arial"/>
                <a:cs typeface="Arial"/>
                <a:sym typeface="Arial"/>
              </a:rPr>
              <a:t>	– Father, Howrah</a:t>
            </a:r>
            <a:endParaRPr sz="2667">
              <a:solidFill>
                <a:srgbClr val="262626"/>
              </a:solidFill>
              <a:latin typeface="Arial"/>
              <a:ea typeface="Arial"/>
              <a:cs typeface="Arial"/>
              <a:sym typeface="Arial"/>
            </a:endParaRPr>
          </a:p>
          <a:p>
            <a:pPr marL="152396" lvl="0" indent="0" algn="l" rtl="0">
              <a:lnSpc>
                <a:spcPct val="100000"/>
              </a:lnSpc>
              <a:spcBef>
                <a:spcPts val="1000"/>
              </a:spcBef>
              <a:spcAft>
                <a:spcPts val="0"/>
              </a:spcAft>
              <a:buSzPct val="92664"/>
              <a:buNone/>
            </a:pPr>
            <a:endParaRPr>
              <a:latin typeface="Arial"/>
              <a:ea typeface="Arial"/>
              <a:cs typeface="Arial"/>
              <a:sym typeface="Arial"/>
            </a:endParaRPr>
          </a:p>
        </p:txBody>
      </p:sp>
      <p:sp>
        <p:nvSpPr>
          <p:cNvPr id="1497" name="Google Shape;1497;p23"/>
          <p:cNvSpPr txBox="1"/>
          <p:nvPr/>
        </p:nvSpPr>
        <p:spPr>
          <a:xfrm>
            <a:off x="586220" y="244601"/>
            <a:ext cx="8276004" cy="749312"/>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Parents Trust Doctors</a:t>
            </a:r>
            <a:endParaRPr sz="4800" b="0" i="0" u="none" strike="noStrike" cap="none">
              <a:solidFill>
                <a:schemeClr val="dk1"/>
              </a:solidFill>
              <a:latin typeface="Arial"/>
              <a:ea typeface="Arial"/>
              <a:cs typeface="Arial"/>
              <a:sym typeface="Arial"/>
            </a:endParaRPr>
          </a:p>
        </p:txBody>
      </p:sp>
      <p:pic>
        <p:nvPicPr>
          <p:cNvPr id="1498" name="Google Shape;1498;p23"/>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5" name="Google Shape;1505;g32a90a56ed0_1_13"/>
          <p:cNvSpPr txBox="1"/>
          <p:nvPr/>
        </p:nvSpPr>
        <p:spPr>
          <a:xfrm>
            <a:off x="586220" y="244601"/>
            <a:ext cx="11605780" cy="749312"/>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HPV Vaccine Recommendation Roadmap</a:t>
            </a:r>
            <a:endParaRPr sz="4800" b="0" i="0" u="none" strike="noStrike" cap="none">
              <a:solidFill>
                <a:schemeClr val="dk1"/>
              </a:solidFill>
              <a:latin typeface="Arial"/>
              <a:ea typeface="Arial"/>
              <a:cs typeface="Arial"/>
              <a:sym typeface="Arial"/>
            </a:endParaRPr>
          </a:p>
        </p:txBody>
      </p:sp>
      <p:pic>
        <p:nvPicPr>
          <p:cNvPr id="1507" name="Google Shape;1507;g32a90a56ed0_1_13"/>
          <p:cNvPicPr preferRelativeResize="0"/>
          <p:nvPr/>
        </p:nvPicPr>
        <p:blipFill rotWithShape="1">
          <a:blip r:embed="rId3">
            <a:alphaModFix/>
          </a:blip>
          <a:srcRect/>
          <a:stretch/>
        </p:blipFill>
        <p:spPr>
          <a:xfrm>
            <a:off x="152051" y="5826513"/>
            <a:ext cx="1387549" cy="875544"/>
          </a:xfrm>
          <a:prstGeom prst="rect">
            <a:avLst/>
          </a:prstGeom>
          <a:noFill/>
          <a:ln>
            <a:noFill/>
          </a:ln>
        </p:spPr>
      </p:pic>
      <p:sp>
        <p:nvSpPr>
          <p:cNvPr id="2" name="TextBox 1">
            <a:extLst>
              <a:ext uri="{FF2B5EF4-FFF2-40B4-BE49-F238E27FC236}">
                <a16:creationId xmlns:a16="http://schemas.microsoft.com/office/drawing/2014/main" id="{F1E90328-7C00-DB2A-3714-F96E5C6DEF35}"/>
              </a:ext>
            </a:extLst>
          </p:cNvPr>
          <p:cNvSpPr txBox="1"/>
          <p:nvPr/>
        </p:nvSpPr>
        <p:spPr>
          <a:xfrm>
            <a:off x="2065282" y="2191406"/>
            <a:ext cx="7351693" cy="3170099"/>
          </a:xfrm>
          <a:prstGeom prst="rect">
            <a:avLst/>
          </a:prstGeom>
          <a:noFill/>
        </p:spPr>
        <p:txBody>
          <a:bodyPr wrap="none" rtlCol="0">
            <a:spAutoFit/>
          </a:bodyPr>
          <a:lstStyle/>
          <a:p>
            <a:pPr marL="571500" indent="-571500">
              <a:buFont typeface="Arial" panose="020B0604020202020204" pitchFamily="34" charset="0"/>
              <a:buChar char="•"/>
            </a:pPr>
            <a:r>
              <a:rPr lang="en-US" sz="4000"/>
              <a:t>Recommend</a:t>
            </a:r>
          </a:p>
          <a:p>
            <a:pPr marL="571500" indent="-571500">
              <a:buFont typeface="Arial" panose="020B0604020202020204" pitchFamily="34" charset="0"/>
              <a:buChar char="•"/>
            </a:pPr>
            <a:endParaRPr lang="en-US" sz="4000"/>
          </a:p>
          <a:p>
            <a:pPr marL="571500" indent="-571500">
              <a:buFont typeface="Arial" panose="020B0604020202020204" pitchFamily="34" charset="0"/>
              <a:buChar char="•"/>
            </a:pPr>
            <a:r>
              <a:rPr lang="en-US" sz="4000"/>
              <a:t>Listen (to parents’ questions)</a:t>
            </a:r>
          </a:p>
          <a:p>
            <a:pPr marL="571500" indent="-571500">
              <a:buFont typeface="Arial" panose="020B0604020202020204" pitchFamily="34" charset="0"/>
              <a:buChar char="•"/>
            </a:pPr>
            <a:endParaRPr lang="en-US" sz="4000"/>
          </a:p>
          <a:p>
            <a:pPr marL="571500" indent="-571500">
              <a:buFont typeface="Arial" panose="020B0604020202020204" pitchFamily="34" charset="0"/>
              <a:buChar char="•"/>
            </a:pPr>
            <a:r>
              <a:rPr lang="en-US" sz="4000"/>
              <a:t>Respond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24"/>
          <p:cNvSpPr txBox="1">
            <a:spLocks noGrp="1"/>
          </p:cNvSpPr>
          <p:nvPr>
            <p:ph type="body" idx="1"/>
          </p:nvPr>
        </p:nvSpPr>
        <p:spPr>
          <a:xfrm>
            <a:off x="626095" y="1646208"/>
            <a:ext cx="5221859" cy="3754800"/>
          </a:xfrm>
          <a:prstGeom prst="rect">
            <a:avLst/>
          </a:prstGeom>
          <a:noFill/>
          <a:ln>
            <a:noFill/>
          </a:ln>
        </p:spPr>
        <p:txBody>
          <a:bodyPr spcFirstLastPara="1" wrap="square" lIns="121900" tIns="60925" rIns="121900" bIns="60925" anchor="t" anchorCtr="0">
            <a:noAutofit/>
          </a:bodyPr>
          <a:lstStyle/>
          <a:p>
            <a:pPr marL="152396" lvl="0" indent="0" algn="l" rtl="0">
              <a:lnSpc>
                <a:spcPct val="90000"/>
              </a:lnSpc>
              <a:spcBef>
                <a:spcPts val="600"/>
              </a:spcBef>
              <a:spcAft>
                <a:spcPts val="0"/>
              </a:spcAft>
              <a:buSzPts val="1950"/>
              <a:buNone/>
            </a:pPr>
            <a:r>
              <a:rPr lang="en-US" sz="2600">
                <a:solidFill>
                  <a:srgbClr val="262626"/>
                </a:solidFill>
                <a:latin typeface="Arial"/>
                <a:ea typeface="Arial"/>
                <a:cs typeface="Arial"/>
                <a:sym typeface="Arial"/>
              </a:rPr>
              <a:t>1. Note child's</a:t>
            </a:r>
            <a:r>
              <a:rPr lang="en-US" sz="2600">
                <a:latin typeface="Arial"/>
                <a:ea typeface="Arial"/>
                <a:cs typeface="Arial"/>
                <a:sym typeface="Arial"/>
              </a:rPr>
              <a:t> </a:t>
            </a:r>
            <a:r>
              <a:rPr lang="en-US" sz="2600" b="1">
                <a:solidFill>
                  <a:srgbClr val="005056"/>
                </a:solidFill>
                <a:latin typeface="Arial"/>
                <a:cs typeface="Arial"/>
                <a:sym typeface="Arial"/>
              </a:rPr>
              <a:t>age.</a:t>
            </a:r>
            <a:endParaRPr sz="2600" b="1">
              <a:solidFill>
                <a:srgbClr val="005056"/>
              </a:solidFill>
              <a:latin typeface="Arial"/>
              <a:cs typeface="Arial"/>
            </a:endParaRPr>
          </a:p>
          <a:p>
            <a:pPr marL="152396" lvl="0" indent="0" algn="l" rtl="0">
              <a:lnSpc>
                <a:spcPct val="90000"/>
              </a:lnSpc>
              <a:spcBef>
                <a:spcPts val="600"/>
              </a:spcBef>
              <a:spcAft>
                <a:spcPts val="0"/>
              </a:spcAft>
              <a:buSzPts val="1950"/>
              <a:buNone/>
            </a:pPr>
            <a:endParaRPr sz="2600">
              <a:solidFill>
                <a:srgbClr val="262626"/>
              </a:solidFill>
              <a:latin typeface="Arial"/>
              <a:ea typeface="Arial"/>
              <a:cs typeface="Arial"/>
              <a:sym typeface="Arial"/>
            </a:endParaRPr>
          </a:p>
          <a:p>
            <a:pPr marL="152396" lvl="0" indent="0" algn="l" rtl="0">
              <a:lnSpc>
                <a:spcPct val="90000"/>
              </a:lnSpc>
              <a:spcBef>
                <a:spcPts val="600"/>
              </a:spcBef>
              <a:spcAft>
                <a:spcPts val="0"/>
              </a:spcAft>
              <a:buSzPts val="1950"/>
              <a:buNone/>
            </a:pPr>
            <a:r>
              <a:rPr lang="en-US" sz="2600">
                <a:solidFill>
                  <a:srgbClr val="262626"/>
                </a:solidFill>
                <a:latin typeface="Arial"/>
                <a:ea typeface="Arial"/>
                <a:cs typeface="Arial"/>
                <a:sym typeface="Arial"/>
              </a:rPr>
              <a:t>2. Tell the parent that girls this age are due for a vaccine that helps </a:t>
            </a:r>
            <a:r>
              <a:rPr lang="en-US" sz="2600" b="1">
                <a:solidFill>
                  <a:srgbClr val="005056"/>
                </a:solidFill>
                <a:latin typeface="Arial"/>
                <a:ea typeface="Arial"/>
                <a:cs typeface="Arial"/>
                <a:sym typeface="Arial"/>
              </a:rPr>
              <a:t>prevent cervical cancer.</a:t>
            </a:r>
            <a:endParaRPr/>
          </a:p>
          <a:p>
            <a:pPr marL="152396" lvl="0" indent="0" algn="l" rtl="0">
              <a:lnSpc>
                <a:spcPct val="90000"/>
              </a:lnSpc>
              <a:spcBef>
                <a:spcPts val="600"/>
              </a:spcBef>
              <a:spcAft>
                <a:spcPts val="0"/>
              </a:spcAft>
              <a:buSzPts val="1950"/>
              <a:buNone/>
            </a:pPr>
            <a:endParaRPr sz="2600">
              <a:latin typeface="Arial"/>
              <a:ea typeface="Arial"/>
              <a:cs typeface="Arial"/>
              <a:sym typeface="Arial"/>
            </a:endParaRPr>
          </a:p>
          <a:p>
            <a:pPr marL="152396" lvl="0" indent="0" algn="l" rtl="0">
              <a:lnSpc>
                <a:spcPct val="90000"/>
              </a:lnSpc>
              <a:spcBef>
                <a:spcPts val="600"/>
              </a:spcBef>
              <a:spcAft>
                <a:spcPts val="0"/>
              </a:spcAft>
              <a:buSzPts val="1950"/>
              <a:buNone/>
            </a:pPr>
            <a:r>
              <a:rPr lang="en-US" sz="2600" b="1">
                <a:solidFill>
                  <a:srgbClr val="005056"/>
                </a:solidFill>
                <a:latin typeface="Arial"/>
                <a:cs typeface="Arial"/>
                <a:sym typeface="Arial"/>
              </a:rPr>
              <a:t>3. Recommend </a:t>
            </a:r>
            <a:r>
              <a:rPr lang="en-US" sz="2600">
                <a:solidFill>
                  <a:srgbClr val="262626"/>
                </a:solidFill>
                <a:latin typeface="Arial"/>
                <a:ea typeface="Arial"/>
                <a:cs typeface="Arial"/>
                <a:sym typeface="Arial"/>
              </a:rPr>
              <a:t>that they vaccinate.</a:t>
            </a:r>
            <a:endParaRPr sz="2600" strike="sngStrike">
              <a:solidFill>
                <a:srgbClr val="262626"/>
              </a:solidFill>
              <a:latin typeface="Arial"/>
              <a:ea typeface="Arial"/>
              <a:cs typeface="Arial"/>
              <a:sym typeface="Arial"/>
            </a:endParaRPr>
          </a:p>
        </p:txBody>
      </p:sp>
      <p:sp>
        <p:nvSpPr>
          <p:cNvPr id="1514" name="Google Shape;1514;p24"/>
          <p:cNvSpPr/>
          <p:nvPr/>
        </p:nvSpPr>
        <p:spPr>
          <a:xfrm flipH="1">
            <a:off x="5878450" y="2064100"/>
            <a:ext cx="6151200" cy="4021800"/>
          </a:xfrm>
          <a:prstGeom prst="wedgeRoundRectCallout">
            <a:avLst>
              <a:gd name="adj1" fmla="val -6671"/>
              <a:gd name="adj2" fmla="val 61554"/>
              <a:gd name="adj3" fmla="val 0"/>
            </a:avLst>
          </a:prstGeom>
          <a:noFill/>
          <a:ln w="25400" cap="flat" cmpd="sng">
            <a:solidFill>
              <a:srgbClr val="003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0" i="0" u="none" strike="noStrike" cap="none">
              <a:solidFill>
                <a:schemeClr val="lt1"/>
              </a:solidFill>
              <a:latin typeface="Arial"/>
              <a:ea typeface="Arial"/>
              <a:cs typeface="Arial"/>
              <a:sym typeface="Arial"/>
            </a:endParaRPr>
          </a:p>
        </p:txBody>
      </p:sp>
      <p:sp>
        <p:nvSpPr>
          <p:cNvPr id="1515" name="Google Shape;1515;p24"/>
          <p:cNvSpPr txBox="1"/>
          <p:nvPr/>
        </p:nvSpPr>
        <p:spPr>
          <a:xfrm>
            <a:off x="6192839" y="2378626"/>
            <a:ext cx="5522400" cy="3447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262626"/>
                </a:solidFill>
                <a:latin typeface="Arial"/>
                <a:ea typeface="Arial"/>
                <a:cs typeface="Arial"/>
                <a:sym typeface="Arial"/>
              </a:rPr>
              <a:t>“Preeti is</a:t>
            </a:r>
            <a:r>
              <a:rPr lang="en-US" sz="2800" b="0" i="0" u="none" strike="noStrike" cap="none">
                <a:solidFill>
                  <a:srgbClr val="595959"/>
                </a:solidFill>
                <a:latin typeface="Arial"/>
                <a:ea typeface="Arial"/>
                <a:cs typeface="Arial"/>
                <a:sym typeface="Arial"/>
              </a:rPr>
              <a:t> </a:t>
            </a:r>
            <a:r>
              <a:rPr lang="en-US" sz="2800" b="1">
                <a:solidFill>
                  <a:srgbClr val="005056"/>
                </a:solidFill>
              </a:rPr>
              <a:t>14 years </a:t>
            </a:r>
            <a:r>
              <a:rPr lang="en-US" sz="2800" b="0" i="0" u="none" strike="noStrike" cap="none">
                <a:solidFill>
                  <a:srgbClr val="262626"/>
                </a:solidFill>
                <a:latin typeface="Arial"/>
                <a:ea typeface="Arial"/>
                <a:cs typeface="Arial"/>
                <a:sym typeface="Arial"/>
              </a:rPr>
              <a:t>old which means she needs her HPV vaccine, which</a:t>
            </a:r>
            <a:r>
              <a:rPr lang="en-US" sz="2800" b="1" i="0" u="none" strike="noStrike" cap="none">
                <a:solidFill>
                  <a:srgbClr val="005056"/>
                </a:solidFill>
                <a:latin typeface="Arial"/>
                <a:ea typeface="Arial"/>
                <a:cs typeface="Arial"/>
                <a:sym typeface="Arial"/>
              </a:rPr>
              <a:t> helps protect her from cervical cancer </a:t>
            </a:r>
            <a:r>
              <a:rPr lang="en-US" sz="2800" b="0" i="0" u="none" strike="noStrike" cap="none">
                <a:solidFill>
                  <a:srgbClr val="262626"/>
                </a:solidFill>
                <a:latin typeface="Arial"/>
                <a:ea typeface="Arial"/>
                <a:cs typeface="Arial"/>
                <a:sym typeface="Arial"/>
              </a:rPr>
              <a:t>and other HPV cancers.</a:t>
            </a:r>
            <a:r>
              <a:rPr lang="en-US" sz="2800" b="0" i="0" u="none" strike="noStrike" cap="none">
                <a:solidFill>
                  <a:schemeClr val="dk1"/>
                </a:solidFill>
                <a:latin typeface="Arial"/>
                <a:ea typeface="Arial"/>
                <a:cs typeface="Arial"/>
                <a:sym typeface="Arial"/>
              </a:rPr>
              <a:t> Cervical cancer is very common in India. </a:t>
            </a:r>
            <a:r>
              <a:rPr lang="en-US" sz="2800" b="1" i="0" u="none" strike="noStrike" cap="none">
                <a:solidFill>
                  <a:srgbClr val="005056"/>
                </a:solidFill>
                <a:latin typeface="Arial"/>
                <a:ea typeface="Arial"/>
                <a:cs typeface="Arial"/>
                <a:sym typeface="Arial"/>
              </a:rPr>
              <a:t>I recommend she get the HPV vaccine."</a:t>
            </a:r>
            <a:endParaRPr sz="2800" b="1" i="0" u="none" strike="noStrike" cap="none">
              <a:solidFill>
                <a:srgbClr val="005056"/>
              </a:solidFill>
              <a:latin typeface="Arial"/>
              <a:ea typeface="Arial"/>
              <a:cs typeface="Arial"/>
              <a:sym typeface="Arial"/>
            </a:endParaRPr>
          </a:p>
        </p:txBody>
      </p:sp>
      <p:sp>
        <p:nvSpPr>
          <p:cNvPr id="1516" name="Google Shape;1516;p24"/>
          <p:cNvSpPr txBox="1"/>
          <p:nvPr/>
        </p:nvSpPr>
        <p:spPr>
          <a:xfrm>
            <a:off x="9937602" y="6506701"/>
            <a:ext cx="3624343" cy="338554"/>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Adapted from Hpviq.org</a:t>
            </a:r>
            <a:endParaRPr sz="1400" b="0" i="0" u="none" strike="noStrike" cap="none">
              <a:solidFill>
                <a:schemeClr val="dk1"/>
              </a:solidFill>
              <a:latin typeface="Arial"/>
              <a:ea typeface="Arial"/>
              <a:cs typeface="Arial"/>
              <a:sym typeface="Arial"/>
            </a:endParaRPr>
          </a:p>
        </p:txBody>
      </p:sp>
      <p:sp>
        <p:nvSpPr>
          <p:cNvPr id="1517" name="Google Shape;1517;p24"/>
          <p:cNvSpPr txBox="1"/>
          <p:nvPr/>
        </p:nvSpPr>
        <p:spPr>
          <a:xfrm>
            <a:off x="586220" y="244601"/>
            <a:ext cx="10734450" cy="749312"/>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i="0" u="none" strike="noStrike" cap="none">
                <a:solidFill>
                  <a:srgbClr val="007C88"/>
                </a:solidFill>
                <a:latin typeface="Arial"/>
                <a:ea typeface="Arial"/>
                <a:cs typeface="Arial"/>
                <a:sym typeface="Arial"/>
              </a:rPr>
              <a:t>Make a Positive Recommendation</a:t>
            </a:r>
            <a:endParaRPr sz="4800" b="0" i="0" u="none" strike="noStrike" cap="none">
              <a:solidFill>
                <a:schemeClr val="dk1"/>
              </a:solidFill>
              <a:latin typeface="Arial"/>
              <a:ea typeface="Arial"/>
              <a:cs typeface="Arial"/>
              <a:sym typeface="Arial"/>
            </a:endParaRPr>
          </a:p>
        </p:txBody>
      </p:sp>
      <p:pic>
        <p:nvPicPr>
          <p:cNvPr id="1519" name="Google Shape;1519;p24"/>
          <p:cNvPicPr preferRelativeResize="0"/>
          <p:nvPr/>
        </p:nvPicPr>
        <p:blipFill rotWithShape="1">
          <a:blip r:embed="rId4">
            <a:alphaModFix/>
          </a:blip>
          <a:srcRect/>
          <a:stretch/>
        </p:blipFill>
        <p:spPr>
          <a:xfrm>
            <a:off x="152051" y="5826513"/>
            <a:ext cx="1387549" cy="875544"/>
          </a:xfrm>
          <a:prstGeom prst="rect">
            <a:avLst/>
          </a:prstGeom>
          <a:noFill/>
          <a:ln>
            <a:noFill/>
          </a:ln>
        </p:spPr>
      </p:pic>
      <p:sp>
        <p:nvSpPr>
          <p:cNvPr id="1520" name="Google Shape;1520;p24"/>
          <p:cNvSpPr txBox="1"/>
          <p:nvPr/>
        </p:nvSpPr>
        <p:spPr>
          <a:xfrm>
            <a:off x="8173900" y="1302350"/>
            <a:ext cx="1560300" cy="453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600"/>
              </a:spcBef>
              <a:spcAft>
                <a:spcPts val="0"/>
              </a:spcAft>
              <a:buClr>
                <a:schemeClr val="dk1"/>
              </a:buClr>
              <a:buSzPts val="1950"/>
              <a:buFont typeface="Arial"/>
              <a:buNone/>
            </a:pPr>
            <a:r>
              <a:rPr lang="en-US" sz="2800" b="1">
                <a:solidFill>
                  <a:srgbClr val="005056"/>
                </a:solidFill>
              </a:rPr>
              <a:t>Age 14</a:t>
            </a:r>
            <a:endParaRPr sz="2000">
              <a:solidFill>
                <a:schemeClr val="dk1"/>
              </a:solidFill>
              <a:latin typeface="Calibri"/>
              <a:ea typeface="Calibri"/>
              <a:cs typeface="Calibri"/>
              <a:sym typeface="Calibri"/>
            </a:endParaRPr>
          </a:p>
        </p:txBody>
      </p:sp>
    </p:spTree>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g3d9a7913cdb_0_0"/>
          <p:cNvSpPr/>
          <p:nvPr/>
        </p:nvSpPr>
        <p:spPr>
          <a:xfrm flipH="1">
            <a:off x="5845720" y="1829347"/>
            <a:ext cx="6151200" cy="4439700"/>
          </a:xfrm>
          <a:prstGeom prst="wedgeRoundRectCallout">
            <a:avLst>
              <a:gd name="adj1" fmla="val -20833"/>
              <a:gd name="adj2" fmla="val 62500"/>
              <a:gd name="adj3" fmla="val 0"/>
            </a:avLst>
          </a:prstGeom>
          <a:noFill/>
          <a:ln w="25400" cap="flat" cmpd="sng">
            <a:solidFill>
              <a:srgbClr val="003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0" i="0" u="none" strike="noStrike" cap="none">
              <a:solidFill>
                <a:schemeClr val="lt1"/>
              </a:solidFill>
              <a:latin typeface="Arial"/>
              <a:ea typeface="Arial"/>
              <a:cs typeface="Arial"/>
              <a:sym typeface="Arial"/>
            </a:endParaRPr>
          </a:p>
        </p:txBody>
      </p:sp>
      <p:sp>
        <p:nvSpPr>
          <p:cNvPr id="1527" name="Google Shape;1527;g3d9a7913cdb_0_0"/>
          <p:cNvSpPr txBox="1"/>
          <p:nvPr/>
        </p:nvSpPr>
        <p:spPr>
          <a:xfrm>
            <a:off x="6160114" y="1986551"/>
            <a:ext cx="5522400" cy="4125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700" b="0" i="0" u="none" strike="noStrike" cap="none">
                <a:solidFill>
                  <a:srgbClr val="262626"/>
                </a:solidFill>
                <a:latin typeface="Arial"/>
                <a:ea typeface="Arial"/>
                <a:cs typeface="Arial"/>
                <a:sym typeface="Arial"/>
              </a:rPr>
              <a:t>“</a:t>
            </a:r>
            <a:r>
              <a:rPr lang="en-US" sz="2700">
                <a:solidFill>
                  <a:srgbClr val="262626"/>
                </a:solidFill>
              </a:rPr>
              <a:t>Preeti is</a:t>
            </a:r>
            <a:r>
              <a:rPr lang="en-US" sz="2600" b="1">
                <a:solidFill>
                  <a:schemeClr val="accent1"/>
                </a:solidFill>
              </a:rPr>
              <a:t> </a:t>
            </a:r>
            <a:r>
              <a:rPr lang="en-US" sz="2600" b="1">
                <a:solidFill>
                  <a:srgbClr val="007C88"/>
                </a:solidFill>
              </a:rPr>
              <a:t>9 years old,</a:t>
            </a:r>
            <a:r>
              <a:rPr lang="en-US" sz="2700">
                <a:solidFill>
                  <a:srgbClr val="007C88"/>
                </a:solidFill>
              </a:rPr>
              <a:t> </a:t>
            </a:r>
            <a:r>
              <a:rPr lang="en-US" sz="2700">
                <a:solidFill>
                  <a:srgbClr val="262626"/>
                </a:solidFill>
              </a:rPr>
              <a:t>which means she needs her HPV vaccine, which helps protect her from cervical cancer and 4 other HPV cancers.</a:t>
            </a:r>
            <a:endParaRPr sz="2700">
              <a:solidFill>
                <a:srgbClr val="262626"/>
              </a:solidFill>
            </a:endParaRPr>
          </a:p>
          <a:p>
            <a:pPr marL="0" marR="0" lvl="0" indent="0" algn="l" rtl="0">
              <a:lnSpc>
                <a:spcPct val="100000"/>
              </a:lnSpc>
              <a:spcBef>
                <a:spcPts val="0"/>
              </a:spcBef>
              <a:spcAft>
                <a:spcPts val="0"/>
              </a:spcAft>
              <a:buClr>
                <a:srgbClr val="000000"/>
              </a:buClr>
              <a:buSzPts val="2800"/>
              <a:buFont typeface="Arial"/>
              <a:buNone/>
            </a:pPr>
            <a:r>
              <a:rPr lang="en-US" sz="2700">
                <a:solidFill>
                  <a:srgbClr val="262626"/>
                </a:solidFill>
              </a:rPr>
              <a:t>It works best when given between ages 9 and 14. The government gives it free at age 14 in government clinics</a:t>
            </a:r>
            <a:r>
              <a:rPr lang="en-US" sz="2700">
                <a:solidFill>
                  <a:srgbClr val="007C88"/>
                </a:solidFill>
              </a:rPr>
              <a:t>.</a:t>
            </a:r>
            <a:r>
              <a:rPr lang="en-US" sz="2600" b="1">
                <a:solidFill>
                  <a:srgbClr val="007C88"/>
                </a:solidFill>
              </a:rPr>
              <a:t> I recommend she get the HPV vaccine as soon as possible."</a:t>
            </a:r>
            <a:endParaRPr sz="2700" b="1" i="0" u="none" strike="noStrike" cap="none">
              <a:solidFill>
                <a:srgbClr val="007C88"/>
              </a:solidFill>
              <a:latin typeface="Arial"/>
              <a:ea typeface="Arial"/>
              <a:cs typeface="Arial"/>
              <a:sym typeface="Arial"/>
            </a:endParaRPr>
          </a:p>
        </p:txBody>
      </p:sp>
      <p:sp>
        <p:nvSpPr>
          <p:cNvPr id="1528" name="Google Shape;1528;g3d9a7913cdb_0_0"/>
          <p:cNvSpPr txBox="1"/>
          <p:nvPr/>
        </p:nvSpPr>
        <p:spPr>
          <a:xfrm>
            <a:off x="586220" y="244601"/>
            <a:ext cx="10734600" cy="749400"/>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000000"/>
              </a:buClr>
              <a:buSzPts val="4800"/>
              <a:buFont typeface="Arial"/>
              <a:buNone/>
            </a:pPr>
            <a:r>
              <a:rPr lang="en-US" sz="4800" b="1">
                <a:solidFill>
                  <a:srgbClr val="007C88"/>
                </a:solidFill>
              </a:rPr>
              <a:t>Make a Positive </a:t>
            </a:r>
            <a:r>
              <a:rPr lang="en-US" sz="4800" b="1" i="0" u="none" strike="noStrike" cap="none">
                <a:solidFill>
                  <a:srgbClr val="007C88"/>
                </a:solidFill>
                <a:latin typeface="Arial"/>
                <a:ea typeface="Arial"/>
                <a:cs typeface="Arial"/>
                <a:sym typeface="Arial"/>
              </a:rPr>
              <a:t>Recommendation (cont.)</a:t>
            </a:r>
            <a:endParaRPr sz="4800" b="0" i="0" u="none" strike="noStrike" cap="none">
              <a:solidFill>
                <a:schemeClr val="dk1"/>
              </a:solidFill>
              <a:latin typeface="Arial"/>
              <a:ea typeface="Arial"/>
              <a:cs typeface="Arial"/>
              <a:sym typeface="Arial"/>
            </a:endParaRPr>
          </a:p>
        </p:txBody>
      </p:sp>
      <p:pic>
        <p:nvPicPr>
          <p:cNvPr id="1530" name="Google Shape;1530;g3d9a7913cdb_0_0"/>
          <p:cNvPicPr preferRelativeResize="0"/>
          <p:nvPr/>
        </p:nvPicPr>
        <p:blipFill rotWithShape="1">
          <a:blip r:embed="rId4">
            <a:alphaModFix/>
          </a:blip>
          <a:srcRect/>
          <a:stretch/>
        </p:blipFill>
        <p:spPr>
          <a:xfrm>
            <a:off x="152051" y="5826513"/>
            <a:ext cx="1387549" cy="875544"/>
          </a:xfrm>
          <a:prstGeom prst="rect">
            <a:avLst/>
          </a:prstGeom>
          <a:noFill/>
          <a:ln>
            <a:noFill/>
          </a:ln>
        </p:spPr>
      </p:pic>
      <p:sp>
        <p:nvSpPr>
          <p:cNvPr id="1531" name="Google Shape;1531;g3d9a7913cdb_0_0"/>
          <p:cNvSpPr txBox="1"/>
          <p:nvPr/>
        </p:nvSpPr>
        <p:spPr>
          <a:xfrm>
            <a:off x="7818225" y="1133575"/>
            <a:ext cx="2206200" cy="556200"/>
          </a:xfrm>
          <a:prstGeom prst="rect">
            <a:avLst/>
          </a:prstGeom>
          <a:noFill/>
          <a:ln>
            <a:noFill/>
          </a:ln>
        </p:spPr>
        <p:txBody>
          <a:bodyPr spcFirstLastPara="1" wrap="square" lIns="91425" tIns="91425" rIns="91425" bIns="91425" anchor="t" anchorCtr="0">
            <a:noAutofit/>
          </a:bodyPr>
          <a:lstStyle/>
          <a:p>
            <a:pPr marL="152396" lvl="0" indent="0" algn="l" rtl="0">
              <a:lnSpc>
                <a:spcPct val="90000"/>
              </a:lnSpc>
              <a:spcBef>
                <a:spcPts val="600"/>
              </a:spcBef>
              <a:spcAft>
                <a:spcPts val="0"/>
              </a:spcAft>
              <a:buNone/>
            </a:pPr>
            <a:r>
              <a:rPr lang="en-US" sz="2800" b="1">
                <a:solidFill>
                  <a:srgbClr val="005056"/>
                </a:solidFill>
              </a:rPr>
              <a:t>Ages 9-13</a:t>
            </a:r>
            <a:endParaRPr sz="2000">
              <a:solidFill>
                <a:schemeClr val="dk1"/>
              </a:solidFill>
              <a:latin typeface="Calibri"/>
              <a:ea typeface="Calibri"/>
              <a:cs typeface="Calibri"/>
              <a:sym typeface="Calibri"/>
            </a:endParaRPr>
          </a:p>
        </p:txBody>
      </p:sp>
      <p:sp>
        <p:nvSpPr>
          <p:cNvPr id="1532" name="Google Shape;1532;g3d9a7913cdb_0_0"/>
          <p:cNvSpPr txBox="1">
            <a:spLocks noGrp="1"/>
          </p:cNvSpPr>
          <p:nvPr>
            <p:ph type="body" idx="1"/>
          </p:nvPr>
        </p:nvSpPr>
        <p:spPr>
          <a:xfrm>
            <a:off x="586220" y="2071733"/>
            <a:ext cx="5221800" cy="3754800"/>
          </a:xfrm>
          <a:prstGeom prst="rect">
            <a:avLst/>
          </a:prstGeom>
          <a:noFill/>
          <a:ln>
            <a:noFill/>
          </a:ln>
        </p:spPr>
        <p:txBody>
          <a:bodyPr spcFirstLastPara="1" wrap="square" lIns="121900" tIns="60925" rIns="121900" bIns="60925" anchor="t" anchorCtr="0">
            <a:noAutofit/>
          </a:bodyPr>
          <a:lstStyle/>
          <a:p>
            <a:pPr marL="152396" lvl="0" indent="0" algn="l" rtl="0">
              <a:lnSpc>
                <a:spcPct val="90000"/>
              </a:lnSpc>
              <a:spcBef>
                <a:spcPts val="600"/>
              </a:spcBef>
              <a:spcAft>
                <a:spcPts val="0"/>
              </a:spcAft>
              <a:buSzPts val="1950"/>
              <a:buNone/>
            </a:pPr>
            <a:r>
              <a:rPr lang="en-US" sz="2600">
                <a:solidFill>
                  <a:srgbClr val="262626"/>
                </a:solidFill>
                <a:latin typeface="Arial"/>
                <a:ea typeface="Arial"/>
                <a:cs typeface="Arial"/>
                <a:sym typeface="Arial"/>
              </a:rPr>
              <a:t>1. Note child's</a:t>
            </a:r>
            <a:r>
              <a:rPr lang="en-US" sz="2600">
                <a:latin typeface="Arial"/>
                <a:ea typeface="Arial"/>
                <a:cs typeface="Arial"/>
                <a:sym typeface="Arial"/>
              </a:rPr>
              <a:t> </a:t>
            </a:r>
            <a:r>
              <a:rPr lang="en-US" sz="2600" b="1">
                <a:solidFill>
                  <a:srgbClr val="005056"/>
                </a:solidFill>
                <a:latin typeface="Arial"/>
                <a:cs typeface="Arial"/>
                <a:sym typeface="Arial"/>
              </a:rPr>
              <a:t>age.</a:t>
            </a:r>
            <a:endParaRPr sz="2600" b="1">
              <a:solidFill>
                <a:srgbClr val="005056"/>
              </a:solidFill>
              <a:latin typeface="Arial"/>
              <a:cs typeface="Arial"/>
            </a:endParaRPr>
          </a:p>
          <a:p>
            <a:pPr marL="152396" lvl="0" indent="0" algn="l" rtl="0">
              <a:lnSpc>
                <a:spcPct val="90000"/>
              </a:lnSpc>
              <a:spcBef>
                <a:spcPts val="600"/>
              </a:spcBef>
              <a:spcAft>
                <a:spcPts val="0"/>
              </a:spcAft>
              <a:buSzPts val="1950"/>
              <a:buNone/>
            </a:pPr>
            <a:endParaRPr sz="2600">
              <a:solidFill>
                <a:srgbClr val="262626"/>
              </a:solidFill>
              <a:latin typeface="Arial"/>
              <a:ea typeface="Arial"/>
              <a:cs typeface="Arial"/>
              <a:sym typeface="Arial"/>
            </a:endParaRPr>
          </a:p>
          <a:p>
            <a:pPr marL="152396" lvl="0" indent="0" algn="l" rtl="0">
              <a:lnSpc>
                <a:spcPct val="90000"/>
              </a:lnSpc>
              <a:spcBef>
                <a:spcPts val="600"/>
              </a:spcBef>
              <a:spcAft>
                <a:spcPts val="0"/>
              </a:spcAft>
              <a:buSzPts val="1950"/>
              <a:buNone/>
            </a:pPr>
            <a:r>
              <a:rPr lang="en-US" sz="2600">
                <a:solidFill>
                  <a:srgbClr val="262626"/>
                </a:solidFill>
                <a:latin typeface="Arial"/>
                <a:ea typeface="Arial"/>
                <a:cs typeface="Arial"/>
                <a:sym typeface="Arial"/>
              </a:rPr>
              <a:t>2. Tell the parent that girls this age are due for a vaccine that helps </a:t>
            </a:r>
            <a:r>
              <a:rPr lang="en-US" sz="2600" b="1">
                <a:solidFill>
                  <a:srgbClr val="005056"/>
                </a:solidFill>
                <a:latin typeface="Arial"/>
                <a:ea typeface="Arial"/>
                <a:cs typeface="Arial"/>
                <a:sym typeface="Arial"/>
              </a:rPr>
              <a:t>prevent cervical cancer.</a:t>
            </a:r>
            <a:endParaRPr/>
          </a:p>
          <a:p>
            <a:pPr marL="152396" lvl="0" indent="0" algn="l" rtl="0">
              <a:lnSpc>
                <a:spcPct val="90000"/>
              </a:lnSpc>
              <a:spcBef>
                <a:spcPts val="600"/>
              </a:spcBef>
              <a:spcAft>
                <a:spcPts val="0"/>
              </a:spcAft>
              <a:buSzPts val="1950"/>
              <a:buNone/>
            </a:pPr>
            <a:endParaRPr sz="2600">
              <a:latin typeface="Arial"/>
              <a:ea typeface="Arial"/>
              <a:cs typeface="Arial"/>
              <a:sym typeface="Arial"/>
            </a:endParaRPr>
          </a:p>
          <a:p>
            <a:pPr marL="152396" lvl="0" indent="0" algn="l" rtl="0">
              <a:lnSpc>
                <a:spcPct val="90000"/>
              </a:lnSpc>
              <a:spcBef>
                <a:spcPts val="600"/>
              </a:spcBef>
              <a:spcAft>
                <a:spcPts val="0"/>
              </a:spcAft>
              <a:buSzPts val="1950"/>
              <a:buNone/>
            </a:pPr>
            <a:r>
              <a:rPr lang="en-US" sz="2600" b="1">
                <a:solidFill>
                  <a:srgbClr val="005056"/>
                </a:solidFill>
                <a:latin typeface="Arial"/>
                <a:cs typeface="Arial"/>
                <a:sym typeface="Arial"/>
              </a:rPr>
              <a:t>3. Recommend </a:t>
            </a:r>
            <a:r>
              <a:rPr lang="en-US" sz="2600">
                <a:solidFill>
                  <a:srgbClr val="262626"/>
                </a:solidFill>
                <a:latin typeface="Arial"/>
                <a:ea typeface="Arial"/>
                <a:cs typeface="Arial"/>
                <a:sym typeface="Arial"/>
              </a:rPr>
              <a:t>that they vaccinate.</a:t>
            </a:r>
            <a:endParaRPr sz="2600" strike="sngStrike">
              <a:solidFill>
                <a:srgbClr val="262626"/>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26"/>
          <p:cNvSpPr txBox="1">
            <a:spLocks noGrp="1"/>
          </p:cNvSpPr>
          <p:nvPr>
            <p:ph type="title" idx="4294967295"/>
          </p:nvPr>
        </p:nvSpPr>
        <p:spPr>
          <a:xfrm>
            <a:off x="666750" y="366713"/>
            <a:ext cx="11525250" cy="1352550"/>
          </a:xfrm>
          <a:prstGeom prst="rect">
            <a:avLst/>
          </a:prstGeom>
          <a:noFill/>
          <a:ln>
            <a:noFill/>
          </a:ln>
        </p:spPr>
        <p:txBody>
          <a:bodyPr spcFirstLastPara="1" wrap="square" lIns="121900" tIns="60925" rIns="121900" bIns="60925" anchor="ctr" anchorCtr="0">
            <a:normAutofit/>
          </a:bodyPr>
          <a:lstStyle/>
          <a:p>
            <a:pPr marL="0" lvl="0" indent="0" algn="l" rtl="0">
              <a:lnSpc>
                <a:spcPct val="90000"/>
              </a:lnSpc>
              <a:spcBef>
                <a:spcPts val="0"/>
              </a:spcBef>
              <a:spcAft>
                <a:spcPts val="0"/>
              </a:spcAft>
              <a:buSzPts val="4000"/>
              <a:buNone/>
            </a:pPr>
            <a:r>
              <a:rPr lang="en-US" sz="4800" b="1">
                <a:solidFill>
                  <a:srgbClr val="007C88"/>
                </a:solidFill>
                <a:latin typeface="Arial"/>
                <a:ea typeface="Arial"/>
                <a:cs typeface="Arial"/>
                <a:sym typeface="Arial"/>
              </a:rPr>
              <a:t>Tip:</a:t>
            </a:r>
            <a:endParaRPr sz="4800" b="1">
              <a:solidFill>
                <a:srgbClr val="007C88"/>
              </a:solidFill>
              <a:latin typeface="Arial"/>
              <a:ea typeface="Arial"/>
              <a:cs typeface="Arial"/>
              <a:sym typeface="Arial"/>
            </a:endParaRPr>
          </a:p>
          <a:p>
            <a:pPr marL="0" lvl="0" indent="0" algn="l" rtl="0">
              <a:lnSpc>
                <a:spcPct val="90000"/>
              </a:lnSpc>
              <a:spcBef>
                <a:spcPts val="0"/>
              </a:spcBef>
              <a:spcAft>
                <a:spcPts val="0"/>
              </a:spcAft>
              <a:buSzPts val="4000"/>
              <a:buNone/>
            </a:pPr>
            <a:r>
              <a:rPr lang="en-US" sz="3600">
                <a:solidFill>
                  <a:srgbClr val="007C88"/>
                </a:solidFill>
                <a:latin typeface="Arial"/>
                <a:ea typeface="Arial"/>
                <a:cs typeface="Arial"/>
                <a:sym typeface="Arial"/>
              </a:rPr>
              <a:t>Focus on HPV vaccination as Cancer Prevention</a:t>
            </a:r>
            <a:endParaRPr sz="3600">
              <a:solidFill>
                <a:srgbClr val="007C88"/>
              </a:solidFill>
              <a:latin typeface="Arial"/>
              <a:ea typeface="Arial"/>
              <a:cs typeface="Arial"/>
              <a:sym typeface="Arial"/>
            </a:endParaRPr>
          </a:p>
        </p:txBody>
      </p:sp>
      <p:sp>
        <p:nvSpPr>
          <p:cNvPr id="1539" name="Google Shape;1539;p26"/>
          <p:cNvSpPr/>
          <p:nvPr/>
        </p:nvSpPr>
        <p:spPr>
          <a:xfrm flipH="1">
            <a:off x="485799" y="2130190"/>
            <a:ext cx="4758905" cy="1639020"/>
          </a:xfrm>
          <a:prstGeom prst="wedgeRoundRectCallout">
            <a:avLst>
              <a:gd name="adj1" fmla="val -20833"/>
              <a:gd name="adj2" fmla="val 62500"/>
              <a:gd name="adj3" fmla="val 0"/>
            </a:avLst>
          </a:prstGeom>
          <a:noFill/>
          <a:ln w="25400" cap="flat" cmpd="sng">
            <a:solidFill>
              <a:srgbClr val="003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0" i="0" u="none" strike="noStrike" cap="none">
              <a:solidFill>
                <a:schemeClr val="lt1"/>
              </a:solidFill>
              <a:latin typeface="Arial"/>
              <a:ea typeface="Arial"/>
              <a:cs typeface="Arial"/>
              <a:sym typeface="Arial"/>
            </a:endParaRPr>
          </a:p>
        </p:txBody>
      </p:sp>
      <p:sp>
        <p:nvSpPr>
          <p:cNvPr id="1540" name="Google Shape;1540;p26"/>
          <p:cNvSpPr txBox="1"/>
          <p:nvPr/>
        </p:nvSpPr>
        <p:spPr>
          <a:xfrm>
            <a:off x="610465" y="2334050"/>
            <a:ext cx="4509571" cy="12312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en-US" sz="2667" b="0" i="1" u="none" strike="noStrike" cap="none">
                <a:solidFill>
                  <a:srgbClr val="262626"/>
                </a:solidFill>
                <a:latin typeface="Arial"/>
                <a:ea typeface="Arial"/>
                <a:cs typeface="Arial"/>
                <a:sym typeface="Arial"/>
              </a:rPr>
              <a:t>Parent: My child doesn't need this vaccine because she's not married.</a:t>
            </a:r>
            <a:endParaRPr sz="1400" b="0" i="0" u="none" strike="noStrike" cap="none">
              <a:solidFill>
                <a:srgbClr val="000000"/>
              </a:solidFill>
              <a:latin typeface="Arial"/>
              <a:ea typeface="Arial"/>
              <a:cs typeface="Arial"/>
              <a:sym typeface="Arial"/>
            </a:endParaRPr>
          </a:p>
        </p:txBody>
      </p:sp>
      <p:sp>
        <p:nvSpPr>
          <p:cNvPr id="1541" name="Google Shape;1541;p26"/>
          <p:cNvSpPr txBox="1"/>
          <p:nvPr/>
        </p:nvSpPr>
        <p:spPr>
          <a:xfrm>
            <a:off x="6089576" y="3228022"/>
            <a:ext cx="5616625" cy="24625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en-US" sz="2667" b="0" i="1" u="none" strike="noStrike" cap="none">
                <a:solidFill>
                  <a:srgbClr val="262626"/>
                </a:solidFill>
                <a:latin typeface="Arial"/>
                <a:ea typeface="Arial"/>
                <a:cs typeface="Arial"/>
                <a:sym typeface="Arial"/>
              </a:rPr>
              <a:t>Doctor: I understand. Many vaccines are given at younger ages to protect from future diseases. The HPV vaccine prevents cervical cancer in her future and works best when given between ages 9-14.</a:t>
            </a:r>
            <a:endParaRPr sz="1400" b="0" i="0" u="none" strike="noStrike" cap="none">
              <a:solidFill>
                <a:srgbClr val="000000"/>
              </a:solidFill>
              <a:latin typeface="Arial"/>
              <a:ea typeface="Arial"/>
              <a:cs typeface="Arial"/>
              <a:sym typeface="Arial"/>
            </a:endParaRPr>
          </a:p>
        </p:txBody>
      </p:sp>
      <p:sp>
        <p:nvSpPr>
          <p:cNvPr id="1542" name="Google Shape;1542;p26"/>
          <p:cNvSpPr/>
          <p:nvPr/>
        </p:nvSpPr>
        <p:spPr>
          <a:xfrm>
            <a:off x="5782732" y="2949699"/>
            <a:ext cx="5923469" cy="3019244"/>
          </a:xfrm>
          <a:prstGeom prst="wedgeRoundRectCallout">
            <a:avLst>
              <a:gd name="adj1" fmla="val -20833"/>
              <a:gd name="adj2" fmla="val 62500"/>
              <a:gd name="adj3" fmla="val 0"/>
            </a:avLst>
          </a:prstGeom>
          <a:noFill/>
          <a:ln w="25400" cap="flat" cmpd="sng">
            <a:solidFill>
              <a:srgbClr val="003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0" i="0" u="none" strike="noStrike" cap="none">
              <a:solidFill>
                <a:schemeClr val="lt1"/>
              </a:solidFill>
              <a:latin typeface="Arial"/>
              <a:ea typeface="Arial"/>
              <a:cs typeface="Arial"/>
              <a:sym typeface="Arial"/>
            </a:endParaRPr>
          </a:p>
        </p:txBody>
      </p:sp>
      <p:sp>
        <p:nvSpPr>
          <p:cNvPr id="1543" name="Google Shape;1543;p26"/>
          <p:cNvSpPr txBox="1"/>
          <p:nvPr/>
        </p:nvSpPr>
        <p:spPr>
          <a:xfrm>
            <a:off x="9960993" y="6440823"/>
            <a:ext cx="3851805" cy="338554"/>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Adapted from Hpviq.org</a:t>
            </a:r>
            <a:endParaRPr sz="1400" b="0" i="0" u="none" strike="noStrike" cap="none">
              <a:solidFill>
                <a:schemeClr val="dk1"/>
              </a:solidFill>
              <a:latin typeface="Arial"/>
              <a:ea typeface="Arial"/>
              <a:cs typeface="Arial"/>
              <a:sym typeface="Arial"/>
            </a:endParaRPr>
          </a:p>
        </p:txBody>
      </p:sp>
      <p:pic>
        <p:nvPicPr>
          <p:cNvPr id="1545" name="Google Shape;1545;p26"/>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g32a90a56ed0_2_46"/>
          <p:cNvSpPr txBox="1">
            <a:spLocks noGrp="1"/>
          </p:cNvSpPr>
          <p:nvPr>
            <p:ph type="title" idx="4294967295"/>
          </p:nvPr>
        </p:nvSpPr>
        <p:spPr>
          <a:xfrm>
            <a:off x="666750" y="557213"/>
            <a:ext cx="11525250" cy="1354137"/>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90000"/>
              </a:lnSpc>
              <a:spcBef>
                <a:spcPts val="0"/>
              </a:spcBef>
              <a:spcAft>
                <a:spcPts val="0"/>
              </a:spcAft>
              <a:buSzPct val="111111"/>
              <a:buNone/>
            </a:pPr>
            <a:r>
              <a:rPr lang="en-US" sz="4800" b="1">
                <a:solidFill>
                  <a:srgbClr val="007C88"/>
                </a:solidFill>
                <a:latin typeface="Arial"/>
                <a:ea typeface="Arial"/>
                <a:cs typeface="Arial"/>
                <a:sym typeface="Arial"/>
              </a:rPr>
              <a:t>Tip: </a:t>
            </a:r>
            <a:endParaRPr sz="4800" b="1">
              <a:solidFill>
                <a:srgbClr val="007C88"/>
              </a:solidFill>
              <a:latin typeface="Arial"/>
              <a:ea typeface="Arial"/>
              <a:cs typeface="Arial"/>
              <a:sym typeface="Arial"/>
            </a:endParaRPr>
          </a:p>
          <a:p>
            <a:pPr marL="0" lvl="0" indent="0" algn="l" rtl="0">
              <a:lnSpc>
                <a:spcPct val="90000"/>
              </a:lnSpc>
              <a:spcBef>
                <a:spcPts val="0"/>
              </a:spcBef>
              <a:spcAft>
                <a:spcPts val="0"/>
              </a:spcAft>
              <a:buSzPct val="111111"/>
              <a:buNone/>
            </a:pPr>
            <a:br>
              <a:rPr lang="en-US">
                <a:solidFill>
                  <a:srgbClr val="007C88"/>
                </a:solidFill>
                <a:latin typeface="Arial"/>
                <a:ea typeface="Arial"/>
                <a:cs typeface="Arial"/>
                <a:sym typeface="Arial"/>
              </a:rPr>
            </a:br>
            <a:r>
              <a:rPr lang="en-US">
                <a:solidFill>
                  <a:srgbClr val="007C88"/>
                </a:solidFill>
                <a:latin typeface="Arial"/>
                <a:ea typeface="Arial"/>
                <a:cs typeface="Arial"/>
                <a:sym typeface="Arial"/>
              </a:rPr>
              <a:t>Most parents will not come in seeking an HPV vaccine</a:t>
            </a:r>
            <a:endParaRPr>
              <a:solidFill>
                <a:srgbClr val="007C88"/>
              </a:solidFill>
              <a:latin typeface="Arial"/>
              <a:ea typeface="Arial"/>
              <a:cs typeface="Arial"/>
              <a:sym typeface="Arial"/>
            </a:endParaRPr>
          </a:p>
        </p:txBody>
      </p:sp>
      <p:sp>
        <p:nvSpPr>
          <p:cNvPr id="1552" name="Google Shape;1552;g32a90a56ed0_2_46"/>
          <p:cNvSpPr txBox="1"/>
          <p:nvPr/>
        </p:nvSpPr>
        <p:spPr>
          <a:xfrm>
            <a:off x="1286964" y="2944436"/>
            <a:ext cx="9212871" cy="82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en-US" sz="2667" b="0" i="1" u="none" strike="noStrike" cap="none">
                <a:solidFill>
                  <a:srgbClr val="262626"/>
                </a:solidFill>
                <a:latin typeface="Arial"/>
                <a:ea typeface="Arial"/>
                <a:cs typeface="Arial"/>
                <a:sym typeface="Arial"/>
              </a:rPr>
              <a:t>You will need to find opportunities to proactively recommend the HPV vaccine to parents of 9 to 14-year-olds.</a:t>
            </a:r>
            <a:endParaRPr sz="1400" b="0" i="0" u="none" strike="noStrike" cap="none">
              <a:solidFill>
                <a:srgbClr val="000000"/>
              </a:solidFill>
              <a:latin typeface="Arial"/>
              <a:ea typeface="Arial"/>
              <a:cs typeface="Arial"/>
              <a:sym typeface="Arial"/>
            </a:endParaRPr>
          </a:p>
        </p:txBody>
      </p:sp>
      <p:sp>
        <p:nvSpPr>
          <p:cNvPr id="1553" name="Google Shape;1553;g32a90a56ed0_2_46"/>
          <p:cNvSpPr txBox="1"/>
          <p:nvPr/>
        </p:nvSpPr>
        <p:spPr>
          <a:xfrm>
            <a:off x="9960993" y="6440823"/>
            <a:ext cx="3851700" cy="338700"/>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Adapted from Hpviq.org</a:t>
            </a:r>
            <a:endParaRPr sz="1400" b="0" i="0" u="none" strike="noStrike" cap="none">
              <a:solidFill>
                <a:schemeClr val="dk1"/>
              </a:solidFill>
              <a:latin typeface="Arial"/>
              <a:ea typeface="Arial"/>
              <a:cs typeface="Arial"/>
              <a:sym typeface="Arial"/>
            </a:endParaRPr>
          </a:p>
        </p:txBody>
      </p:sp>
      <p:pic>
        <p:nvPicPr>
          <p:cNvPr id="1555" name="Google Shape;1555;g32a90a56ed0_2_46"/>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5"/>
          <p:cNvSpPr txBox="1">
            <a:spLocks noGrp="1"/>
          </p:cNvSpPr>
          <p:nvPr>
            <p:ph type="body" idx="1"/>
          </p:nvPr>
        </p:nvSpPr>
        <p:spPr>
          <a:xfrm>
            <a:off x="455173" y="2487311"/>
            <a:ext cx="4316085" cy="1011263"/>
          </a:xfrm>
          <a:prstGeom prst="rect">
            <a:avLst/>
          </a:prstGeom>
          <a:noFill/>
          <a:ln>
            <a:noFill/>
          </a:ln>
        </p:spPr>
        <p:txBody>
          <a:bodyPr spcFirstLastPara="1" wrap="square" lIns="121900" tIns="60925" rIns="121900" bIns="60925" anchor="t" anchorCtr="0">
            <a:noAutofit/>
          </a:bodyPr>
          <a:lstStyle/>
          <a:p>
            <a:pPr marL="151765" lvl="0" indent="0" algn="l" rtl="0">
              <a:lnSpc>
                <a:spcPct val="90000"/>
              </a:lnSpc>
              <a:spcBef>
                <a:spcPts val="600"/>
              </a:spcBef>
              <a:spcAft>
                <a:spcPts val="0"/>
              </a:spcAft>
              <a:buSzPts val="1800"/>
              <a:buNone/>
            </a:pPr>
            <a:r>
              <a:rPr lang="en-US" sz="2600">
                <a:solidFill>
                  <a:srgbClr val="262626"/>
                </a:solidFill>
                <a:latin typeface="Arial"/>
                <a:ea typeface="Arial"/>
                <a:cs typeface="Arial"/>
                <a:sym typeface="Arial"/>
              </a:rPr>
              <a:t>Respond with brief,</a:t>
            </a:r>
            <a:r>
              <a:rPr lang="en-US" sz="2600">
                <a:solidFill>
                  <a:schemeClr val="dk1"/>
                </a:solidFill>
                <a:latin typeface="Arial"/>
                <a:ea typeface="Arial"/>
                <a:cs typeface="Arial"/>
                <a:sym typeface="Arial"/>
              </a:rPr>
              <a:t> </a:t>
            </a:r>
            <a:r>
              <a:rPr lang="en-US" sz="2600" b="1">
                <a:solidFill>
                  <a:srgbClr val="007C88"/>
                </a:solidFill>
                <a:latin typeface="Arial"/>
                <a:ea typeface="Arial"/>
                <a:cs typeface="Arial"/>
                <a:sym typeface="Arial"/>
              </a:rPr>
              <a:t>fact-based</a:t>
            </a:r>
            <a:r>
              <a:rPr lang="en-US" sz="2600">
                <a:solidFill>
                  <a:srgbClr val="007C88"/>
                </a:solidFill>
                <a:latin typeface="Arial"/>
                <a:ea typeface="Arial"/>
                <a:cs typeface="Arial"/>
                <a:sym typeface="Arial"/>
              </a:rPr>
              <a:t> </a:t>
            </a:r>
            <a:r>
              <a:rPr lang="en-US" sz="2600">
                <a:solidFill>
                  <a:srgbClr val="262626"/>
                </a:solidFill>
                <a:latin typeface="Arial"/>
                <a:ea typeface="Arial"/>
                <a:cs typeface="Arial"/>
                <a:sym typeface="Arial"/>
              </a:rPr>
              <a:t>messages.</a:t>
            </a:r>
            <a:endParaRPr>
              <a:solidFill>
                <a:srgbClr val="262626"/>
              </a:solidFill>
            </a:endParaRPr>
          </a:p>
          <a:p>
            <a:pPr marL="151765" lvl="0" indent="0" algn="l" rtl="0">
              <a:lnSpc>
                <a:spcPct val="90000"/>
              </a:lnSpc>
              <a:spcBef>
                <a:spcPts val="600"/>
              </a:spcBef>
              <a:spcAft>
                <a:spcPts val="0"/>
              </a:spcAft>
              <a:buSzPts val="1800"/>
              <a:buNone/>
            </a:pPr>
            <a:endParaRPr sz="2600">
              <a:solidFill>
                <a:schemeClr val="accent1"/>
              </a:solidFill>
              <a:latin typeface="Arial"/>
              <a:ea typeface="Arial"/>
              <a:cs typeface="Arial"/>
              <a:sym typeface="Arial"/>
            </a:endParaRPr>
          </a:p>
        </p:txBody>
      </p:sp>
      <p:sp>
        <p:nvSpPr>
          <p:cNvPr id="1562" name="Google Shape;1562;p25"/>
          <p:cNvSpPr txBox="1">
            <a:spLocks noGrp="1"/>
          </p:cNvSpPr>
          <p:nvPr>
            <p:ph type="title" idx="4294967295"/>
          </p:nvPr>
        </p:nvSpPr>
        <p:spPr>
          <a:xfrm>
            <a:off x="312845" y="383369"/>
            <a:ext cx="4316086" cy="1325562"/>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SzPts val="4000"/>
              <a:buNone/>
            </a:pPr>
            <a:r>
              <a:rPr lang="en-US" sz="4400" b="1">
                <a:solidFill>
                  <a:srgbClr val="007C88"/>
                </a:solidFill>
                <a:latin typeface="Arial"/>
                <a:ea typeface="Arial"/>
                <a:cs typeface="Arial"/>
                <a:sym typeface="Arial"/>
              </a:rPr>
              <a:t>If a Parent Has Questions</a:t>
            </a:r>
            <a:endParaRPr sz="4400" b="1"/>
          </a:p>
        </p:txBody>
      </p:sp>
      <p:sp>
        <p:nvSpPr>
          <p:cNvPr id="1563" name="Google Shape;1563;p25"/>
          <p:cNvSpPr txBox="1"/>
          <p:nvPr/>
        </p:nvSpPr>
        <p:spPr>
          <a:xfrm>
            <a:off x="5408017" y="1046150"/>
            <a:ext cx="6105456" cy="1695849"/>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2900"/>
              <a:buFont typeface="Arial"/>
              <a:buNone/>
            </a:pPr>
            <a:r>
              <a:rPr lang="en-US" sz="2900" b="0" i="0" u="none" strike="noStrike" cap="none">
                <a:solidFill>
                  <a:srgbClr val="262626"/>
                </a:solidFill>
                <a:latin typeface="Arial"/>
                <a:ea typeface="Arial"/>
                <a:cs typeface="Arial"/>
                <a:sym typeface="Arial"/>
              </a:rPr>
              <a:t>Doctor: It's best to vaccinate when they are younger because we will prevent the most HPV cancers at that age.</a:t>
            </a:r>
            <a:endParaRPr sz="2900" b="0" i="0" u="none" strike="noStrike" cap="none">
              <a:solidFill>
                <a:srgbClr val="262626"/>
              </a:solidFill>
              <a:latin typeface="Arial"/>
              <a:ea typeface="Arial"/>
              <a:cs typeface="Arial"/>
              <a:sym typeface="Arial"/>
            </a:endParaRPr>
          </a:p>
        </p:txBody>
      </p:sp>
      <p:sp>
        <p:nvSpPr>
          <p:cNvPr id="1564" name="Google Shape;1564;p25"/>
          <p:cNvSpPr/>
          <p:nvPr/>
        </p:nvSpPr>
        <p:spPr>
          <a:xfrm>
            <a:off x="5725938" y="4060976"/>
            <a:ext cx="5377132" cy="2156603"/>
          </a:xfrm>
          <a:prstGeom prst="wedgeRoundRectCallout">
            <a:avLst>
              <a:gd name="adj1" fmla="val -20833"/>
              <a:gd name="adj2" fmla="val 62500"/>
              <a:gd name="adj3" fmla="val 0"/>
            </a:avLst>
          </a:prstGeom>
          <a:noFill/>
          <a:ln w="25400" cap="flat" cmpd="sng">
            <a:solidFill>
              <a:srgbClr val="003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0" i="0" u="none" strike="noStrike" cap="none">
              <a:solidFill>
                <a:schemeClr val="lt1"/>
              </a:solidFill>
              <a:latin typeface="Arial"/>
              <a:ea typeface="Arial"/>
              <a:cs typeface="Arial"/>
              <a:sym typeface="Arial"/>
            </a:endParaRPr>
          </a:p>
        </p:txBody>
      </p:sp>
      <p:sp>
        <p:nvSpPr>
          <p:cNvPr id="1565" name="Google Shape;1565;p25"/>
          <p:cNvSpPr txBox="1"/>
          <p:nvPr/>
        </p:nvSpPr>
        <p:spPr>
          <a:xfrm>
            <a:off x="5961545" y="4231315"/>
            <a:ext cx="4998400" cy="18053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2900" b="0" i="0" u="none" strike="noStrike" cap="none">
                <a:solidFill>
                  <a:srgbClr val="262626"/>
                </a:solidFill>
                <a:latin typeface="Arial"/>
                <a:ea typeface="Arial"/>
                <a:cs typeface="Arial"/>
                <a:sym typeface="Arial"/>
              </a:rPr>
              <a:t>Doctor: This is an HPV cancer preventing vaccine. I strongly recommend you get it for your daughter.</a:t>
            </a:r>
            <a:endParaRPr sz="2900" b="0" i="0" u="none" strike="noStrike" cap="none">
              <a:solidFill>
                <a:srgbClr val="262626"/>
              </a:solidFill>
              <a:latin typeface="Arial"/>
              <a:ea typeface="Arial"/>
              <a:cs typeface="Arial"/>
              <a:sym typeface="Arial"/>
            </a:endParaRPr>
          </a:p>
        </p:txBody>
      </p:sp>
      <p:sp>
        <p:nvSpPr>
          <p:cNvPr id="1566" name="Google Shape;1566;p25"/>
          <p:cNvSpPr txBox="1"/>
          <p:nvPr/>
        </p:nvSpPr>
        <p:spPr>
          <a:xfrm>
            <a:off x="9870866" y="6420436"/>
            <a:ext cx="4079268" cy="338554"/>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Adapted from Hpviq.org</a:t>
            </a:r>
            <a:endParaRPr sz="1400" b="0" i="0" u="none" strike="noStrike" cap="none">
              <a:solidFill>
                <a:schemeClr val="dk1"/>
              </a:solidFill>
              <a:latin typeface="Arial"/>
              <a:ea typeface="Arial"/>
              <a:cs typeface="Arial"/>
              <a:sym typeface="Arial"/>
            </a:endParaRPr>
          </a:p>
        </p:txBody>
      </p:sp>
      <p:pic>
        <p:nvPicPr>
          <p:cNvPr id="1568" name="Google Shape;1568;p25"/>
          <p:cNvPicPr preferRelativeResize="0"/>
          <p:nvPr/>
        </p:nvPicPr>
        <p:blipFill rotWithShape="1">
          <a:blip r:embed="rId3">
            <a:alphaModFix/>
          </a:blip>
          <a:srcRect/>
          <a:stretch/>
        </p:blipFill>
        <p:spPr>
          <a:xfrm>
            <a:off x="152051" y="5826513"/>
            <a:ext cx="1387549" cy="875544"/>
          </a:xfrm>
          <a:prstGeom prst="rect">
            <a:avLst/>
          </a:prstGeom>
          <a:noFill/>
          <a:ln>
            <a:noFill/>
          </a:ln>
        </p:spPr>
      </p:pic>
      <p:sp>
        <p:nvSpPr>
          <p:cNvPr id="1569" name="Google Shape;1569;p25"/>
          <p:cNvSpPr/>
          <p:nvPr/>
        </p:nvSpPr>
        <p:spPr>
          <a:xfrm>
            <a:off x="5136468" y="265353"/>
            <a:ext cx="6627961" cy="3163019"/>
          </a:xfrm>
          <a:prstGeom prst="wedgeRoundRectCallout">
            <a:avLst>
              <a:gd name="adj1" fmla="val -20833"/>
              <a:gd name="adj2" fmla="val 62500"/>
              <a:gd name="adj3" fmla="val 0"/>
            </a:avLst>
          </a:prstGeom>
          <a:noFill/>
          <a:ln w="25400" cap="flat" cmpd="sng">
            <a:solidFill>
              <a:srgbClr val="003E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0" i="0" u="none" strike="noStrike" cap="non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g32a90a56ed0_2_38"/>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76" name="Google Shape;1576;g32a90a56ed0_2_38"/>
          <p:cNvSpPr/>
          <p:nvPr/>
        </p:nvSpPr>
        <p:spPr>
          <a:xfrm>
            <a:off x="-3459" y="32466"/>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577" name="Google Shape;1577;g32a90a56ed0_2_38"/>
          <p:cNvSpPr txBox="1">
            <a:spLocks noGrp="1"/>
          </p:cNvSpPr>
          <p:nvPr>
            <p:ph type="body" idx="2"/>
          </p:nvPr>
        </p:nvSpPr>
        <p:spPr>
          <a:xfrm>
            <a:off x="645302" y="132494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Clinical Scenario</a:t>
            </a:r>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100000"/>
              </a:lnSpc>
              <a:spcBef>
                <a:spcPts val="0"/>
              </a:spcBef>
              <a:spcAft>
                <a:spcPts val="0"/>
              </a:spcAft>
              <a:buSzPts val="4000"/>
              <a:buNone/>
            </a:pPr>
            <a:r>
              <a:rPr lang="en-US" sz="3400" b="0">
                <a:solidFill>
                  <a:schemeClr val="lt2"/>
                </a:solidFill>
                <a:latin typeface="Arial"/>
                <a:ea typeface="Arial"/>
                <a:cs typeface="Arial"/>
                <a:sym typeface="Arial"/>
              </a:rPr>
              <a:t>A parent has brought their 10-year-old daughter to your clinic for a non-serious sports injury.</a:t>
            </a:r>
            <a:endParaRPr sz="3400" b="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433" b="0">
              <a:solidFill>
                <a:schemeClr val="lt2"/>
              </a:solidFill>
              <a:latin typeface="Arial"/>
              <a:ea typeface="Arial"/>
              <a:cs typeface="Arial"/>
              <a:sym typeface="Arial"/>
            </a:endParaRPr>
          </a:p>
          <a:p>
            <a:pPr marL="0" lvl="0" indent="0" algn="l" rtl="0">
              <a:lnSpc>
                <a:spcPct val="100000"/>
              </a:lnSpc>
              <a:spcBef>
                <a:spcPts val="0"/>
              </a:spcBef>
              <a:spcAft>
                <a:spcPts val="0"/>
              </a:spcAft>
              <a:buSzPts val="4000"/>
              <a:buNone/>
            </a:pPr>
            <a:r>
              <a:rPr lang="en-US" sz="3433" b="0">
                <a:solidFill>
                  <a:schemeClr val="lt2"/>
                </a:solidFill>
                <a:latin typeface="Arial"/>
                <a:ea typeface="Arial"/>
                <a:cs typeface="Arial"/>
                <a:sym typeface="Arial"/>
              </a:rPr>
              <a:t>Use this </a:t>
            </a:r>
            <a:r>
              <a:rPr lang="en-US" sz="3433" u="sng">
                <a:solidFill>
                  <a:schemeClr val="lt2"/>
                </a:solidFill>
                <a:latin typeface="Arial"/>
                <a:ea typeface="Arial"/>
                <a:cs typeface="Arial"/>
                <a:sym typeface="Arial"/>
              </a:rPr>
              <a:t>opportunity to make an HPV vaccine recommendation.</a:t>
            </a:r>
            <a:endParaRPr sz="3433" u="sng">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433" u="sng">
              <a:solidFill>
                <a:schemeClr val="lt2"/>
              </a:solidFill>
              <a:latin typeface="Arial"/>
              <a:ea typeface="Arial"/>
              <a:cs typeface="Arial"/>
              <a:sym typeface="Arial"/>
            </a:endParaRPr>
          </a:p>
          <a:p>
            <a:pPr marL="0" lvl="0" indent="0" algn="l" rtl="0">
              <a:lnSpc>
                <a:spcPct val="100000"/>
              </a:lnSpc>
              <a:spcBef>
                <a:spcPts val="0"/>
              </a:spcBef>
              <a:spcAft>
                <a:spcPts val="0"/>
              </a:spcAft>
              <a:buSzPts val="4000"/>
              <a:buNone/>
            </a:pPr>
            <a:r>
              <a:rPr lang="en-US" sz="3400" b="0">
                <a:solidFill>
                  <a:schemeClr val="lt2"/>
                </a:solidFill>
                <a:latin typeface="Arial"/>
                <a:ea typeface="Arial"/>
                <a:cs typeface="Arial"/>
                <a:sym typeface="Arial"/>
              </a:rPr>
              <a:t>Role play how you would make an HPV vaccine recommendation to the parent.</a:t>
            </a:r>
            <a:endParaRPr sz="3400" b="0">
              <a:solidFill>
                <a:schemeClr val="lt2"/>
              </a:solidFill>
              <a:latin typeface="Arial"/>
              <a:ea typeface="Arial"/>
              <a:cs typeface="Arial"/>
              <a:sym typeface="Arial"/>
            </a:endParaRPr>
          </a:p>
        </p:txBody>
      </p:sp>
      <p:pic>
        <p:nvPicPr>
          <p:cNvPr id="1578" name="Google Shape;1578;g32a90a56ed0_2_38" descr="Boardroom outline"/>
          <p:cNvPicPr preferRelativeResize="0"/>
          <p:nvPr/>
        </p:nvPicPr>
        <p:blipFill rotWithShape="1">
          <a:blip r:embed="rId3">
            <a:alphaModFix/>
          </a:blip>
          <a:srcRect/>
          <a:stretch/>
        </p:blipFill>
        <p:spPr>
          <a:xfrm>
            <a:off x="10288437" y="1437"/>
            <a:ext cx="1593011" cy="1593011"/>
          </a:xfrm>
          <a:prstGeom prst="rect">
            <a:avLst/>
          </a:prstGeom>
          <a:noFill/>
          <a:ln>
            <a:noFill/>
          </a:ln>
        </p:spPr>
      </p:pic>
      <p:sp>
        <p:nvSpPr>
          <p:cNvPr id="1579" name="Google Shape;1579;g32a90a56ed0_2_38"/>
          <p:cNvSpPr txBox="1"/>
          <p:nvPr/>
        </p:nvSpPr>
        <p:spPr>
          <a:xfrm>
            <a:off x="8736496" y="797942"/>
            <a:ext cx="16979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ROLE PLAY 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6"/>
          <p:cNvSpPr txBox="1">
            <a:spLocks noGrp="1"/>
          </p:cNvSpPr>
          <p:nvPr>
            <p:ph type="title"/>
          </p:nvPr>
        </p:nvSpPr>
        <p:spPr>
          <a:xfrm>
            <a:off x="487540" y="489385"/>
            <a:ext cx="11216920" cy="818585"/>
          </a:xfrm>
          <a:prstGeom prst="rect">
            <a:avLst/>
          </a:prstGeom>
          <a:noFill/>
          <a:ln>
            <a:noFill/>
          </a:ln>
        </p:spPr>
        <p:txBody>
          <a:bodyPr spcFirstLastPara="1" wrap="square" lIns="91400" tIns="45700" rIns="91400" bIns="45700" anchor="ctr" anchorCtr="0">
            <a:noAutofit/>
          </a:bodyPr>
          <a:lstStyle/>
          <a:p>
            <a:pPr marL="0" lvl="0" indent="0" algn="l" rtl="0">
              <a:lnSpc>
                <a:spcPct val="90000"/>
              </a:lnSpc>
              <a:spcBef>
                <a:spcPts val="0"/>
              </a:spcBef>
              <a:spcAft>
                <a:spcPts val="0"/>
              </a:spcAft>
              <a:buClr>
                <a:schemeClr val="lt1"/>
              </a:buClr>
              <a:buSzPts val="4889"/>
              <a:buNone/>
            </a:pPr>
            <a:r>
              <a:rPr lang="en-US" sz="4267" b="1">
                <a:solidFill>
                  <a:schemeClr val="lt1"/>
                </a:solidFill>
              </a:rPr>
              <a:t>India's Burden of Cervical Cancer, Annual</a:t>
            </a:r>
            <a:endParaRPr sz="4267">
              <a:solidFill>
                <a:schemeClr val="lt1"/>
              </a:solidFill>
            </a:endParaRPr>
          </a:p>
        </p:txBody>
      </p:sp>
      <p:grpSp>
        <p:nvGrpSpPr>
          <p:cNvPr id="985" name="Google Shape;985;p6"/>
          <p:cNvGrpSpPr/>
          <p:nvPr/>
        </p:nvGrpSpPr>
        <p:grpSpPr>
          <a:xfrm>
            <a:off x="733594" y="1812068"/>
            <a:ext cx="1720322" cy="1701355"/>
            <a:chOff x="833529" y="1392359"/>
            <a:chExt cx="1290274" cy="1276048"/>
          </a:xfrm>
        </p:grpSpPr>
        <p:sp>
          <p:nvSpPr>
            <p:cNvPr id="986" name="Google Shape;986;p6"/>
            <p:cNvSpPr/>
            <p:nvPr/>
          </p:nvSpPr>
          <p:spPr>
            <a:xfrm>
              <a:off x="847755" y="1392359"/>
              <a:ext cx="1276048" cy="1276048"/>
            </a:xfrm>
            <a:prstGeom prst="ellipse">
              <a:avLst/>
            </a:prstGeom>
            <a:solidFill>
              <a:srgbClr val="D28F2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667"/>
                <a:buFont typeface="Arial"/>
                <a:buNone/>
              </a:pPr>
              <a:endParaRPr sz="2667" b="1" i="0" u="none" strike="noStrike" cap="none">
                <a:solidFill>
                  <a:srgbClr val="FFFFFF"/>
                </a:solidFill>
                <a:latin typeface="Calibri"/>
                <a:ea typeface="Calibri"/>
                <a:cs typeface="Calibri"/>
                <a:sym typeface="Calibri"/>
              </a:endParaRPr>
            </a:p>
          </p:txBody>
        </p:sp>
        <p:sp>
          <p:nvSpPr>
            <p:cNvPr id="987" name="Google Shape;987;p6"/>
            <p:cNvSpPr txBox="1"/>
            <p:nvPr/>
          </p:nvSpPr>
          <p:spPr>
            <a:xfrm>
              <a:off x="833529" y="1728307"/>
              <a:ext cx="1276048" cy="792563"/>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Arial"/>
                  <a:ea typeface="Arial"/>
                  <a:cs typeface="Arial"/>
                  <a:sym typeface="Arial"/>
                </a:rPr>
                <a:t>79K</a:t>
              </a:r>
              <a:endParaRPr sz="4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67"/>
                <a:buFont typeface="Arial"/>
                <a:buNone/>
              </a:pPr>
              <a:endParaRPr sz="1867" b="1" i="0" u="none" strike="noStrike" cap="none">
                <a:solidFill>
                  <a:srgbClr val="FFFFFF"/>
                </a:solidFill>
                <a:latin typeface="Arial"/>
                <a:ea typeface="Arial"/>
                <a:cs typeface="Arial"/>
                <a:sym typeface="Arial"/>
              </a:endParaRPr>
            </a:p>
          </p:txBody>
        </p:sp>
      </p:grpSp>
      <p:grpSp>
        <p:nvGrpSpPr>
          <p:cNvPr id="988" name="Google Shape;988;p6"/>
          <p:cNvGrpSpPr/>
          <p:nvPr/>
        </p:nvGrpSpPr>
        <p:grpSpPr>
          <a:xfrm>
            <a:off x="685177" y="3601799"/>
            <a:ext cx="1768747" cy="1701355"/>
            <a:chOff x="592332" y="3224733"/>
            <a:chExt cx="1326593" cy="1276048"/>
          </a:xfrm>
        </p:grpSpPr>
        <p:sp>
          <p:nvSpPr>
            <p:cNvPr id="989" name="Google Shape;989;p6"/>
            <p:cNvSpPr/>
            <p:nvPr/>
          </p:nvSpPr>
          <p:spPr>
            <a:xfrm>
              <a:off x="642877" y="3224733"/>
              <a:ext cx="1276048" cy="1276048"/>
            </a:xfrm>
            <a:prstGeom prst="ellipse">
              <a:avLst/>
            </a:prstGeom>
            <a:solidFill>
              <a:srgbClr val="D28F2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667"/>
                <a:buFont typeface="Arial"/>
                <a:buNone/>
              </a:pPr>
              <a:endParaRPr sz="2667" b="1" i="0" u="none" strike="noStrike" cap="none">
                <a:solidFill>
                  <a:srgbClr val="FFFFFF"/>
                </a:solidFill>
                <a:latin typeface="Calibri"/>
                <a:ea typeface="Calibri"/>
                <a:cs typeface="Calibri"/>
                <a:sym typeface="Calibri"/>
              </a:endParaRPr>
            </a:p>
          </p:txBody>
        </p:sp>
        <p:sp>
          <p:nvSpPr>
            <p:cNvPr id="990" name="Google Shape;990;p6"/>
            <p:cNvSpPr txBox="1"/>
            <p:nvPr/>
          </p:nvSpPr>
          <p:spPr>
            <a:xfrm>
              <a:off x="592332" y="3575418"/>
              <a:ext cx="1312361" cy="792563"/>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Arial"/>
                  <a:ea typeface="Arial"/>
                  <a:cs typeface="Arial"/>
                  <a:sym typeface="Arial"/>
                </a:rPr>
                <a:t>127K</a:t>
              </a:r>
              <a:br>
                <a:rPr lang="en-US" sz="3400" b="1" i="0" u="none" strike="noStrike" cap="none">
                  <a:solidFill>
                    <a:schemeClr val="dk1"/>
                  </a:solidFill>
                  <a:latin typeface="Arial"/>
                  <a:ea typeface="Arial"/>
                  <a:cs typeface="Arial"/>
                  <a:sym typeface="Arial"/>
                </a:rPr>
              </a:br>
              <a:endParaRPr sz="1867" b="1" i="0" u="none" strike="noStrike" cap="none">
                <a:solidFill>
                  <a:srgbClr val="FFFFFF"/>
                </a:solidFill>
                <a:latin typeface="Arial"/>
                <a:ea typeface="Arial"/>
                <a:cs typeface="Arial"/>
                <a:sym typeface="Arial"/>
              </a:endParaRPr>
            </a:p>
          </p:txBody>
        </p:sp>
      </p:grpSp>
      <p:sp>
        <p:nvSpPr>
          <p:cNvPr id="991" name="Google Shape;991;p6"/>
          <p:cNvSpPr txBox="1"/>
          <p:nvPr/>
        </p:nvSpPr>
        <p:spPr>
          <a:xfrm>
            <a:off x="2444528" y="2217711"/>
            <a:ext cx="2822700" cy="11184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FFFFFF"/>
                </a:solidFill>
                <a:latin typeface="Arial"/>
                <a:ea typeface="Arial"/>
                <a:cs typeface="Arial"/>
                <a:sym typeface="Arial"/>
              </a:rPr>
              <a:t>Deaths</a:t>
            </a:r>
            <a:endParaRPr sz="4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67"/>
              <a:buFont typeface="Arial"/>
              <a:buNone/>
            </a:pPr>
            <a:endParaRPr sz="1867" b="1" i="0" u="none" strike="noStrike" cap="none">
              <a:solidFill>
                <a:srgbClr val="FFFFFF"/>
              </a:solidFill>
              <a:latin typeface="Arial"/>
              <a:ea typeface="Arial"/>
              <a:cs typeface="Arial"/>
              <a:sym typeface="Arial"/>
            </a:endParaRPr>
          </a:p>
        </p:txBody>
      </p:sp>
      <p:sp>
        <p:nvSpPr>
          <p:cNvPr id="992" name="Google Shape;992;p6"/>
          <p:cNvSpPr txBox="1"/>
          <p:nvPr/>
        </p:nvSpPr>
        <p:spPr>
          <a:xfrm>
            <a:off x="2473283" y="4007691"/>
            <a:ext cx="3527400" cy="11184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FFFFFF"/>
                </a:solidFill>
                <a:latin typeface="Arial"/>
                <a:ea typeface="Arial"/>
                <a:cs typeface="Arial"/>
                <a:sym typeface="Arial"/>
              </a:rPr>
              <a:t>New Cases</a:t>
            </a:r>
            <a:endParaRPr sz="4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67"/>
              <a:buFont typeface="Arial"/>
              <a:buNone/>
            </a:pPr>
            <a:endParaRPr sz="1867" b="1" i="0" u="none" strike="noStrike" cap="none">
              <a:solidFill>
                <a:srgbClr val="FFFFFF"/>
              </a:solidFill>
              <a:latin typeface="Arial"/>
              <a:ea typeface="Arial"/>
              <a:cs typeface="Arial"/>
              <a:sym typeface="Arial"/>
            </a:endParaRPr>
          </a:p>
        </p:txBody>
      </p:sp>
      <p:sp>
        <p:nvSpPr>
          <p:cNvPr id="993" name="Google Shape;993;p6"/>
          <p:cNvSpPr txBox="1"/>
          <p:nvPr/>
        </p:nvSpPr>
        <p:spPr>
          <a:xfrm>
            <a:off x="6600156" y="2503967"/>
            <a:ext cx="4951200" cy="1565400"/>
          </a:xfrm>
          <a:prstGeom prst="rect">
            <a:avLst/>
          </a:prstGeom>
          <a:no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If we don't act ...</a:t>
            </a:r>
            <a:endParaRPr sz="32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accent2"/>
                </a:solidFill>
                <a:latin typeface="Arial"/>
                <a:ea typeface="Arial"/>
                <a:cs typeface="Arial"/>
                <a:sym typeface="Arial"/>
              </a:rPr>
              <a:t>new cases will </a:t>
            </a:r>
            <a:r>
              <a:rPr lang="en-US" sz="3200" b="1" i="0" u="none" strike="noStrike" cap="none">
                <a:solidFill>
                  <a:schemeClr val="lt1"/>
                </a:solidFill>
                <a:latin typeface="Arial"/>
                <a:ea typeface="Arial"/>
                <a:cs typeface="Arial"/>
                <a:sym typeface="Arial"/>
              </a:rPr>
              <a:t>increase 54% </a:t>
            </a:r>
            <a:r>
              <a:rPr lang="en-US" sz="3200" b="1" i="0" u="none" strike="noStrike" cap="none">
                <a:solidFill>
                  <a:schemeClr val="accent2"/>
                </a:solidFill>
                <a:latin typeface="Arial"/>
                <a:ea typeface="Arial"/>
                <a:cs typeface="Arial"/>
                <a:sym typeface="Arial"/>
              </a:rPr>
              <a:t>from 2020 to 2040.</a:t>
            </a:r>
            <a:endParaRPr sz="3200" b="1" i="0" u="none" strike="noStrike" cap="none">
              <a:solidFill>
                <a:schemeClr val="accent2"/>
              </a:solidFill>
              <a:latin typeface="Arial"/>
              <a:ea typeface="Arial"/>
              <a:cs typeface="Arial"/>
              <a:sym typeface="Arial"/>
            </a:endParaRPr>
          </a:p>
        </p:txBody>
      </p:sp>
      <p:sp>
        <p:nvSpPr>
          <p:cNvPr id="994" name="Google Shape;994;p6"/>
          <p:cNvSpPr txBox="1"/>
          <p:nvPr/>
        </p:nvSpPr>
        <p:spPr>
          <a:xfrm>
            <a:off x="1603239" y="5946372"/>
            <a:ext cx="10515599" cy="533544"/>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en-US" sz="2667" b="0" i="0" u="none" strike="noStrike" cap="none">
                <a:solidFill>
                  <a:schemeClr val="dk1"/>
                </a:solidFill>
                <a:latin typeface="Arial"/>
                <a:ea typeface="Arial"/>
                <a:cs typeface="Arial"/>
                <a:sym typeface="Arial"/>
              </a:rPr>
              <a:t>​</a:t>
            </a:r>
            <a:r>
              <a:rPr lang="en-US" sz="2667" b="1" i="0" u="none" strike="noStrike" cap="none">
                <a:solidFill>
                  <a:srgbClr val="FFFFFF"/>
                </a:solidFill>
                <a:latin typeface="Arial"/>
                <a:ea typeface="Arial"/>
                <a:cs typeface="Arial"/>
                <a:sym typeface="Arial"/>
              </a:rPr>
              <a:t>Your ACTION</a:t>
            </a:r>
            <a:r>
              <a:rPr lang="en-US" sz="2667" b="0" i="0" u="none" strike="noStrike" cap="none">
                <a:solidFill>
                  <a:srgbClr val="FFFFFF"/>
                </a:solidFill>
                <a:latin typeface="Arial"/>
                <a:ea typeface="Arial"/>
                <a:cs typeface="Arial"/>
                <a:sym typeface="Arial"/>
              </a:rPr>
              <a:t> </a:t>
            </a:r>
            <a:r>
              <a:rPr lang="en-US" sz="2667" b="1" i="0" u="none" strike="noStrike" cap="none">
                <a:solidFill>
                  <a:srgbClr val="FFFFFF"/>
                </a:solidFill>
                <a:latin typeface="Arial"/>
                <a:ea typeface="Arial"/>
                <a:cs typeface="Arial"/>
                <a:sym typeface="Arial"/>
              </a:rPr>
              <a:t>today</a:t>
            </a:r>
            <a:r>
              <a:rPr lang="en-US" sz="2667" b="0" i="0" u="none" strike="noStrike" cap="none">
                <a:solidFill>
                  <a:srgbClr val="FF9922"/>
                </a:solidFill>
                <a:latin typeface="Arial"/>
                <a:ea typeface="Arial"/>
                <a:cs typeface="Arial"/>
                <a:sym typeface="Arial"/>
              </a:rPr>
              <a:t> can change this picture of tomorrow!</a:t>
            </a:r>
            <a:endParaRPr sz="2533" b="0" i="0" u="none" strike="noStrike" cap="none">
              <a:solidFill>
                <a:schemeClr val="dk1"/>
              </a:solidFill>
              <a:latin typeface="Arial"/>
              <a:ea typeface="Arial"/>
              <a:cs typeface="Arial"/>
              <a:sym typeface="Arial"/>
            </a:endParaRPr>
          </a:p>
        </p:txBody>
      </p:sp>
      <p:pic>
        <p:nvPicPr>
          <p:cNvPr id="995" name="Google Shape;995;p6"/>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27"/>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86" name="Google Shape;1586;p27"/>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587" name="Google Shape;1587;p27"/>
          <p:cNvSpPr txBox="1">
            <a:spLocks noGrp="1"/>
          </p:cNvSpPr>
          <p:nvPr>
            <p:ph type="body" idx="2"/>
          </p:nvPr>
        </p:nvSpPr>
        <p:spPr>
          <a:xfrm>
            <a:off x="627811" y="977079"/>
            <a:ext cx="10936377"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Clinical Scenario</a:t>
            </a:r>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100000"/>
              </a:lnSpc>
              <a:spcBef>
                <a:spcPts val="0"/>
              </a:spcBef>
              <a:spcAft>
                <a:spcPts val="0"/>
              </a:spcAft>
              <a:buSzPts val="4000"/>
              <a:buNone/>
            </a:pPr>
            <a:r>
              <a:rPr lang="en-US" sz="3400" b="0">
                <a:solidFill>
                  <a:schemeClr val="lt2"/>
                </a:solidFill>
                <a:latin typeface="Arial"/>
                <a:ea typeface="Arial"/>
                <a:cs typeface="Arial"/>
                <a:sym typeface="Arial"/>
              </a:rPr>
              <a:t>A parent comes with their 10-year-old daughter to your clinic for HPV vaccination. He has come to know about the vaccine from the media. </a:t>
            </a:r>
            <a:endParaRPr sz="3400"/>
          </a:p>
          <a:p>
            <a:pPr marL="0" lvl="0" indent="0" algn="l" rtl="0">
              <a:lnSpc>
                <a:spcPct val="80000"/>
              </a:lnSpc>
              <a:spcBef>
                <a:spcPts val="0"/>
              </a:spcBef>
              <a:spcAft>
                <a:spcPts val="0"/>
              </a:spcAft>
              <a:buSzPts val="4000"/>
              <a:buNone/>
            </a:pPr>
            <a:endParaRPr sz="3733" b="0">
              <a:solidFill>
                <a:schemeClr val="lt2"/>
              </a:solidFill>
              <a:latin typeface="Arial"/>
              <a:ea typeface="Arial"/>
              <a:cs typeface="Arial"/>
              <a:sym typeface="Arial"/>
            </a:endParaRPr>
          </a:p>
          <a:p>
            <a:pPr marL="0" lvl="0" indent="0" algn="l" rtl="0">
              <a:lnSpc>
                <a:spcPct val="100000"/>
              </a:lnSpc>
              <a:spcBef>
                <a:spcPts val="0"/>
              </a:spcBef>
              <a:spcAft>
                <a:spcPts val="0"/>
              </a:spcAft>
              <a:buSzPts val="4000"/>
              <a:buNone/>
            </a:pPr>
            <a:r>
              <a:rPr lang="en-US" sz="3400" b="0">
                <a:solidFill>
                  <a:schemeClr val="lt2"/>
                </a:solidFill>
                <a:latin typeface="Arial"/>
                <a:ea typeface="Arial"/>
                <a:cs typeface="Arial"/>
                <a:sym typeface="Arial"/>
              </a:rPr>
              <a:t>The concerned father asks </a:t>
            </a:r>
            <a:r>
              <a:rPr lang="en-US" sz="3400" i="1">
                <a:solidFill>
                  <a:srgbClr val="FFC17A"/>
                </a:solidFill>
                <a:latin typeface="Arial"/>
                <a:ea typeface="Arial"/>
                <a:cs typeface="Arial"/>
                <a:sym typeface="Arial"/>
              </a:rPr>
              <a:t>“Is the HPV vaccine safe?” </a:t>
            </a:r>
            <a:r>
              <a:rPr lang="en-US" sz="3400" b="0">
                <a:solidFill>
                  <a:schemeClr val="lt2"/>
                </a:solidFill>
                <a:latin typeface="Arial"/>
                <a:ea typeface="Arial"/>
                <a:cs typeface="Arial"/>
                <a:sym typeface="Arial"/>
              </a:rPr>
              <a:t>You address the safety issue and administer the vaccine. </a:t>
            </a:r>
            <a:endParaRPr sz="3400" i="1">
              <a:solidFill>
                <a:srgbClr val="FFC17A"/>
              </a:solidFill>
              <a:latin typeface="Arial"/>
              <a:ea typeface="Arial"/>
              <a:cs typeface="Arial"/>
              <a:sym typeface="Arial"/>
            </a:endParaRPr>
          </a:p>
          <a:p>
            <a:pPr marL="0" lvl="0" indent="0" algn="l" rtl="0">
              <a:lnSpc>
                <a:spcPct val="80000"/>
              </a:lnSpc>
              <a:spcBef>
                <a:spcPts val="0"/>
              </a:spcBef>
              <a:spcAft>
                <a:spcPts val="0"/>
              </a:spcAft>
              <a:buSzPts val="4000"/>
              <a:buNone/>
            </a:pPr>
            <a:endParaRPr sz="3733" b="0">
              <a:solidFill>
                <a:schemeClr val="lt2"/>
              </a:solidFill>
              <a:latin typeface="Arial"/>
              <a:ea typeface="Arial"/>
              <a:cs typeface="Arial"/>
              <a:sym typeface="Arial"/>
            </a:endParaRPr>
          </a:p>
          <a:p>
            <a:pPr marL="0" lvl="0" indent="0" algn="l" rtl="0">
              <a:lnSpc>
                <a:spcPct val="100000"/>
              </a:lnSpc>
              <a:spcBef>
                <a:spcPts val="0"/>
              </a:spcBef>
              <a:spcAft>
                <a:spcPts val="0"/>
              </a:spcAft>
              <a:buSzPts val="4000"/>
              <a:buNone/>
            </a:pPr>
            <a:r>
              <a:rPr lang="en-US" sz="3400" b="0">
                <a:solidFill>
                  <a:schemeClr val="lt2"/>
                </a:solidFill>
                <a:latin typeface="Arial"/>
                <a:ea typeface="Arial"/>
                <a:cs typeface="Arial"/>
                <a:sym typeface="Arial"/>
              </a:rPr>
              <a:t>Role play how you might respond with a short, fact-based response.</a:t>
            </a:r>
            <a:endParaRPr sz="3400" b="0">
              <a:solidFill>
                <a:schemeClr val="lt2"/>
              </a:solidFill>
              <a:latin typeface="Arial"/>
              <a:ea typeface="Arial"/>
              <a:cs typeface="Arial"/>
              <a:sym typeface="Arial"/>
            </a:endParaRPr>
          </a:p>
        </p:txBody>
      </p:sp>
      <p:pic>
        <p:nvPicPr>
          <p:cNvPr id="1588" name="Google Shape;1588;p27" descr="Boardroom outline"/>
          <p:cNvPicPr preferRelativeResize="0"/>
          <p:nvPr/>
        </p:nvPicPr>
        <p:blipFill rotWithShape="1">
          <a:blip r:embed="rId3">
            <a:alphaModFix/>
          </a:blip>
          <a:srcRect/>
          <a:stretch/>
        </p:blipFill>
        <p:spPr>
          <a:xfrm>
            <a:off x="10288437" y="1437"/>
            <a:ext cx="1593011" cy="1593011"/>
          </a:xfrm>
          <a:prstGeom prst="rect">
            <a:avLst/>
          </a:prstGeom>
          <a:noFill/>
          <a:ln>
            <a:noFill/>
          </a:ln>
        </p:spPr>
      </p:pic>
      <p:sp>
        <p:nvSpPr>
          <p:cNvPr id="1589" name="Google Shape;1589;p27"/>
          <p:cNvSpPr txBox="1"/>
          <p:nvPr/>
        </p:nvSpPr>
        <p:spPr>
          <a:xfrm>
            <a:off x="8706678" y="797942"/>
            <a:ext cx="16979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ROLE PLAY 2</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28"/>
          <p:cNvSpPr txBox="1">
            <a:spLocks noGrp="1"/>
          </p:cNvSpPr>
          <p:nvPr>
            <p:ph type="ctrTitle"/>
          </p:nvPr>
        </p:nvSpPr>
        <p:spPr>
          <a:xfrm>
            <a:off x="874508" y="1570550"/>
            <a:ext cx="10442983" cy="2387600"/>
          </a:xfrm>
          <a:prstGeom prst="rect">
            <a:avLst/>
          </a:prstGeom>
          <a:noFill/>
          <a:ln>
            <a:noFill/>
          </a:ln>
        </p:spPr>
        <p:txBody>
          <a:bodyPr spcFirstLastPara="1" wrap="square" lIns="121900" tIns="60925" rIns="121900" bIns="60925" anchor="b" anchorCtr="0">
            <a:normAutofit/>
          </a:bodyPr>
          <a:lstStyle/>
          <a:p>
            <a:pPr marL="0" lvl="0" indent="0" algn="ctr" rtl="0">
              <a:lnSpc>
                <a:spcPct val="90000"/>
              </a:lnSpc>
              <a:spcBef>
                <a:spcPts val="0"/>
              </a:spcBef>
              <a:spcAft>
                <a:spcPts val="0"/>
              </a:spcAft>
              <a:buClr>
                <a:schemeClr val="lt1"/>
              </a:buClr>
              <a:buSzPts val="6000"/>
              <a:buNone/>
            </a:pPr>
            <a:r>
              <a:rPr lang="en-US" b="1">
                <a:solidFill>
                  <a:schemeClr val="lt1"/>
                </a:solidFill>
              </a:rPr>
              <a:t>Questions Parents May Ask</a:t>
            </a:r>
            <a:endParaRPr>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67"/>
          <p:cNvSpPr txBox="1">
            <a:spLocks noGrp="1"/>
          </p:cNvSpPr>
          <p:nvPr>
            <p:ph type="title"/>
          </p:nvPr>
        </p:nvSpPr>
        <p:spPr>
          <a:xfrm>
            <a:off x="838200" y="198400"/>
            <a:ext cx="10515600" cy="13256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SzPts val="1800"/>
              <a:buNone/>
            </a:pPr>
            <a:r>
              <a:rPr lang="en-US" sz="4267" b="1">
                <a:solidFill>
                  <a:srgbClr val="007C88"/>
                </a:solidFill>
                <a:latin typeface="Arial"/>
                <a:ea typeface="Arial"/>
                <a:cs typeface="Arial"/>
                <a:sym typeface="Arial"/>
              </a:rPr>
              <a:t>Does HPV Vaccination Work?</a:t>
            </a:r>
            <a:endParaRPr sz="4267" b="1">
              <a:solidFill>
                <a:srgbClr val="007C88"/>
              </a:solidFill>
              <a:latin typeface="Arial"/>
              <a:ea typeface="Arial"/>
              <a:cs typeface="Arial"/>
              <a:sym typeface="Arial"/>
            </a:endParaRPr>
          </a:p>
        </p:txBody>
      </p:sp>
      <p:sp>
        <p:nvSpPr>
          <p:cNvPr id="1601" name="Google Shape;1601;p67"/>
          <p:cNvSpPr txBox="1">
            <a:spLocks noGrp="1"/>
          </p:cNvSpPr>
          <p:nvPr>
            <p:ph type="body" idx="4294967295"/>
          </p:nvPr>
        </p:nvSpPr>
        <p:spPr>
          <a:xfrm>
            <a:off x="1781832" y="1905547"/>
            <a:ext cx="8943975" cy="4241800"/>
          </a:xfrm>
          <a:prstGeom prst="rect">
            <a:avLst/>
          </a:prstGeom>
          <a:noFill/>
          <a:ln>
            <a:noFill/>
          </a:ln>
        </p:spPr>
        <p:txBody>
          <a:bodyPr spcFirstLastPara="1" wrap="square" lIns="91400" tIns="45700" rIns="91400" bIns="45700" anchor="t" anchorCtr="0">
            <a:normAutofit/>
          </a:bodyPr>
          <a:lstStyle/>
          <a:p>
            <a:pPr marL="380990" marR="171022" lvl="0" indent="-380990" algn="l" rtl="0">
              <a:lnSpc>
                <a:spcPct val="114585"/>
              </a:lnSpc>
              <a:spcBef>
                <a:spcPts val="1375"/>
              </a:spcBef>
              <a:spcAft>
                <a:spcPts val="0"/>
              </a:spcAft>
              <a:buSzPts val="2100"/>
              <a:buChar char="•"/>
            </a:pPr>
            <a:r>
              <a:rPr lang="en-US" sz="2800" b="1" i="1">
                <a:solidFill>
                  <a:srgbClr val="262626"/>
                </a:solidFill>
              </a:rPr>
              <a:t>Yes</a:t>
            </a:r>
            <a:r>
              <a:rPr lang="en-US" sz="2800" i="1">
                <a:solidFill>
                  <a:srgbClr val="262626"/>
                </a:solidFill>
              </a:rPr>
              <a:t>, HPV vaccination works very well. </a:t>
            </a:r>
            <a:endParaRPr sz="2800">
              <a:solidFill>
                <a:srgbClr val="262626"/>
              </a:solidFill>
            </a:endParaRPr>
          </a:p>
          <a:p>
            <a:pPr marL="380990" marR="171022" lvl="0" indent="-380990" algn="l" rtl="0">
              <a:lnSpc>
                <a:spcPct val="114585"/>
              </a:lnSpc>
              <a:spcBef>
                <a:spcPts val="1375"/>
              </a:spcBef>
              <a:spcAft>
                <a:spcPts val="0"/>
              </a:spcAft>
              <a:buSzPts val="2100"/>
              <a:buChar char="•"/>
            </a:pPr>
            <a:r>
              <a:rPr lang="en-US" sz="2800" i="1">
                <a:solidFill>
                  <a:srgbClr val="262626"/>
                </a:solidFill>
              </a:rPr>
              <a:t>Studies have proven that HPV vaccination is effective at preventing cervical and other HPV cancers. </a:t>
            </a:r>
            <a:endParaRPr sz="2800"/>
          </a:p>
          <a:p>
            <a:pPr marL="380990" marR="171022" lvl="0" indent="-380990" algn="l" rtl="0">
              <a:lnSpc>
                <a:spcPct val="114585"/>
              </a:lnSpc>
              <a:spcBef>
                <a:spcPts val="1375"/>
              </a:spcBef>
              <a:spcAft>
                <a:spcPts val="0"/>
              </a:spcAft>
              <a:buSzPts val="2100"/>
              <a:buChar char="•"/>
            </a:pPr>
            <a:r>
              <a:rPr lang="en-US" sz="2800" i="1">
                <a:solidFill>
                  <a:srgbClr val="262626"/>
                </a:solidFill>
              </a:rPr>
              <a:t>HPV vaccination can prevent most cervical cancers.</a:t>
            </a:r>
            <a:endParaRPr sz="2800">
              <a:solidFill>
                <a:srgbClr val="262626"/>
              </a:solidFill>
            </a:endParaRPr>
          </a:p>
        </p:txBody>
      </p:sp>
      <p:pic>
        <p:nvPicPr>
          <p:cNvPr id="1602" name="Google Shape;1602;p67" descr="Questions outline"/>
          <p:cNvPicPr preferRelativeResize="0"/>
          <p:nvPr/>
        </p:nvPicPr>
        <p:blipFill rotWithShape="1">
          <a:blip r:embed="rId3">
            <a:alphaModFix/>
          </a:blip>
          <a:srcRect/>
          <a:stretch/>
        </p:blipFill>
        <p:spPr>
          <a:xfrm>
            <a:off x="10345947" y="346495"/>
            <a:ext cx="1219200" cy="1219200"/>
          </a:xfrm>
          <a:prstGeom prst="rect">
            <a:avLst/>
          </a:prstGeom>
          <a:noFill/>
          <a:ln>
            <a:noFill/>
          </a:ln>
        </p:spPr>
      </p:pic>
      <p:pic>
        <p:nvPicPr>
          <p:cNvPr id="1604" name="Google Shape;1604;p67"/>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41"/>
          <p:cNvSpPr txBox="1">
            <a:spLocks noGrp="1"/>
          </p:cNvSpPr>
          <p:nvPr>
            <p:ph type="title"/>
          </p:nvPr>
        </p:nvSpPr>
        <p:spPr>
          <a:xfrm>
            <a:off x="838201" y="382599"/>
            <a:ext cx="10961297" cy="1339940"/>
          </a:xfrm>
          <a:prstGeom prst="rect">
            <a:avLst/>
          </a:prstGeom>
          <a:noFill/>
          <a:ln>
            <a:noFill/>
          </a:ln>
        </p:spPr>
        <p:txBody>
          <a:bodyPr spcFirstLastPara="1" wrap="square" lIns="91400" tIns="45700" rIns="91400" bIns="45700" anchor="ctr" anchorCtr="0">
            <a:noAutofit/>
          </a:bodyPr>
          <a:lstStyle/>
          <a:p>
            <a:pPr marL="0" lvl="0" indent="0" algn="l" rtl="0">
              <a:lnSpc>
                <a:spcPct val="90000"/>
              </a:lnSpc>
              <a:spcBef>
                <a:spcPts val="0"/>
              </a:spcBef>
              <a:spcAft>
                <a:spcPts val="0"/>
              </a:spcAft>
              <a:buClr>
                <a:schemeClr val="dk1"/>
              </a:buClr>
              <a:buSzPts val="1800"/>
              <a:buNone/>
            </a:pPr>
            <a:r>
              <a:rPr lang="en-US" sz="4000" b="1">
                <a:solidFill>
                  <a:srgbClr val="007C88"/>
                </a:solidFill>
                <a:latin typeface="Arial"/>
                <a:ea typeface="Arial"/>
                <a:cs typeface="Arial"/>
                <a:sym typeface="Arial"/>
              </a:rPr>
              <a:t>Does the HPV Vaccine Cause </a:t>
            </a:r>
            <a:br>
              <a:rPr lang="en-US" sz="4000" b="1">
                <a:solidFill>
                  <a:srgbClr val="007C88"/>
                </a:solidFill>
                <a:latin typeface="Arial"/>
                <a:ea typeface="Arial"/>
                <a:cs typeface="Arial"/>
                <a:sym typeface="Arial"/>
              </a:rPr>
            </a:br>
            <a:r>
              <a:rPr lang="en-US" sz="4000" b="1">
                <a:solidFill>
                  <a:srgbClr val="007C88"/>
                </a:solidFill>
                <a:latin typeface="Arial"/>
                <a:ea typeface="Arial"/>
                <a:cs typeface="Arial"/>
                <a:sym typeface="Arial"/>
              </a:rPr>
              <a:t>Side Effects?</a:t>
            </a:r>
            <a:endParaRPr sz="4000" b="1">
              <a:solidFill>
                <a:srgbClr val="007C88"/>
              </a:solidFill>
              <a:latin typeface="Arial"/>
              <a:ea typeface="Arial"/>
              <a:cs typeface="Arial"/>
              <a:sym typeface="Arial"/>
            </a:endParaRPr>
          </a:p>
        </p:txBody>
      </p:sp>
      <p:sp>
        <p:nvSpPr>
          <p:cNvPr id="1611" name="Google Shape;1611;p41"/>
          <p:cNvSpPr txBox="1">
            <a:spLocks noGrp="1"/>
          </p:cNvSpPr>
          <p:nvPr>
            <p:ph type="body" idx="4294967295"/>
          </p:nvPr>
        </p:nvSpPr>
        <p:spPr>
          <a:xfrm>
            <a:off x="1292772" y="1924060"/>
            <a:ext cx="10074165" cy="4340225"/>
          </a:xfrm>
          <a:prstGeom prst="rect">
            <a:avLst/>
          </a:prstGeom>
          <a:noFill/>
          <a:ln>
            <a:noFill/>
          </a:ln>
        </p:spPr>
        <p:txBody>
          <a:bodyPr spcFirstLastPara="1" wrap="square" lIns="91400" tIns="45700" rIns="91400" bIns="45700" anchor="t" anchorCtr="0">
            <a:noAutofit/>
          </a:bodyPr>
          <a:lstStyle/>
          <a:p>
            <a:pPr marL="380990" marR="171022" indent="-380990">
              <a:lnSpc>
                <a:spcPct val="114585"/>
              </a:lnSpc>
              <a:spcBef>
                <a:spcPts val="1375"/>
              </a:spcBef>
              <a:buSzPts val="2100"/>
            </a:pPr>
            <a:r>
              <a:rPr lang="en-US" sz="2800" i="1">
                <a:solidFill>
                  <a:srgbClr val="262626"/>
                </a:solidFill>
                <a:sym typeface="Arial"/>
              </a:rPr>
              <a:t>The HPV vaccine is safe.</a:t>
            </a:r>
          </a:p>
          <a:p>
            <a:pPr marL="380990" marR="171022" indent="-380990">
              <a:lnSpc>
                <a:spcPct val="114585"/>
              </a:lnSpc>
              <a:spcBef>
                <a:spcPts val="1375"/>
              </a:spcBef>
              <a:buSzPts val="2100"/>
            </a:pPr>
            <a:r>
              <a:rPr lang="en-US" sz="2800" i="1">
                <a:solidFill>
                  <a:srgbClr val="262626"/>
                </a:solidFill>
                <a:sym typeface="Arial"/>
              </a:rPr>
              <a:t>As with any other injection, your child may have mild side effects, such as fever or redness at the site of injection.</a:t>
            </a:r>
          </a:p>
          <a:p>
            <a:pPr marL="380990" marR="171022" indent="-380990">
              <a:lnSpc>
                <a:spcPct val="114585"/>
              </a:lnSpc>
              <a:spcBef>
                <a:spcPts val="1375"/>
              </a:spcBef>
              <a:buSzPts val="2100"/>
            </a:pPr>
            <a:r>
              <a:rPr lang="en-US" sz="2800" i="1">
                <a:solidFill>
                  <a:srgbClr val="262626"/>
                </a:solidFill>
                <a:sym typeface="Arial"/>
              </a:rPr>
              <a:t>Very rarely, a child can have an allergic reaction to any injection. As with all injections, we will keep your child seated for 10-15 minutes.</a:t>
            </a:r>
          </a:p>
        </p:txBody>
      </p:sp>
      <p:pic>
        <p:nvPicPr>
          <p:cNvPr id="1612" name="Google Shape;1612;p41" descr="Questions outline"/>
          <p:cNvPicPr preferRelativeResize="0"/>
          <p:nvPr/>
        </p:nvPicPr>
        <p:blipFill rotWithShape="1">
          <a:blip r:embed="rId3">
            <a:alphaModFix/>
          </a:blip>
          <a:srcRect/>
          <a:stretch/>
        </p:blipFill>
        <p:spPr>
          <a:xfrm>
            <a:off x="10345947" y="346495"/>
            <a:ext cx="1219200" cy="1219200"/>
          </a:xfrm>
          <a:prstGeom prst="rect">
            <a:avLst/>
          </a:prstGeom>
          <a:noFill/>
          <a:ln>
            <a:noFill/>
          </a:ln>
        </p:spPr>
      </p:pic>
      <p:pic>
        <p:nvPicPr>
          <p:cNvPr id="1613" name="Google Shape;1613;p41"/>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46"/>
          <p:cNvSpPr txBox="1">
            <a:spLocks noGrp="1"/>
          </p:cNvSpPr>
          <p:nvPr>
            <p:ph type="title"/>
          </p:nvPr>
        </p:nvSpPr>
        <p:spPr>
          <a:xfrm>
            <a:off x="788714" y="575095"/>
            <a:ext cx="9271000" cy="762000"/>
          </a:xfrm>
          <a:prstGeom prst="rect">
            <a:avLst/>
          </a:prstGeom>
          <a:noFill/>
          <a:ln>
            <a:noFill/>
          </a:ln>
        </p:spPr>
        <p:txBody>
          <a:bodyPr spcFirstLastPara="1" wrap="square" lIns="91400" tIns="45700" rIns="91400" bIns="45700" anchor="ctr" anchorCtr="0">
            <a:noAutofit/>
          </a:bodyPr>
          <a:lstStyle/>
          <a:p>
            <a:pPr marL="0" lvl="0" indent="0" algn="l" rtl="0">
              <a:lnSpc>
                <a:spcPct val="90000"/>
              </a:lnSpc>
              <a:spcBef>
                <a:spcPts val="0"/>
              </a:spcBef>
              <a:spcAft>
                <a:spcPts val="0"/>
              </a:spcAft>
              <a:buClr>
                <a:schemeClr val="dk1"/>
              </a:buClr>
              <a:buSzPts val="1800"/>
              <a:buNone/>
            </a:pPr>
            <a:r>
              <a:rPr lang="en-US" sz="4000" b="1">
                <a:solidFill>
                  <a:srgbClr val="007C88"/>
                </a:solidFill>
                <a:latin typeface="Arial"/>
                <a:ea typeface="Arial"/>
                <a:cs typeface="Arial"/>
                <a:sym typeface="Arial"/>
              </a:rPr>
              <a:t>Will HPV Vaccination Harm My Daughter’s Fertility?</a:t>
            </a:r>
            <a:endParaRPr sz="4000" b="1">
              <a:solidFill>
                <a:srgbClr val="007C88"/>
              </a:solidFill>
              <a:latin typeface="Arial"/>
              <a:ea typeface="Arial"/>
              <a:cs typeface="Arial"/>
              <a:sym typeface="Arial"/>
            </a:endParaRPr>
          </a:p>
        </p:txBody>
      </p:sp>
      <p:sp>
        <p:nvSpPr>
          <p:cNvPr id="1620" name="Google Shape;1620;p46"/>
          <p:cNvSpPr txBox="1">
            <a:spLocks noGrp="1"/>
          </p:cNvSpPr>
          <p:nvPr>
            <p:ph type="body" idx="4294967295"/>
          </p:nvPr>
        </p:nvSpPr>
        <p:spPr>
          <a:xfrm>
            <a:off x="1460500" y="2379773"/>
            <a:ext cx="9271000" cy="2854325"/>
          </a:xfrm>
          <a:prstGeom prst="rect">
            <a:avLst/>
          </a:prstGeom>
          <a:noFill/>
          <a:ln>
            <a:noFill/>
          </a:ln>
        </p:spPr>
        <p:txBody>
          <a:bodyPr spcFirstLastPara="1" wrap="square" lIns="91400" tIns="45700" rIns="91400" bIns="45700" anchor="t" anchorCtr="0">
            <a:normAutofit/>
          </a:bodyPr>
          <a:lstStyle/>
          <a:p>
            <a:pPr marL="456565" lvl="0" indent="-456565" algn="l" rtl="0">
              <a:lnSpc>
                <a:spcPct val="105000"/>
              </a:lnSpc>
              <a:spcBef>
                <a:spcPts val="0"/>
              </a:spcBef>
              <a:spcAft>
                <a:spcPts val="0"/>
              </a:spcAft>
              <a:buSzPts val="1946"/>
              <a:buChar char="•"/>
            </a:pPr>
            <a:r>
              <a:rPr lang="en-US" sz="2650" b="1" i="1">
                <a:solidFill>
                  <a:srgbClr val="262626"/>
                </a:solidFill>
                <a:latin typeface="Arial"/>
                <a:ea typeface="Arial"/>
                <a:cs typeface="Arial"/>
                <a:sym typeface="Arial"/>
              </a:rPr>
              <a:t>NO</a:t>
            </a:r>
            <a:endParaRPr sz="2650" b="1" i="1">
              <a:solidFill>
                <a:srgbClr val="262626"/>
              </a:solidFill>
              <a:latin typeface="Arial"/>
              <a:ea typeface="Arial"/>
              <a:cs typeface="Arial"/>
              <a:sym typeface="Arial"/>
            </a:endParaRPr>
          </a:p>
          <a:p>
            <a:pPr marL="457200" lvl="0" indent="0" algn="l" rtl="0">
              <a:lnSpc>
                <a:spcPct val="105000"/>
              </a:lnSpc>
              <a:spcBef>
                <a:spcPts val="0"/>
              </a:spcBef>
              <a:spcAft>
                <a:spcPts val="0"/>
              </a:spcAft>
              <a:buSzPts val="2100"/>
              <a:buNone/>
            </a:pPr>
            <a:endParaRPr sz="2650" b="1" i="1">
              <a:solidFill>
                <a:srgbClr val="262626"/>
              </a:solidFill>
              <a:latin typeface="Arial"/>
              <a:ea typeface="Arial"/>
              <a:cs typeface="Arial"/>
              <a:sym typeface="Arial"/>
            </a:endParaRPr>
          </a:p>
          <a:p>
            <a:pPr marL="456565" lvl="0" indent="-456565" algn="l" rtl="0">
              <a:lnSpc>
                <a:spcPct val="105000"/>
              </a:lnSpc>
              <a:spcBef>
                <a:spcPts val="0"/>
              </a:spcBef>
              <a:spcAft>
                <a:spcPts val="0"/>
              </a:spcAft>
              <a:buSzPts val="1946"/>
              <a:buChar char="•"/>
            </a:pPr>
            <a:r>
              <a:rPr lang="en-US" sz="2650" i="1">
                <a:solidFill>
                  <a:srgbClr val="262626"/>
                </a:solidFill>
                <a:latin typeface="Arial"/>
                <a:ea typeface="Arial"/>
                <a:cs typeface="Arial"/>
                <a:sym typeface="Arial"/>
              </a:rPr>
              <a:t>HPV vaccination does </a:t>
            </a:r>
            <a:r>
              <a:rPr lang="en-US" sz="2650" i="1" u="sng">
                <a:solidFill>
                  <a:srgbClr val="262626"/>
                </a:solidFill>
                <a:latin typeface="Arial"/>
                <a:ea typeface="Arial"/>
                <a:cs typeface="Arial"/>
                <a:sym typeface="Arial"/>
              </a:rPr>
              <a:t>not</a:t>
            </a:r>
            <a:r>
              <a:rPr lang="en-US" sz="2650" i="1">
                <a:solidFill>
                  <a:srgbClr val="262626"/>
                </a:solidFill>
                <a:latin typeface="Arial"/>
                <a:ea typeface="Arial"/>
                <a:cs typeface="Arial"/>
                <a:sym typeface="Arial"/>
              </a:rPr>
              <a:t> cause fertility problems. </a:t>
            </a:r>
            <a:br>
              <a:rPr lang="en-US" sz="2650" i="1">
                <a:solidFill>
                  <a:srgbClr val="262626"/>
                </a:solidFill>
                <a:latin typeface="Arial"/>
                <a:ea typeface="Arial"/>
                <a:cs typeface="Arial"/>
                <a:sym typeface="Arial"/>
              </a:rPr>
            </a:br>
            <a:endParaRPr sz="2650">
              <a:solidFill>
                <a:srgbClr val="262626"/>
              </a:solidFill>
            </a:endParaRPr>
          </a:p>
          <a:p>
            <a:pPr marL="456565" lvl="0" indent="-456565" algn="l" rtl="0">
              <a:lnSpc>
                <a:spcPct val="105000"/>
              </a:lnSpc>
              <a:spcBef>
                <a:spcPts val="0"/>
              </a:spcBef>
              <a:spcAft>
                <a:spcPts val="0"/>
              </a:spcAft>
              <a:buSzPts val="1946"/>
              <a:buChar char="•"/>
            </a:pPr>
            <a:r>
              <a:rPr lang="en-US" sz="2650" i="1">
                <a:solidFill>
                  <a:srgbClr val="262626"/>
                </a:solidFill>
                <a:latin typeface="Arial"/>
                <a:ea typeface="Arial"/>
                <a:cs typeface="Arial"/>
                <a:sym typeface="Arial"/>
              </a:rPr>
              <a:t>HPV vaccination can help protect fertility by preventing most cervical precancers and cancers.</a:t>
            </a:r>
          </a:p>
          <a:p>
            <a:pPr marL="457200" lvl="0" indent="0" algn="l" rtl="0">
              <a:lnSpc>
                <a:spcPct val="90000"/>
              </a:lnSpc>
              <a:spcBef>
                <a:spcPts val="0"/>
              </a:spcBef>
              <a:spcAft>
                <a:spcPts val="0"/>
              </a:spcAft>
              <a:buSzPts val="2100"/>
              <a:buNone/>
            </a:pPr>
            <a:endParaRPr sz="2650" i="1">
              <a:solidFill>
                <a:srgbClr val="262626"/>
              </a:solidFill>
              <a:latin typeface="Arial"/>
              <a:ea typeface="Arial"/>
              <a:cs typeface="Arial"/>
              <a:sym typeface="Arial"/>
            </a:endParaRPr>
          </a:p>
          <a:p>
            <a:pPr marL="0" lvl="0" indent="0" algn="l" rtl="0">
              <a:lnSpc>
                <a:spcPct val="105000"/>
              </a:lnSpc>
              <a:spcBef>
                <a:spcPts val="0"/>
              </a:spcBef>
              <a:spcAft>
                <a:spcPts val="0"/>
              </a:spcAft>
              <a:buSzPts val="1946"/>
              <a:buNone/>
            </a:pPr>
            <a:endParaRPr sz="2650" i="1">
              <a:solidFill>
                <a:srgbClr val="262626"/>
              </a:solidFill>
              <a:latin typeface="Arial"/>
              <a:ea typeface="Arial"/>
              <a:cs typeface="Arial"/>
              <a:sym typeface="Arial"/>
            </a:endParaRPr>
          </a:p>
        </p:txBody>
      </p:sp>
      <p:pic>
        <p:nvPicPr>
          <p:cNvPr id="1621" name="Google Shape;1621;p46" descr="Questions outline"/>
          <p:cNvPicPr preferRelativeResize="0"/>
          <p:nvPr/>
        </p:nvPicPr>
        <p:blipFill rotWithShape="1">
          <a:blip r:embed="rId3">
            <a:alphaModFix/>
          </a:blip>
          <a:srcRect/>
          <a:stretch/>
        </p:blipFill>
        <p:spPr>
          <a:xfrm>
            <a:off x="10345947" y="346495"/>
            <a:ext cx="1219200" cy="1219200"/>
          </a:xfrm>
          <a:prstGeom prst="rect">
            <a:avLst/>
          </a:prstGeom>
          <a:noFill/>
          <a:ln>
            <a:noFill/>
          </a:ln>
        </p:spPr>
      </p:pic>
      <p:pic>
        <p:nvPicPr>
          <p:cNvPr id="2" name="Google Shape;1613;p41">
            <a:extLst>
              <a:ext uri="{FF2B5EF4-FFF2-40B4-BE49-F238E27FC236}">
                <a16:creationId xmlns:a16="http://schemas.microsoft.com/office/drawing/2014/main" id="{8E4DD046-22B1-4EF4-2DC2-9CE8FD5134D6}"/>
              </a:ext>
            </a:extLst>
          </p:cNvPr>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52"/>
          <p:cNvSpPr txBox="1">
            <a:spLocks noGrp="1"/>
          </p:cNvSpPr>
          <p:nvPr>
            <p:ph type="title"/>
          </p:nvPr>
        </p:nvSpPr>
        <p:spPr>
          <a:xfrm>
            <a:off x="838200" y="472720"/>
            <a:ext cx="10515600" cy="13256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SzPts val="1800"/>
              <a:buNone/>
            </a:pPr>
            <a:r>
              <a:rPr lang="en-US" sz="4267" b="1">
                <a:solidFill>
                  <a:srgbClr val="007C88"/>
                </a:solidFill>
                <a:latin typeface="Arial"/>
                <a:ea typeface="Arial"/>
                <a:cs typeface="Arial"/>
                <a:sym typeface="Arial"/>
              </a:rPr>
              <a:t>Can She Get the Vaccine After Marriage?</a:t>
            </a:r>
            <a:endParaRPr sz="4267" b="1">
              <a:solidFill>
                <a:srgbClr val="007C88"/>
              </a:solidFill>
              <a:latin typeface="Arial"/>
              <a:ea typeface="Arial"/>
              <a:cs typeface="Arial"/>
              <a:sym typeface="Arial"/>
            </a:endParaRPr>
          </a:p>
        </p:txBody>
      </p:sp>
      <p:sp>
        <p:nvSpPr>
          <p:cNvPr id="1628" name="Google Shape;1628;p52"/>
          <p:cNvSpPr txBox="1">
            <a:spLocks noGrp="1"/>
          </p:cNvSpPr>
          <p:nvPr>
            <p:ph type="body" idx="4294967295"/>
          </p:nvPr>
        </p:nvSpPr>
        <p:spPr>
          <a:xfrm>
            <a:off x="1479165" y="1924545"/>
            <a:ext cx="9446337" cy="4043363"/>
          </a:xfrm>
          <a:prstGeom prst="rect">
            <a:avLst/>
          </a:prstGeom>
          <a:noFill/>
          <a:ln>
            <a:noFill/>
          </a:ln>
        </p:spPr>
        <p:txBody>
          <a:bodyPr spcFirstLastPara="1" wrap="square" lIns="91400" tIns="45700" rIns="91400" bIns="45700" anchor="t" anchorCtr="0">
            <a:normAutofit fontScale="92500" lnSpcReduction="10000"/>
          </a:bodyPr>
          <a:lstStyle/>
          <a:p>
            <a:pPr marL="456565" marR="170815" indent="-456565">
              <a:lnSpc>
                <a:spcPct val="125000"/>
              </a:lnSpc>
              <a:spcBef>
                <a:spcPts val="0"/>
              </a:spcBef>
              <a:buSzPts val="1946"/>
            </a:pPr>
            <a:r>
              <a:rPr lang="en-US" sz="2650" i="1">
                <a:solidFill>
                  <a:srgbClr val="262626"/>
                </a:solidFill>
                <a:latin typeface="Arial"/>
                <a:cs typeface="Arial"/>
              </a:rPr>
              <a:t>The HPV vaccine is recommended for all girls aged 9 - 14 and is not based on marital status.</a:t>
            </a:r>
            <a:endParaRPr sz="2650" i="1">
              <a:solidFill>
                <a:srgbClr val="262626"/>
              </a:solidFill>
              <a:latin typeface="Arial"/>
              <a:cs typeface="Arial"/>
            </a:endParaRPr>
          </a:p>
          <a:p>
            <a:pPr marL="456565" marR="170815" indent="-456565">
              <a:lnSpc>
                <a:spcPct val="125000"/>
              </a:lnSpc>
              <a:spcBef>
                <a:spcPts val="0"/>
              </a:spcBef>
              <a:buSzPts val="1946"/>
            </a:pPr>
            <a:r>
              <a:rPr lang="en-US" sz="2650" i="1">
                <a:solidFill>
                  <a:srgbClr val="262626"/>
                </a:solidFill>
                <a:latin typeface="Arial"/>
                <a:cs typeface="Arial"/>
              </a:rPr>
              <a:t>Most vaccines are given at younger ages to protect from diseases in the future.</a:t>
            </a:r>
          </a:p>
          <a:p>
            <a:pPr marL="456565" marR="170815" indent="-456565">
              <a:lnSpc>
                <a:spcPct val="125000"/>
              </a:lnSpc>
              <a:spcBef>
                <a:spcPts val="0"/>
              </a:spcBef>
              <a:buSzPts val="1946"/>
            </a:pPr>
            <a:r>
              <a:rPr lang="en-US" sz="2650" i="1">
                <a:solidFill>
                  <a:srgbClr val="262626"/>
                </a:solidFill>
                <a:latin typeface="Arial"/>
                <a:cs typeface="Arial"/>
              </a:rPr>
              <a:t>HPV vaccination works best when given between ages 9 and 14.</a:t>
            </a:r>
          </a:p>
          <a:p>
            <a:pPr marL="456565" marR="170815" indent="-456565">
              <a:lnSpc>
                <a:spcPct val="125000"/>
              </a:lnSpc>
              <a:spcBef>
                <a:spcPts val="0"/>
              </a:spcBef>
              <a:buSzPts val="1946"/>
            </a:pPr>
            <a:r>
              <a:rPr lang="en-US" sz="2650" i="1">
                <a:solidFill>
                  <a:srgbClr val="262626"/>
                </a:solidFill>
                <a:latin typeface="Arial"/>
                <a:cs typeface="Arial"/>
              </a:rPr>
              <a:t>Research shows that on-time vaccination provides more protection from HPV cancers than late vaccination at older ages.</a:t>
            </a:r>
          </a:p>
        </p:txBody>
      </p:sp>
      <p:pic>
        <p:nvPicPr>
          <p:cNvPr id="1629" name="Google Shape;1629;p52" descr="Questions outline"/>
          <p:cNvPicPr preferRelativeResize="0"/>
          <p:nvPr/>
        </p:nvPicPr>
        <p:blipFill rotWithShape="1">
          <a:blip r:embed="rId3">
            <a:alphaModFix/>
          </a:blip>
          <a:srcRect/>
          <a:stretch/>
        </p:blipFill>
        <p:spPr>
          <a:xfrm>
            <a:off x="10345947" y="346495"/>
            <a:ext cx="1219200" cy="1219200"/>
          </a:xfrm>
          <a:prstGeom prst="rect">
            <a:avLst/>
          </a:prstGeom>
          <a:noFill/>
          <a:ln>
            <a:noFill/>
          </a:ln>
        </p:spPr>
      </p:pic>
      <p:pic>
        <p:nvPicPr>
          <p:cNvPr id="2" name="Google Shape;1613;p41">
            <a:extLst>
              <a:ext uri="{FF2B5EF4-FFF2-40B4-BE49-F238E27FC236}">
                <a16:creationId xmlns:a16="http://schemas.microsoft.com/office/drawing/2014/main" id="{5C1DAA0F-4312-9F9A-7354-05D95CA55F09}"/>
              </a:ext>
            </a:extLst>
          </p:cNvPr>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64"/>
          <p:cNvSpPr txBox="1">
            <a:spLocks noGrp="1"/>
          </p:cNvSpPr>
          <p:nvPr>
            <p:ph type="title"/>
          </p:nvPr>
        </p:nvSpPr>
        <p:spPr>
          <a:xfrm>
            <a:off x="845825" y="192050"/>
            <a:ext cx="8819882" cy="13256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Clr>
                <a:schemeClr val="dk1"/>
              </a:buClr>
              <a:buSzPts val="1400"/>
              <a:buNone/>
            </a:pPr>
            <a:r>
              <a:rPr lang="en-US" sz="4250" b="1">
                <a:solidFill>
                  <a:srgbClr val="007C88"/>
                </a:solidFill>
                <a:latin typeface="Arial" panose="020B0604020202020204" pitchFamily="34" charset="0"/>
                <a:cs typeface="Arial" panose="020B0604020202020204" pitchFamily="34" charset="0"/>
              </a:rPr>
              <a:t>Is There a Cost to the Vaccine?</a:t>
            </a:r>
            <a:endParaRPr>
              <a:latin typeface="Arial" panose="020B0604020202020204" pitchFamily="34" charset="0"/>
              <a:cs typeface="Arial" panose="020B0604020202020204" pitchFamily="34" charset="0"/>
            </a:endParaRPr>
          </a:p>
        </p:txBody>
      </p:sp>
      <p:sp>
        <p:nvSpPr>
          <p:cNvPr id="1636" name="Google Shape;1636;p64"/>
          <p:cNvSpPr txBox="1">
            <a:spLocks noGrp="1"/>
          </p:cNvSpPr>
          <p:nvPr>
            <p:ph type="body" idx="4294967295"/>
          </p:nvPr>
        </p:nvSpPr>
        <p:spPr>
          <a:xfrm>
            <a:off x="1539600" y="1802835"/>
            <a:ext cx="8223250" cy="3759200"/>
          </a:xfrm>
          <a:prstGeom prst="rect">
            <a:avLst/>
          </a:prstGeom>
          <a:noFill/>
          <a:ln>
            <a:noFill/>
          </a:ln>
        </p:spPr>
        <p:txBody>
          <a:bodyPr spcFirstLastPara="1" wrap="square" lIns="91400" tIns="45700" rIns="91400" bIns="45700" anchor="t" anchorCtr="0">
            <a:noAutofit/>
          </a:bodyPr>
          <a:lstStyle/>
          <a:p>
            <a:pPr marL="583565" lvl="0" indent="-456565" algn="l" rtl="0">
              <a:lnSpc>
                <a:spcPct val="100000"/>
              </a:lnSpc>
              <a:spcBef>
                <a:spcPts val="800"/>
              </a:spcBef>
              <a:spcAft>
                <a:spcPts val="0"/>
              </a:spcAft>
              <a:buSzPts val="2100"/>
              <a:buChar char="•"/>
            </a:pPr>
            <a:r>
              <a:rPr lang="en-US" sz="2900" i="1">
                <a:solidFill>
                  <a:srgbClr val="262626"/>
                </a:solidFill>
                <a:latin typeface="Arial" panose="020B0604020202020204" pitchFamily="34" charset="0"/>
                <a:cs typeface="Arial" panose="020B0604020202020204" pitchFamily="34" charset="0"/>
              </a:rPr>
              <a:t>For girls age 14, the government of India is providing free HPV </a:t>
            </a:r>
            <a:r>
              <a:rPr lang="en-US" sz="2900" i="1">
                <a:solidFill>
                  <a:srgbClr val="262626"/>
                </a:solidFill>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6"/>
                  </a:ext>
                </a:extLst>
              </a:rPr>
              <a:t>vaccines</a:t>
            </a:r>
            <a:r>
              <a:rPr lang="en-US" sz="2900" i="1">
                <a:solidFill>
                  <a:srgbClr val="262626"/>
                </a:solidFill>
                <a:latin typeface="Arial" panose="020B0604020202020204" pitchFamily="34" charset="0"/>
                <a:cs typeface="Arial" panose="020B0604020202020204" pitchFamily="34" charset="0"/>
              </a:rPr>
              <a:t>.</a:t>
            </a:r>
            <a:endParaRPr>
              <a:latin typeface="Arial" panose="020B0604020202020204" pitchFamily="34" charset="0"/>
              <a:cs typeface="Arial" panose="020B0604020202020204" pitchFamily="34" charset="0"/>
            </a:endParaRPr>
          </a:p>
          <a:p>
            <a:pPr marL="583565" lvl="0" indent="-456565" algn="l" rtl="0">
              <a:lnSpc>
                <a:spcPct val="100000"/>
              </a:lnSpc>
              <a:spcBef>
                <a:spcPts val="800"/>
              </a:spcBef>
              <a:spcAft>
                <a:spcPts val="0"/>
              </a:spcAft>
              <a:buSzPts val="2100"/>
              <a:buChar char="•"/>
            </a:pPr>
            <a:r>
              <a:rPr lang="en-US" sz="2900" i="1">
                <a:solidFill>
                  <a:srgbClr val="262626"/>
                </a:solidFill>
                <a:latin typeface="Arial" panose="020B0604020202020204" pitchFamily="34" charset="0"/>
                <a:cs typeface="Arial" panose="020B0604020202020204" pitchFamily="34" charset="0"/>
              </a:rPr>
              <a:t>Girls of other ages and boys can get vaccinated at a cost</a:t>
            </a:r>
            <a:endParaRPr>
              <a:latin typeface="Arial" panose="020B0604020202020204" pitchFamily="34" charset="0"/>
              <a:cs typeface="Arial" panose="020B0604020202020204" pitchFamily="34" charset="0"/>
            </a:endParaRPr>
          </a:p>
          <a:p>
            <a:pPr marL="583565" lvl="0" indent="-456565" algn="l" rtl="0">
              <a:lnSpc>
                <a:spcPct val="100000"/>
              </a:lnSpc>
              <a:spcBef>
                <a:spcPts val="800"/>
              </a:spcBef>
              <a:spcAft>
                <a:spcPts val="0"/>
              </a:spcAft>
              <a:buSzPts val="2100"/>
              <a:buChar char="•"/>
            </a:pPr>
            <a:r>
              <a:rPr lang="en-US" sz="2900" i="1">
                <a:solidFill>
                  <a:srgbClr val="262626"/>
                </a:solidFill>
                <a:latin typeface="Arial" panose="020B0604020202020204" pitchFamily="34" charset="0"/>
                <a:cs typeface="Arial" panose="020B0604020202020204" pitchFamily="34" charset="0"/>
              </a:rPr>
              <a:t>Today the cost is ____ for the vaccine and ____ for delivery.</a:t>
            </a:r>
            <a:endParaRPr sz="2000" i="1">
              <a:solidFill>
                <a:srgbClr val="262626"/>
              </a:solidFill>
              <a:latin typeface="Arial" panose="020B0604020202020204" pitchFamily="34" charset="0"/>
              <a:cs typeface="Arial" panose="020B0604020202020204" pitchFamily="34" charset="0"/>
            </a:endParaRPr>
          </a:p>
          <a:p>
            <a:pPr marL="127000" lvl="0" indent="0" algn="l" rtl="0">
              <a:lnSpc>
                <a:spcPct val="100000"/>
              </a:lnSpc>
              <a:spcBef>
                <a:spcPts val="800"/>
              </a:spcBef>
              <a:spcAft>
                <a:spcPts val="0"/>
              </a:spcAft>
              <a:buSzPts val="2100"/>
              <a:buNone/>
            </a:pPr>
            <a:endParaRPr sz="2000" i="1">
              <a:solidFill>
                <a:srgbClr val="262626"/>
              </a:solidFill>
            </a:endParaRPr>
          </a:p>
          <a:p>
            <a:pPr marL="127000" lvl="0" indent="0" algn="l" rtl="0">
              <a:lnSpc>
                <a:spcPct val="100000"/>
              </a:lnSpc>
              <a:spcBef>
                <a:spcPts val="800"/>
              </a:spcBef>
              <a:spcAft>
                <a:spcPts val="0"/>
              </a:spcAft>
              <a:buSzPts val="2100"/>
              <a:buNone/>
            </a:pPr>
            <a:endParaRPr sz="2000"/>
          </a:p>
          <a:p>
            <a:pPr marL="127000" lvl="0" indent="0" algn="l" rtl="0">
              <a:lnSpc>
                <a:spcPct val="100000"/>
              </a:lnSpc>
              <a:spcBef>
                <a:spcPts val="800"/>
              </a:spcBef>
              <a:spcAft>
                <a:spcPts val="0"/>
              </a:spcAft>
              <a:buSzPts val="2100"/>
              <a:buNone/>
            </a:pPr>
            <a:endParaRPr sz="2900" i="1">
              <a:solidFill>
                <a:srgbClr val="262626"/>
              </a:solidFill>
            </a:endParaRPr>
          </a:p>
        </p:txBody>
      </p:sp>
      <p:pic>
        <p:nvPicPr>
          <p:cNvPr id="1637" name="Google Shape;1637;p64" descr="Questions outline"/>
          <p:cNvPicPr preferRelativeResize="0"/>
          <p:nvPr/>
        </p:nvPicPr>
        <p:blipFill rotWithShape="1">
          <a:blip r:embed="rId4">
            <a:alphaModFix/>
          </a:blip>
          <a:srcRect/>
          <a:stretch/>
        </p:blipFill>
        <p:spPr>
          <a:xfrm>
            <a:off x="10345947" y="346495"/>
            <a:ext cx="1219200" cy="1219200"/>
          </a:xfrm>
          <a:prstGeom prst="rect">
            <a:avLst/>
          </a:prstGeom>
          <a:noFill/>
          <a:ln>
            <a:noFill/>
          </a:ln>
        </p:spPr>
      </p:pic>
      <p:pic>
        <p:nvPicPr>
          <p:cNvPr id="1639" name="Google Shape;1639;p64"/>
          <p:cNvPicPr preferRelativeResize="0"/>
          <p:nvPr/>
        </p:nvPicPr>
        <p:blipFill rotWithShape="1">
          <a:blip r:embed="rId5">
            <a:alphaModFix/>
          </a:blip>
          <a:srcRect/>
          <a:stretch/>
        </p:blipFill>
        <p:spPr>
          <a:xfrm>
            <a:off x="152051" y="5826513"/>
            <a:ext cx="1387549" cy="87554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63"/>
          <p:cNvSpPr txBox="1">
            <a:spLocks noGrp="1"/>
          </p:cNvSpPr>
          <p:nvPr>
            <p:ph type="title"/>
          </p:nvPr>
        </p:nvSpPr>
        <p:spPr>
          <a:xfrm>
            <a:off x="949817" y="255034"/>
            <a:ext cx="8819882" cy="13256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Clr>
                <a:schemeClr val="dk1"/>
              </a:buClr>
              <a:buSzPts val="1400"/>
              <a:buNone/>
            </a:pPr>
            <a:r>
              <a:rPr lang="en-US" sz="4250" b="1">
                <a:solidFill>
                  <a:srgbClr val="007C88"/>
                </a:solidFill>
              </a:rPr>
              <a:t>Can Boys Get the HPV Vaccine?</a:t>
            </a:r>
            <a:endParaRPr sz="4267" b="1">
              <a:solidFill>
                <a:srgbClr val="007C88"/>
              </a:solidFill>
            </a:endParaRPr>
          </a:p>
        </p:txBody>
      </p:sp>
      <p:sp>
        <p:nvSpPr>
          <p:cNvPr id="1646" name="Google Shape;1646;p63"/>
          <p:cNvSpPr txBox="1">
            <a:spLocks noGrp="1"/>
          </p:cNvSpPr>
          <p:nvPr>
            <p:ph type="body" idx="4294967295"/>
          </p:nvPr>
        </p:nvSpPr>
        <p:spPr>
          <a:xfrm>
            <a:off x="1418896" y="2065726"/>
            <a:ext cx="8223250" cy="3760787"/>
          </a:xfrm>
          <a:prstGeom prst="rect">
            <a:avLst/>
          </a:prstGeom>
          <a:noFill/>
          <a:ln>
            <a:noFill/>
          </a:ln>
        </p:spPr>
        <p:txBody>
          <a:bodyPr spcFirstLastPara="1" wrap="square" lIns="91400" tIns="45700" rIns="91400" bIns="45700" anchor="t" anchorCtr="0">
            <a:noAutofit/>
          </a:bodyPr>
          <a:lstStyle/>
          <a:p>
            <a:pPr marL="583565" lvl="0" indent="-456565" algn="l" rtl="0">
              <a:lnSpc>
                <a:spcPct val="100000"/>
              </a:lnSpc>
              <a:spcBef>
                <a:spcPts val="800"/>
              </a:spcBef>
              <a:spcAft>
                <a:spcPts val="0"/>
              </a:spcAft>
              <a:buSzPts val="2100"/>
              <a:buChar char="•"/>
            </a:pPr>
            <a:r>
              <a:rPr lang="en-US" sz="2900" i="1">
                <a:solidFill>
                  <a:srgbClr val="262626"/>
                </a:solidFill>
              </a:rPr>
              <a:t>Yes, the HPV vaccine can be given to both boys and girls to prevent HPV cancers as they grow older.</a:t>
            </a:r>
            <a:endParaRPr>
              <a:solidFill>
                <a:srgbClr val="262626"/>
              </a:solidFill>
            </a:endParaRPr>
          </a:p>
          <a:p>
            <a:pPr marL="127000" lvl="0" indent="0" algn="l" rtl="0">
              <a:lnSpc>
                <a:spcPct val="100000"/>
              </a:lnSpc>
              <a:spcBef>
                <a:spcPts val="800"/>
              </a:spcBef>
              <a:spcAft>
                <a:spcPts val="0"/>
              </a:spcAft>
              <a:buSzPts val="2100"/>
              <a:buNone/>
            </a:pPr>
            <a:endParaRPr sz="2900" i="1">
              <a:solidFill>
                <a:srgbClr val="262626"/>
              </a:solidFill>
            </a:endParaRPr>
          </a:p>
        </p:txBody>
      </p:sp>
      <p:pic>
        <p:nvPicPr>
          <p:cNvPr id="1647" name="Google Shape;1647;p63" descr="Questions outline"/>
          <p:cNvPicPr preferRelativeResize="0"/>
          <p:nvPr/>
        </p:nvPicPr>
        <p:blipFill rotWithShape="1">
          <a:blip r:embed="rId3">
            <a:alphaModFix/>
          </a:blip>
          <a:srcRect/>
          <a:stretch/>
        </p:blipFill>
        <p:spPr>
          <a:xfrm>
            <a:off x="10345947" y="346495"/>
            <a:ext cx="1219200" cy="1219200"/>
          </a:xfrm>
          <a:prstGeom prst="rect">
            <a:avLst/>
          </a:prstGeom>
          <a:noFill/>
          <a:ln>
            <a:noFill/>
          </a:ln>
        </p:spPr>
      </p:pic>
      <p:pic>
        <p:nvPicPr>
          <p:cNvPr id="1649" name="Google Shape;1649;p63"/>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g32bf0861a32_0_72"/>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56" name="Google Shape;1656;g32bf0861a32_0_72"/>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657" name="Google Shape;1657;g32bf0861a32_0_72"/>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5</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Parents respond best if you frame HPV vaccination as:</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A: An optional vaccine</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B: Cancer prevention</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C: </a:t>
            </a:r>
            <a:r>
              <a:rPr lang="en-US" sz="2500">
                <a:solidFill>
                  <a:schemeClr val="lt1"/>
                </a:solidFill>
                <a:latin typeface="Arial"/>
                <a:ea typeface="Arial"/>
                <a:cs typeface="Arial"/>
                <a:sym typeface="Arial"/>
              </a:rPr>
              <a:t>Sexually transmitted disease prevention</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g32bf0861a32_0_79"/>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64" name="Google Shape;1664;g32bf0861a32_0_79"/>
          <p:cNvSpPr/>
          <p:nvPr/>
        </p:nvSpPr>
        <p:spPr>
          <a:xfrm>
            <a:off x="-21009" y="-1059"/>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665" name="Google Shape;1665;g32bf0861a32_0_79"/>
          <p:cNvSpPr txBox="1">
            <a:spLocks noGrp="1"/>
          </p:cNvSpPr>
          <p:nvPr>
            <p:ph type="body" idx="2"/>
          </p:nvPr>
        </p:nvSpPr>
        <p:spPr>
          <a:xfrm>
            <a:off x="778227" y="685798"/>
            <a:ext cx="10936500" cy="27432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SzPts val="4000"/>
              <a:buNone/>
            </a:pPr>
            <a:r>
              <a:rPr lang="en-US" sz="3700">
                <a:solidFill>
                  <a:srgbClr val="FF9922"/>
                </a:solidFill>
                <a:latin typeface="Arial"/>
                <a:ea typeface="Arial"/>
                <a:cs typeface="Arial"/>
                <a:sym typeface="Arial"/>
              </a:rPr>
              <a:t>FACT CHECK 5</a:t>
            </a:r>
            <a:endParaRPr sz="3700">
              <a:solidFill>
                <a:srgbClr val="FF9922"/>
              </a:solidFill>
              <a:latin typeface="Arial"/>
              <a:ea typeface="Arial"/>
              <a:cs typeface="Arial"/>
              <a:sym typeface="Arial"/>
            </a:endParaRPr>
          </a:p>
          <a:p>
            <a:pPr marL="0" lvl="0" indent="0" algn="l" rtl="0">
              <a:lnSpc>
                <a:spcPct val="80000"/>
              </a:lnSpc>
              <a:spcBef>
                <a:spcPts val="0"/>
              </a:spcBef>
              <a:spcAft>
                <a:spcPts val="0"/>
              </a:spcAft>
              <a:buSzPts val="4000"/>
              <a:buNone/>
            </a:pPr>
            <a:endParaRPr sz="37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3700">
                <a:solidFill>
                  <a:schemeClr val="lt2"/>
                </a:solidFill>
                <a:latin typeface="Arial"/>
                <a:ea typeface="Arial"/>
                <a:cs typeface="Arial"/>
                <a:sym typeface="Arial"/>
              </a:rPr>
              <a:t>Q: Parents respond best if you frame HPV vaccination as:</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A: An optional vaccine</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accent2"/>
                </a:solidFill>
                <a:latin typeface="Arial"/>
                <a:ea typeface="Arial"/>
                <a:cs typeface="Arial"/>
                <a:sym typeface="Arial"/>
              </a:rPr>
              <a:t>B: Cancer prevention</a:t>
            </a:r>
            <a:endParaRPr sz="2500">
              <a:solidFill>
                <a:schemeClr val="accen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a:solidFill>
                  <a:schemeClr val="lt2"/>
                </a:solidFill>
                <a:latin typeface="Arial"/>
                <a:ea typeface="Arial"/>
                <a:cs typeface="Arial"/>
                <a:sym typeface="Arial"/>
              </a:rPr>
              <a:t>C: </a:t>
            </a:r>
            <a:r>
              <a:rPr lang="en-US" sz="2500">
                <a:solidFill>
                  <a:schemeClr val="lt1"/>
                </a:solidFill>
                <a:latin typeface="Arial"/>
                <a:ea typeface="Arial"/>
                <a:cs typeface="Arial"/>
                <a:sym typeface="Arial"/>
              </a:rPr>
              <a:t>Sexually transmitted disease prevention</a:t>
            </a: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2500">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endParaRPr sz="3733">
              <a:solidFill>
                <a:schemeClr val="lt2"/>
              </a:solidFill>
              <a:latin typeface="Arial"/>
              <a:ea typeface="Arial"/>
              <a:cs typeface="Arial"/>
              <a:sym typeface="Arial"/>
            </a:endParaRPr>
          </a:p>
          <a:p>
            <a:pPr marL="0" lvl="0" indent="0" algn="l" rtl="0">
              <a:lnSpc>
                <a:spcPct val="80000"/>
              </a:lnSpc>
              <a:spcBef>
                <a:spcPts val="0"/>
              </a:spcBef>
              <a:spcAft>
                <a:spcPts val="0"/>
              </a:spcAft>
              <a:buSzPts val="4000"/>
              <a:buNone/>
            </a:pPr>
            <a:r>
              <a:rPr lang="en-US" sz="2500" b="0">
                <a:solidFill>
                  <a:schemeClr val="lt2"/>
                </a:solidFill>
                <a:latin typeface="Arial"/>
                <a:ea typeface="Arial"/>
                <a:cs typeface="Arial"/>
                <a:sym typeface="Arial"/>
              </a:rPr>
              <a:t>Please respond in the chat box</a:t>
            </a:r>
            <a:endParaRPr sz="2500" b="0">
              <a:solidFill>
                <a:schemeClr val="l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g32454b81121_3_0"/>
          <p:cNvSpPr txBox="1"/>
          <p:nvPr/>
        </p:nvSpPr>
        <p:spPr>
          <a:xfrm>
            <a:off x="1035739" y="2781484"/>
            <a:ext cx="9771900" cy="11391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1" u="none" strike="noStrike" cap="none">
                <a:solidFill>
                  <a:srgbClr val="FFFFFF"/>
                </a:solidFill>
                <a:latin typeface="Arial"/>
                <a:ea typeface="Arial"/>
                <a:cs typeface="Arial"/>
                <a:sym typeface="Arial"/>
              </a:rPr>
              <a:t>7 women will die of cervical cancer </a:t>
            </a:r>
            <a:endParaRPr sz="3400" b="0" i="1"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400"/>
              <a:buFont typeface="Arial"/>
              <a:buNone/>
            </a:pPr>
            <a:r>
              <a:rPr lang="en-US" sz="3400" b="0" i="1" u="none" strike="noStrike" cap="none">
                <a:solidFill>
                  <a:srgbClr val="FFFFFF"/>
                </a:solidFill>
                <a:latin typeface="Arial"/>
                <a:ea typeface="Arial"/>
                <a:cs typeface="Arial"/>
                <a:sym typeface="Arial"/>
              </a:rPr>
              <a:t>during this 1 hour presentation</a:t>
            </a:r>
            <a:endParaRPr sz="2400" b="0" i="0" u="none" strike="noStrike" cap="none">
              <a:solidFill>
                <a:srgbClr val="000000"/>
              </a:solidFill>
              <a:latin typeface="Arial"/>
              <a:ea typeface="Arial"/>
              <a:cs typeface="Arial"/>
              <a:sym typeface="Arial"/>
            </a:endParaRPr>
          </a:p>
        </p:txBody>
      </p:sp>
      <p:pic>
        <p:nvPicPr>
          <p:cNvPr id="1002" name="Google Shape;1002;g32454b81121_3_0"/>
          <p:cNvPicPr preferRelativeResize="0"/>
          <p:nvPr/>
        </p:nvPicPr>
        <p:blipFill rotWithShape="1">
          <a:blip r:embed="rId4">
            <a:alphaModFix/>
          </a:blip>
          <a:srcRect/>
          <a:stretch/>
        </p:blipFill>
        <p:spPr>
          <a:xfrm>
            <a:off x="0" y="11"/>
            <a:ext cx="12263123" cy="6858001"/>
          </a:xfrm>
          <a:prstGeom prst="rect">
            <a:avLst/>
          </a:prstGeom>
          <a:noFill/>
          <a:ln>
            <a:noFill/>
          </a:ln>
        </p:spPr>
      </p:pic>
      <p:pic>
        <p:nvPicPr>
          <p:cNvPr id="1003" name="Google Shape;1003;g32454b81121_3_0"/>
          <p:cNvPicPr preferRelativeResize="0"/>
          <p:nvPr/>
        </p:nvPicPr>
        <p:blipFill rotWithShape="1">
          <a:blip r:embed="rId5">
            <a:alphaModFix/>
          </a:blip>
          <a:srcRect/>
          <a:stretch/>
        </p:blipFill>
        <p:spPr>
          <a:xfrm>
            <a:off x="152051" y="5826513"/>
            <a:ext cx="1387549" cy="87554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g32a90a56ed0_2_56"/>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72" name="Google Shape;1672;g32a90a56ed0_2_56"/>
          <p:cNvSpPr/>
          <p:nvPr/>
        </p:nvSpPr>
        <p:spPr>
          <a:xfrm>
            <a:off x="0" y="0"/>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673" name="Google Shape;1673;g32a90a56ed0_2_56"/>
          <p:cNvSpPr txBox="1">
            <a:spLocks noGrp="1"/>
          </p:cNvSpPr>
          <p:nvPr>
            <p:ph type="body" idx="2"/>
          </p:nvPr>
        </p:nvSpPr>
        <p:spPr>
          <a:xfrm>
            <a:off x="462450" y="3429000"/>
            <a:ext cx="11267100" cy="1749287"/>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4000"/>
              <a:buNone/>
            </a:pPr>
            <a:r>
              <a:rPr lang="en-US" sz="5867">
                <a:solidFill>
                  <a:schemeClr val="lt2"/>
                </a:solidFill>
                <a:latin typeface="Arial"/>
                <a:ea typeface="Arial"/>
                <a:cs typeface="Arial"/>
                <a:sym typeface="Arial"/>
              </a:rPr>
              <a:t>What Questions</a:t>
            </a:r>
            <a:endParaRPr/>
          </a:p>
          <a:p>
            <a:pPr marL="0" lvl="0" indent="0" algn="ctr" rtl="0">
              <a:lnSpc>
                <a:spcPct val="100000"/>
              </a:lnSpc>
              <a:spcBef>
                <a:spcPts val="0"/>
              </a:spcBef>
              <a:spcAft>
                <a:spcPts val="0"/>
              </a:spcAft>
              <a:buSzPts val="4000"/>
              <a:buNone/>
            </a:pPr>
            <a:r>
              <a:rPr lang="en-US" sz="5867">
                <a:solidFill>
                  <a:schemeClr val="lt2"/>
                </a:solidFill>
                <a:latin typeface="Arial"/>
                <a:ea typeface="Arial"/>
                <a:cs typeface="Arial"/>
                <a:sym typeface="Arial"/>
              </a:rPr>
              <a:t>Do You Have?</a:t>
            </a:r>
            <a:endParaRPr>
              <a:solidFill>
                <a:schemeClr val="lt2"/>
              </a:solidFill>
            </a:endParaRPr>
          </a:p>
        </p:txBody>
      </p:sp>
      <p:pic>
        <p:nvPicPr>
          <p:cNvPr id="1674" name="Google Shape;1674;g32a90a56ed0_2_56" descr="Questions outline"/>
          <p:cNvPicPr preferRelativeResize="0"/>
          <p:nvPr/>
        </p:nvPicPr>
        <p:blipFill rotWithShape="1">
          <a:blip r:embed="rId3">
            <a:alphaModFix/>
          </a:blip>
          <a:srcRect/>
          <a:stretch/>
        </p:blipFill>
        <p:spPr>
          <a:xfrm>
            <a:off x="4618192" y="725556"/>
            <a:ext cx="2917726" cy="2781663"/>
          </a:xfrm>
          <a:prstGeom prst="rect">
            <a:avLst/>
          </a:prstGeom>
          <a:noFill/>
          <a:ln>
            <a:noFill/>
          </a:ln>
        </p:spPr>
      </p:pic>
      <p:sp>
        <p:nvSpPr>
          <p:cNvPr id="1675" name="Google Shape;1675;g32a90a56ed0_2_56"/>
          <p:cNvSpPr txBox="1"/>
          <p:nvPr/>
        </p:nvSpPr>
        <p:spPr>
          <a:xfrm>
            <a:off x="5447397" y="5178287"/>
            <a:ext cx="122418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2800" b="0" i="0" u="none" strike="noStrike" cap="none">
                <a:solidFill>
                  <a:schemeClr val="lt2"/>
                </a:solidFill>
                <a:latin typeface="Arial"/>
                <a:ea typeface="Arial"/>
                <a:cs typeface="Arial"/>
                <a:sym typeface="Arial"/>
              </a:rPr>
              <a:t>Q &amp; A</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10"/>
          <p:cNvSpPr txBox="1">
            <a:spLocks noGrp="1"/>
          </p:cNvSpPr>
          <p:nvPr>
            <p:ph type="title"/>
          </p:nvPr>
        </p:nvSpPr>
        <p:spPr>
          <a:xfrm>
            <a:off x="261964" y="231434"/>
            <a:ext cx="5834036" cy="998671"/>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SzPts val="2970"/>
              <a:buNone/>
            </a:pPr>
            <a:r>
              <a:rPr lang="en-US" sz="3233" b="1">
                <a:solidFill>
                  <a:srgbClr val="007881"/>
                </a:solidFill>
                <a:latin typeface="Arial"/>
                <a:ea typeface="Arial"/>
                <a:cs typeface="Arial"/>
                <a:sym typeface="Arial"/>
              </a:rPr>
              <a:t>Doctors are Critical to Cervical Cancer Elimination</a:t>
            </a:r>
            <a:endParaRPr sz="3233">
              <a:solidFill>
                <a:srgbClr val="007881"/>
              </a:solidFill>
              <a:latin typeface="Arial"/>
              <a:ea typeface="Arial"/>
              <a:cs typeface="Arial"/>
              <a:sym typeface="Arial"/>
            </a:endParaRPr>
          </a:p>
        </p:txBody>
      </p:sp>
      <p:sp>
        <p:nvSpPr>
          <p:cNvPr id="1681" name="Google Shape;1681;p10"/>
          <p:cNvSpPr txBox="1"/>
          <p:nvPr/>
        </p:nvSpPr>
        <p:spPr>
          <a:xfrm>
            <a:off x="994876" y="2773226"/>
            <a:ext cx="50712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62626"/>
                </a:solidFill>
                <a:latin typeface="Arial"/>
                <a:ea typeface="Arial"/>
                <a:cs typeface="Arial"/>
                <a:sym typeface="Arial"/>
              </a:rPr>
              <a:t>Increasing HPV vaccine coverage in girls </a:t>
            </a:r>
            <a:r>
              <a:rPr lang="en-US" sz="1800" b="1">
                <a:solidFill>
                  <a:srgbClr val="262626"/>
                </a:solidFill>
              </a:rPr>
              <a:t>can save many lives.</a:t>
            </a:r>
            <a:endParaRPr sz="1800" b="0" i="0" u="none" strike="noStrike" cap="none">
              <a:solidFill>
                <a:srgbClr val="262626"/>
              </a:solidFill>
              <a:latin typeface="Arial"/>
              <a:ea typeface="Arial"/>
              <a:cs typeface="Arial"/>
              <a:sym typeface="Arial"/>
            </a:endParaRPr>
          </a:p>
        </p:txBody>
      </p:sp>
      <p:grpSp>
        <p:nvGrpSpPr>
          <p:cNvPr id="1682" name="Google Shape;1682;p10"/>
          <p:cNvGrpSpPr/>
          <p:nvPr/>
        </p:nvGrpSpPr>
        <p:grpSpPr>
          <a:xfrm>
            <a:off x="261979" y="1713701"/>
            <a:ext cx="829219" cy="738664"/>
            <a:chOff x="685800" y="2042755"/>
            <a:chExt cx="609600" cy="553998"/>
          </a:xfrm>
        </p:grpSpPr>
        <p:sp>
          <p:nvSpPr>
            <p:cNvPr id="1683" name="Google Shape;1683;p10"/>
            <p:cNvSpPr txBox="1"/>
            <p:nvPr/>
          </p:nvSpPr>
          <p:spPr>
            <a:xfrm>
              <a:off x="685800" y="2042755"/>
              <a:ext cx="609600" cy="4924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67"/>
                <a:buFont typeface="Arial"/>
                <a:buNone/>
              </a:pPr>
              <a:r>
                <a:rPr lang="en-US" sz="4267" b="1" i="0" u="none" strike="noStrike" cap="none">
                  <a:solidFill>
                    <a:srgbClr val="007C88"/>
                  </a:solidFill>
                  <a:latin typeface="Calibri"/>
                  <a:ea typeface="Calibri"/>
                  <a:cs typeface="Calibri"/>
                  <a:sym typeface="Calibri"/>
                </a:rPr>
                <a:t>1</a:t>
              </a:r>
              <a:endParaRPr sz="1467" b="0" i="0" u="none" strike="noStrike" cap="none">
                <a:solidFill>
                  <a:schemeClr val="dk1"/>
                </a:solidFill>
                <a:latin typeface="Arial"/>
                <a:ea typeface="Arial"/>
                <a:cs typeface="Arial"/>
                <a:sym typeface="Arial"/>
              </a:endParaRPr>
            </a:p>
          </p:txBody>
        </p:sp>
        <p:cxnSp>
          <p:nvCxnSpPr>
            <p:cNvPr id="1684" name="Google Shape;1684;p10"/>
            <p:cNvCxnSpPr/>
            <p:nvPr/>
          </p:nvCxnSpPr>
          <p:spPr>
            <a:xfrm>
              <a:off x="1066800" y="2063353"/>
              <a:ext cx="0" cy="533400"/>
            </a:xfrm>
            <a:prstGeom prst="straightConnector1">
              <a:avLst/>
            </a:prstGeom>
            <a:noFill/>
            <a:ln w="12700" cap="flat" cmpd="sng">
              <a:solidFill>
                <a:srgbClr val="ABABAB"/>
              </a:solidFill>
              <a:prstDash val="solid"/>
              <a:round/>
              <a:headEnd type="none" w="sm" len="sm"/>
              <a:tailEnd type="none" w="sm" len="sm"/>
            </a:ln>
          </p:spPr>
        </p:cxnSp>
      </p:grpSp>
      <p:sp>
        <p:nvSpPr>
          <p:cNvPr id="1685" name="Google Shape;1685;p10"/>
          <p:cNvSpPr txBox="1"/>
          <p:nvPr/>
        </p:nvSpPr>
        <p:spPr>
          <a:xfrm>
            <a:off x="997789" y="1876465"/>
            <a:ext cx="4921600"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62626"/>
              </a:buClr>
              <a:buSzPts val="2000"/>
              <a:buFont typeface="Arial"/>
              <a:buNone/>
            </a:pPr>
            <a:r>
              <a:rPr lang="en-US" sz="1800" b="1" i="0" u="none" strike="noStrike" cap="none">
                <a:solidFill>
                  <a:srgbClr val="262626"/>
                </a:solidFill>
                <a:latin typeface="Arial"/>
                <a:ea typeface="Arial"/>
                <a:cs typeface="Arial"/>
                <a:sym typeface="Arial"/>
              </a:rPr>
              <a:t>Doctors are the most trusted source of HPV vaccination information for parents.</a:t>
            </a:r>
            <a:endParaRPr sz="1400" b="0" i="0" u="none" strike="noStrike" cap="none">
              <a:solidFill>
                <a:srgbClr val="000000"/>
              </a:solidFill>
              <a:latin typeface="Arial"/>
              <a:ea typeface="Arial"/>
              <a:cs typeface="Arial"/>
              <a:sym typeface="Arial"/>
            </a:endParaRPr>
          </a:p>
        </p:txBody>
      </p:sp>
      <p:grpSp>
        <p:nvGrpSpPr>
          <p:cNvPr id="1686" name="Google Shape;1686;p10"/>
          <p:cNvGrpSpPr/>
          <p:nvPr/>
        </p:nvGrpSpPr>
        <p:grpSpPr>
          <a:xfrm>
            <a:off x="261979" y="2683691"/>
            <a:ext cx="872135" cy="738664"/>
            <a:chOff x="685800" y="2042755"/>
            <a:chExt cx="609600" cy="553998"/>
          </a:xfrm>
        </p:grpSpPr>
        <p:sp>
          <p:nvSpPr>
            <p:cNvPr id="1687" name="Google Shape;1687;p10"/>
            <p:cNvSpPr txBox="1"/>
            <p:nvPr/>
          </p:nvSpPr>
          <p:spPr>
            <a:xfrm>
              <a:off x="685800" y="2042755"/>
              <a:ext cx="609600" cy="4924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67"/>
                <a:buFont typeface="Arial"/>
                <a:buNone/>
              </a:pPr>
              <a:r>
                <a:rPr lang="en-US" sz="4267" b="1" i="0" u="none" strike="noStrike" cap="none">
                  <a:solidFill>
                    <a:srgbClr val="007C88"/>
                  </a:solidFill>
                  <a:latin typeface="Calibri"/>
                  <a:ea typeface="Calibri"/>
                  <a:cs typeface="Calibri"/>
                  <a:sym typeface="Calibri"/>
                </a:rPr>
                <a:t>2</a:t>
              </a:r>
              <a:endParaRPr sz="1467" b="0" i="0" u="none" strike="noStrike" cap="none">
                <a:solidFill>
                  <a:schemeClr val="dk1"/>
                </a:solidFill>
                <a:latin typeface="Arial"/>
                <a:ea typeface="Arial"/>
                <a:cs typeface="Arial"/>
                <a:sym typeface="Arial"/>
              </a:endParaRPr>
            </a:p>
          </p:txBody>
        </p:sp>
        <p:cxnSp>
          <p:nvCxnSpPr>
            <p:cNvPr id="1688" name="Google Shape;1688;p10"/>
            <p:cNvCxnSpPr/>
            <p:nvPr/>
          </p:nvCxnSpPr>
          <p:spPr>
            <a:xfrm>
              <a:off x="1066800" y="2063353"/>
              <a:ext cx="0" cy="533400"/>
            </a:xfrm>
            <a:prstGeom prst="straightConnector1">
              <a:avLst/>
            </a:prstGeom>
            <a:noFill/>
            <a:ln w="12700" cap="flat" cmpd="sng">
              <a:solidFill>
                <a:srgbClr val="ABABAB"/>
              </a:solidFill>
              <a:prstDash val="solid"/>
              <a:round/>
              <a:headEnd type="none" w="sm" len="sm"/>
              <a:tailEnd type="none" w="sm" len="sm"/>
            </a:ln>
          </p:spPr>
        </p:cxnSp>
      </p:grpSp>
      <p:sp>
        <p:nvSpPr>
          <p:cNvPr id="1689" name="Google Shape;1689;p10"/>
          <p:cNvSpPr txBox="1"/>
          <p:nvPr/>
        </p:nvSpPr>
        <p:spPr>
          <a:xfrm>
            <a:off x="997789" y="3754038"/>
            <a:ext cx="4693600"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262626"/>
                </a:solidFill>
              </a:rPr>
              <a:t>Most</a:t>
            </a:r>
            <a:r>
              <a:rPr lang="en-US" sz="1800" b="1" i="0" u="none" strike="noStrike" cap="none">
                <a:solidFill>
                  <a:srgbClr val="262626"/>
                </a:solidFill>
                <a:latin typeface="Arial"/>
                <a:ea typeface="Arial"/>
                <a:cs typeface="Arial"/>
                <a:sym typeface="Arial"/>
              </a:rPr>
              <a:t> cervical cancers can be prevented through HPV vaccination.</a:t>
            </a:r>
            <a:endParaRPr sz="1400" b="0" i="0" u="none" strike="noStrike" cap="none">
              <a:solidFill>
                <a:srgbClr val="000000"/>
              </a:solidFill>
              <a:latin typeface="Arial"/>
              <a:ea typeface="Arial"/>
              <a:cs typeface="Arial"/>
              <a:sym typeface="Arial"/>
            </a:endParaRPr>
          </a:p>
        </p:txBody>
      </p:sp>
      <p:grpSp>
        <p:nvGrpSpPr>
          <p:cNvPr id="1690" name="Google Shape;1690;p10"/>
          <p:cNvGrpSpPr/>
          <p:nvPr/>
        </p:nvGrpSpPr>
        <p:grpSpPr>
          <a:xfrm>
            <a:off x="244501" y="3626737"/>
            <a:ext cx="900664" cy="738664"/>
            <a:chOff x="685800" y="2042755"/>
            <a:chExt cx="609600" cy="553998"/>
          </a:xfrm>
        </p:grpSpPr>
        <p:sp>
          <p:nvSpPr>
            <p:cNvPr id="1691" name="Google Shape;1691;p10"/>
            <p:cNvSpPr txBox="1"/>
            <p:nvPr/>
          </p:nvSpPr>
          <p:spPr>
            <a:xfrm>
              <a:off x="685800" y="2042755"/>
              <a:ext cx="609600" cy="4924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67"/>
                <a:buFont typeface="Arial"/>
                <a:buNone/>
              </a:pPr>
              <a:r>
                <a:rPr lang="en-US" sz="4267" b="1" i="0" u="none" strike="noStrike" cap="none">
                  <a:solidFill>
                    <a:srgbClr val="007C88"/>
                  </a:solidFill>
                  <a:latin typeface="Calibri"/>
                  <a:ea typeface="Calibri"/>
                  <a:cs typeface="Calibri"/>
                  <a:sym typeface="Calibri"/>
                </a:rPr>
                <a:t>3</a:t>
              </a:r>
              <a:endParaRPr sz="1467" b="0" i="0" u="none" strike="noStrike" cap="none">
                <a:solidFill>
                  <a:schemeClr val="dk1"/>
                </a:solidFill>
                <a:latin typeface="Arial"/>
                <a:ea typeface="Arial"/>
                <a:cs typeface="Arial"/>
                <a:sym typeface="Arial"/>
              </a:endParaRPr>
            </a:p>
          </p:txBody>
        </p:sp>
        <p:cxnSp>
          <p:nvCxnSpPr>
            <p:cNvPr id="1692" name="Google Shape;1692;p10"/>
            <p:cNvCxnSpPr/>
            <p:nvPr/>
          </p:nvCxnSpPr>
          <p:spPr>
            <a:xfrm>
              <a:off x="1066800" y="2063353"/>
              <a:ext cx="0" cy="533400"/>
            </a:xfrm>
            <a:prstGeom prst="straightConnector1">
              <a:avLst/>
            </a:prstGeom>
            <a:noFill/>
            <a:ln w="12700" cap="flat" cmpd="sng">
              <a:solidFill>
                <a:srgbClr val="ABABAB"/>
              </a:solidFill>
              <a:prstDash val="solid"/>
              <a:round/>
              <a:headEnd type="none" w="sm" len="sm"/>
              <a:tailEnd type="none" w="sm" len="sm"/>
            </a:ln>
          </p:spPr>
        </p:cxnSp>
      </p:grpSp>
      <p:sp>
        <p:nvSpPr>
          <p:cNvPr id="1693" name="Google Shape;1693;p10"/>
          <p:cNvSpPr txBox="1"/>
          <p:nvPr/>
        </p:nvSpPr>
        <p:spPr>
          <a:xfrm>
            <a:off x="997789" y="4732765"/>
            <a:ext cx="4693600" cy="346249"/>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007C88"/>
                </a:solidFill>
                <a:latin typeface="Arial"/>
                <a:ea typeface="Arial"/>
                <a:cs typeface="Arial"/>
                <a:sym typeface="Arial"/>
              </a:rPr>
              <a:t>We can eliminate cervical cancer!</a:t>
            </a:r>
            <a:endParaRPr sz="1800" b="1" i="0" u="none" strike="noStrike" cap="none">
              <a:solidFill>
                <a:srgbClr val="007C88"/>
              </a:solidFill>
              <a:latin typeface="Arial"/>
              <a:ea typeface="Arial"/>
              <a:cs typeface="Arial"/>
              <a:sym typeface="Arial"/>
            </a:endParaRPr>
          </a:p>
        </p:txBody>
      </p:sp>
      <p:grpSp>
        <p:nvGrpSpPr>
          <p:cNvPr id="1694" name="Google Shape;1694;p10"/>
          <p:cNvGrpSpPr/>
          <p:nvPr/>
        </p:nvGrpSpPr>
        <p:grpSpPr>
          <a:xfrm>
            <a:off x="261964" y="4570418"/>
            <a:ext cx="771441" cy="820737"/>
            <a:chOff x="584709" y="1981200"/>
            <a:chExt cx="710700" cy="615553"/>
          </a:xfrm>
        </p:grpSpPr>
        <p:sp>
          <p:nvSpPr>
            <p:cNvPr id="1695" name="Google Shape;1695;p10"/>
            <p:cNvSpPr txBox="1"/>
            <p:nvPr/>
          </p:nvSpPr>
          <p:spPr>
            <a:xfrm>
              <a:off x="584709" y="1981200"/>
              <a:ext cx="710700" cy="4924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267"/>
                <a:buFont typeface="Arial"/>
                <a:buNone/>
              </a:pPr>
              <a:r>
                <a:rPr lang="en-US" sz="4267" b="1" i="0" u="none" strike="noStrike" cap="none">
                  <a:solidFill>
                    <a:srgbClr val="007C88"/>
                  </a:solidFill>
                  <a:latin typeface="Calibri"/>
                  <a:ea typeface="Calibri"/>
                  <a:cs typeface="Calibri"/>
                  <a:sym typeface="Calibri"/>
                </a:rPr>
                <a:t>4  </a:t>
              </a:r>
              <a:endParaRPr sz="1467" b="0" i="0" u="none" strike="noStrike" cap="none">
                <a:solidFill>
                  <a:schemeClr val="dk1"/>
                </a:solidFill>
                <a:latin typeface="Arial"/>
                <a:ea typeface="Arial"/>
                <a:cs typeface="Arial"/>
                <a:sym typeface="Arial"/>
              </a:endParaRPr>
            </a:p>
          </p:txBody>
        </p:sp>
        <p:cxnSp>
          <p:nvCxnSpPr>
            <p:cNvPr id="1696" name="Google Shape;1696;p10"/>
            <p:cNvCxnSpPr/>
            <p:nvPr/>
          </p:nvCxnSpPr>
          <p:spPr>
            <a:xfrm>
              <a:off x="1066800" y="2063353"/>
              <a:ext cx="0" cy="533400"/>
            </a:xfrm>
            <a:prstGeom prst="straightConnector1">
              <a:avLst/>
            </a:prstGeom>
            <a:noFill/>
            <a:ln w="12700" cap="flat" cmpd="sng">
              <a:solidFill>
                <a:srgbClr val="ABABAB"/>
              </a:solidFill>
              <a:prstDash val="solid"/>
              <a:round/>
              <a:headEnd type="none" w="sm" len="sm"/>
              <a:tailEnd type="none" w="sm" len="sm"/>
            </a:ln>
          </p:spPr>
        </p:cxnSp>
      </p:grpSp>
      <p:sp>
        <p:nvSpPr>
          <p:cNvPr id="1697" name="Google Shape;1697;p10"/>
          <p:cNvSpPr txBox="1"/>
          <p:nvPr/>
        </p:nvSpPr>
        <p:spPr>
          <a:xfrm>
            <a:off x="9623777" y="6570741"/>
            <a:ext cx="3048000"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EAE9E8"/>
                </a:solidFill>
                <a:latin typeface="Calibri"/>
                <a:ea typeface="Calibri"/>
                <a:cs typeface="Calibri"/>
                <a:sym typeface="Calibri"/>
              </a:rPr>
              <a:t>Models used for illustrative purposes only.</a:t>
            </a:r>
            <a:endParaRPr sz="2667" b="0" i="0" u="none" strike="noStrike" cap="none">
              <a:solidFill>
                <a:schemeClr val="dk1"/>
              </a:solidFill>
              <a:latin typeface="Arial"/>
              <a:ea typeface="Arial"/>
              <a:cs typeface="Arial"/>
              <a:sym typeface="Arial"/>
            </a:endParaRPr>
          </a:p>
        </p:txBody>
      </p:sp>
      <p:sp>
        <p:nvSpPr>
          <p:cNvPr id="1698" name="Google Shape;1698;p10"/>
          <p:cNvSpPr/>
          <p:nvPr/>
        </p:nvSpPr>
        <p:spPr>
          <a:xfrm>
            <a:off x="780241" y="5391155"/>
            <a:ext cx="1595211" cy="1079219"/>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699" name="Google Shape;1699;p10"/>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g3291855a913_1_7"/>
          <p:cNvSpPr/>
          <p:nvPr/>
        </p:nvSpPr>
        <p:spPr>
          <a:xfrm>
            <a:off x="-21000" y="-1050"/>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l" rtl="0">
              <a:lnSpc>
                <a:spcPct val="90000"/>
              </a:lnSpc>
              <a:spcBef>
                <a:spcPts val="100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718" name="Google Shape;1718;g3291855a913_1_7"/>
          <p:cNvSpPr txBox="1">
            <a:spLocks noGrp="1"/>
          </p:cNvSpPr>
          <p:nvPr>
            <p:ph type="body" idx="2"/>
          </p:nvPr>
        </p:nvSpPr>
        <p:spPr>
          <a:xfrm>
            <a:off x="544075" y="298921"/>
            <a:ext cx="11267100" cy="921900"/>
          </a:xfrm>
          <a:prstGeom prst="rect">
            <a:avLst/>
          </a:prstGeom>
          <a:noFill/>
          <a:ln>
            <a:noFill/>
          </a:ln>
        </p:spPr>
        <p:txBody>
          <a:bodyPr spcFirstLastPara="1" wrap="square" lIns="0" tIns="0" rIns="0" bIns="0" anchor="t" anchorCtr="0">
            <a:noAutofit/>
          </a:bodyPr>
          <a:lstStyle/>
          <a:p>
            <a:pPr marL="0" lvl="0" indent="0" algn="ctr" rtl="0">
              <a:lnSpc>
                <a:spcPct val="80000"/>
              </a:lnSpc>
              <a:spcBef>
                <a:spcPts val="0"/>
              </a:spcBef>
              <a:spcAft>
                <a:spcPts val="0"/>
              </a:spcAft>
              <a:buSzPts val="4000"/>
              <a:buNone/>
            </a:pPr>
            <a:r>
              <a:rPr lang="en-US" sz="5867">
                <a:solidFill>
                  <a:schemeClr val="lt2"/>
                </a:solidFill>
                <a:latin typeface="Arial"/>
                <a:ea typeface="Arial"/>
                <a:cs typeface="Arial"/>
                <a:sym typeface="Arial"/>
              </a:rPr>
              <a:t>Key Takeaways</a:t>
            </a:r>
            <a:endParaRPr>
              <a:solidFill>
                <a:schemeClr val="lt2"/>
              </a:solidFill>
            </a:endParaRPr>
          </a:p>
        </p:txBody>
      </p:sp>
      <p:sp>
        <p:nvSpPr>
          <p:cNvPr id="1719" name="Google Shape;1719;g3291855a913_1_7"/>
          <p:cNvSpPr txBox="1"/>
          <p:nvPr/>
        </p:nvSpPr>
        <p:spPr>
          <a:xfrm>
            <a:off x="8604290" y="3834415"/>
            <a:ext cx="2280900" cy="140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lt1"/>
                </a:solidFill>
                <a:latin typeface="Arial"/>
                <a:ea typeface="Arial"/>
                <a:cs typeface="Arial"/>
                <a:sym typeface="Arial"/>
              </a:rPr>
              <a:t>Not enough children are being protected</a:t>
            </a:r>
            <a:endParaRPr sz="2600" b="1" i="0" u="none" strike="noStrike" cap="none">
              <a:solidFill>
                <a:schemeClr val="lt1"/>
              </a:solidFill>
              <a:latin typeface="Arial"/>
              <a:ea typeface="Arial"/>
              <a:cs typeface="Arial"/>
              <a:sym typeface="Arial"/>
            </a:endParaRPr>
          </a:p>
        </p:txBody>
      </p:sp>
      <p:grpSp>
        <p:nvGrpSpPr>
          <p:cNvPr id="1720" name="Google Shape;1720;g3291855a913_1_7"/>
          <p:cNvGrpSpPr/>
          <p:nvPr/>
        </p:nvGrpSpPr>
        <p:grpSpPr>
          <a:xfrm>
            <a:off x="1716565" y="1325325"/>
            <a:ext cx="2434200" cy="2110800"/>
            <a:chOff x="1433125" y="1773600"/>
            <a:chExt cx="2434200" cy="2110800"/>
          </a:xfrm>
        </p:grpSpPr>
        <p:sp>
          <p:nvSpPr>
            <p:cNvPr id="1721" name="Google Shape;1721;g3291855a913_1_7"/>
            <p:cNvSpPr/>
            <p:nvPr/>
          </p:nvSpPr>
          <p:spPr>
            <a:xfrm>
              <a:off x="2438400" y="3124200"/>
              <a:ext cx="304800" cy="304800"/>
            </a:xfrm>
            <a:prstGeom prst="rect">
              <a:avLst/>
            </a:prstGeom>
            <a:solidFill>
              <a:schemeClr val="dk2"/>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22" name="Google Shape;1722;g3291855a913_1_7"/>
            <p:cNvSpPr/>
            <p:nvPr/>
          </p:nvSpPr>
          <p:spPr>
            <a:xfrm>
              <a:off x="1433125" y="1773600"/>
              <a:ext cx="2434200" cy="2110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g3291855a913_1_7"/>
            <p:cNvSpPr txBox="1"/>
            <p:nvPr/>
          </p:nvSpPr>
          <p:spPr>
            <a:xfrm>
              <a:off x="1685575" y="2121950"/>
              <a:ext cx="1929300" cy="1191900"/>
            </a:xfrm>
            <a:prstGeom prst="rect">
              <a:avLst/>
            </a:prstGeom>
            <a:solidFill>
              <a:schemeClr val="dk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HPV is very</a:t>
              </a:r>
              <a:r>
                <a:rPr lang="en-US" sz="2800" b="1" i="0" u="none" strike="noStrike" cap="none">
                  <a:solidFill>
                    <a:schemeClr val="lt1"/>
                  </a:solidFill>
                  <a:latin typeface="Arial"/>
                  <a:ea typeface="Arial"/>
                  <a:cs typeface="Arial"/>
                  <a:sym typeface="Arial"/>
                </a:rPr>
                <a:t> common</a:t>
              </a:r>
              <a:endParaRPr sz="2800" b="1" i="0" u="none" strike="noStrike" cap="none">
                <a:solidFill>
                  <a:schemeClr val="lt1"/>
                </a:solidFill>
                <a:latin typeface="Arial"/>
                <a:ea typeface="Arial"/>
                <a:cs typeface="Arial"/>
                <a:sym typeface="Arial"/>
              </a:endParaRPr>
            </a:p>
          </p:txBody>
        </p:sp>
      </p:grpSp>
      <p:grpSp>
        <p:nvGrpSpPr>
          <p:cNvPr id="1724" name="Google Shape;1724;g3291855a913_1_7"/>
          <p:cNvGrpSpPr/>
          <p:nvPr/>
        </p:nvGrpSpPr>
        <p:grpSpPr>
          <a:xfrm>
            <a:off x="5183365" y="1325325"/>
            <a:ext cx="2434200" cy="2110800"/>
            <a:chOff x="4312575" y="1773600"/>
            <a:chExt cx="2434200" cy="2110800"/>
          </a:xfrm>
        </p:grpSpPr>
        <p:sp>
          <p:nvSpPr>
            <p:cNvPr id="1725" name="Google Shape;1725;g3291855a913_1_7"/>
            <p:cNvSpPr/>
            <p:nvPr/>
          </p:nvSpPr>
          <p:spPr>
            <a:xfrm>
              <a:off x="4312575" y="1773600"/>
              <a:ext cx="2434200" cy="2110800"/>
            </a:xfrm>
            <a:prstGeom prst="rect">
              <a:avLst/>
            </a:prstGeom>
            <a:solidFill>
              <a:srgbClr val="FF992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g3291855a913_1_7"/>
            <p:cNvSpPr txBox="1"/>
            <p:nvPr/>
          </p:nvSpPr>
          <p:spPr>
            <a:xfrm>
              <a:off x="4530563" y="1978675"/>
              <a:ext cx="1929300" cy="119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HPV can cause</a:t>
              </a:r>
              <a:r>
                <a:rPr lang="en-US" sz="2800" b="1" i="0" u="none" strike="noStrike" cap="none">
                  <a:solidFill>
                    <a:schemeClr val="lt1"/>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6 types of cancer</a:t>
              </a:r>
              <a:endParaRPr sz="2800" b="1" i="0" u="none" strike="noStrike" cap="none">
                <a:solidFill>
                  <a:schemeClr val="lt1"/>
                </a:solidFill>
                <a:latin typeface="Arial"/>
                <a:ea typeface="Arial"/>
                <a:cs typeface="Arial"/>
                <a:sym typeface="Arial"/>
              </a:endParaRPr>
            </a:p>
          </p:txBody>
        </p:sp>
      </p:grpSp>
      <p:grpSp>
        <p:nvGrpSpPr>
          <p:cNvPr id="1727" name="Google Shape;1727;g3291855a913_1_7"/>
          <p:cNvGrpSpPr/>
          <p:nvPr/>
        </p:nvGrpSpPr>
        <p:grpSpPr>
          <a:xfrm>
            <a:off x="8527640" y="1325325"/>
            <a:ext cx="2434200" cy="2110800"/>
            <a:chOff x="7123100" y="1773600"/>
            <a:chExt cx="2434200" cy="2110800"/>
          </a:xfrm>
        </p:grpSpPr>
        <p:sp>
          <p:nvSpPr>
            <p:cNvPr id="1728" name="Google Shape;1728;g3291855a913_1_7"/>
            <p:cNvSpPr/>
            <p:nvPr/>
          </p:nvSpPr>
          <p:spPr>
            <a:xfrm>
              <a:off x="7123100" y="1773600"/>
              <a:ext cx="2434200" cy="2110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g3291855a913_1_7"/>
            <p:cNvSpPr txBox="1"/>
            <p:nvPr/>
          </p:nvSpPr>
          <p:spPr>
            <a:xfrm>
              <a:off x="7375575" y="2121950"/>
              <a:ext cx="1929300" cy="1191900"/>
            </a:xfrm>
            <a:prstGeom prst="rect">
              <a:avLst/>
            </a:prstGeom>
            <a:solidFill>
              <a:schemeClr val="accent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HPV vaccine is</a:t>
              </a:r>
              <a:r>
                <a:rPr lang="en-US" sz="2800" b="1" i="0" u="none" strike="noStrike" cap="none">
                  <a:solidFill>
                    <a:schemeClr val="lt1"/>
                  </a:solidFill>
                  <a:latin typeface="Arial"/>
                  <a:ea typeface="Arial"/>
                  <a:cs typeface="Arial"/>
                  <a:sym typeface="Arial"/>
                </a:rPr>
                <a:t> safe</a:t>
              </a:r>
              <a:endParaRPr sz="2800" b="1" i="0" u="none" strike="noStrike" cap="none">
                <a:solidFill>
                  <a:schemeClr val="lt1"/>
                </a:solidFill>
                <a:latin typeface="Arial"/>
                <a:ea typeface="Arial"/>
                <a:cs typeface="Arial"/>
                <a:sym typeface="Arial"/>
              </a:endParaRPr>
            </a:p>
          </p:txBody>
        </p:sp>
      </p:grpSp>
      <p:sp>
        <p:nvSpPr>
          <p:cNvPr id="1730" name="Google Shape;1730;g3291855a913_1_7"/>
          <p:cNvSpPr/>
          <p:nvPr/>
        </p:nvSpPr>
        <p:spPr>
          <a:xfrm>
            <a:off x="8527640" y="3622415"/>
            <a:ext cx="2434200" cy="211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g3291855a913_1_7"/>
          <p:cNvSpPr/>
          <p:nvPr/>
        </p:nvSpPr>
        <p:spPr>
          <a:xfrm>
            <a:off x="5200590" y="3622415"/>
            <a:ext cx="2434200" cy="2110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g3291855a913_1_7"/>
          <p:cNvSpPr txBox="1"/>
          <p:nvPr/>
        </p:nvSpPr>
        <p:spPr>
          <a:xfrm>
            <a:off x="5166128" y="4011165"/>
            <a:ext cx="2468662" cy="119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Your</a:t>
            </a:r>
            <a:r>
              <a:rPr lang="en-US" sz="2200" b="1" i="0" u="none" strike="noStrike" cap="none">
                <a:solidFill>
                  <a:schemeClr val="lt1"/>
                </a:solidFill>
                <a:latin typeface="Arial"/>
                <a:ea typeface="Arial"/>
                <a:cs typeface="Arial"/>
                <a:sym typeface="Arial"/>
              </a:rPr>
              <a:t> recommendation</a:t>
            </a:r>
            <a:r>
              <a:rPr lang="en-US" sz="2800" b="1" i="0" u="none" strike="noStrike" cap="none">
                <a:solidFill>
                  <a:schemeClr val="lt1"/>
                </a:solidFill>
                <a:latin typeface="Arial"/>
                <a:ea typeface="Arial"/>
                <a:cs typeface="Arial"/>
                <a:sym typeface="Arial"/>
              </a:rPr>
              <a:t> matters</a:t>
            </a:r>
            <a:endParaRPr sz="2800" b="1" i="0" u="none" strike="noStrike" cap="none">
              <a:solidFill>
                <a:schemeClr val="lt1"/>
              </a:solidFill>
              <a:latin typeface="Arial"/>
              <a:ea typeface="Arial"/>
              <a:cs typeface="Arial"/>
              <a:sym typeface="Arial"/>
            </a:endParaRPr>
          </a:p>
        </p:txBody>
      </p:sp>
      <p:grpSp>
        <p:nvGrpSpPr>
          <p:cNvPr id="1733" name="Google Shape;1733;g3291855a913_1_7"/>
          <p:cNvGrpSpPr/>
          <p:nvPr/>
        </p:nvGrpSpPr>
        <p:grpSpPr>
          <a:xfrm>
            <a:off x="1716565" y="3622415"/>
            <a:ext cx="2434200" cy="2110800"/>
            <a:chOff x="1433125" y="4239825"/>
            <a:chExt cx="2434200" cy="2110800"/>
          </a:xfrm>
        </p:grpSpPr>
        <p:sp>
          <p:nvSpPr>
            <p:cNvPr id="1734" name="Google Shape;1734;g3291855a913_1_7"/>
            <p:cNvSpPr/>
            <p:nvPr/>
          </p:nvSpPr>
          <p:spPr>
            <a:xfrm>
              <a:off x="1433125" y="4239825"/>
              <a:ext cx="2434200" cy="2110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g3291855a913_1_7"/>
            <p:cNvSpPr txBox="1"/>
            <p:nvPr/>
          </p:nvSpPr>
          <p:spPr>
            <a:xfrm>
              <a:off x="1685575" y="4628575"/>
              <a:ext cx="1929300" cy="1191900"/>
            </a:xfrm>
            <a:prstGeom prst="rect">
              <a:avLst/>
            </a:prstGeom>
            <a:solidFill>
              <a:schemeClr val="accent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HPV vaccine is </a:t>
              </a:r>
              <a:r>
                <a:rPr lang="en-US" sz="2800" b="1" i="0" u="none" strike="noStrike" cap="none">
                  <a:solidFill>
                    <a:schemeClr val="lt1"/>
                  </a:solidFill>
                  <a:latin typeface="Arial"/>
                  <a:ea typeface="Arial"/>
                  <a:cs typeface="Arial"/>
                  <a:sym typeface="Arial"/>
                </a:rPr>
                <a:t>effective</a:t>
              </a:r>
              <a:endParaRPr sz="2800" b="1" i="0" u="none" strike="noStrike" cap="none">
                <a:solidFill>
                  <a:schemeClr val="lt1"/>
                </a:solidFill>
                <a:latin typeface="Arial"/>
                <a:ea typeface="Arial"/>
                <a:cs typeface="Arial"/>
                <a:sym typeface="Arial"/>
              </a:endParaRPr>
            </a:p>
          </p:txBody>
        </p:sp>
      </p:grpSp>
      <p:sp>
        <p:nvSpPr>
          <p:cNvPr id="1736" name="Google Shape;1736;g3291855a913_1_7"/>
          <p:cNvSpPr txBox="1"/>
          <p:nvPr/>
        </p:nvSpPr>
        <p:spPr>
          <a:xfrm>
            <a:off x="8527628" y="3834415"/>
            <a:ext cx="2434200" cy="18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Not enough children are being protected</a:t>
            </a:r>
            <a:r>
              <a:rPr lang="en-US" sz="2800" b="1" i="0" u="none" strike="noStrike" cap="none">
                <a:solidFill>
                  <a:schemeClr val="lt1"/>
                </a:solidFill>
                <a:latin typeface="Arial"/>
                <a:ea typeface="Arial"/>
                <a:cs typeface="Arial"/>
                <a:sym typeface="Arial"/>
              </a:rPr>
              <a:t> </a:t>
            </a:r>
            <a:endParaRPr sz="2800" b="1" i="0" u="none" strike="noStrike" cap="none">
              <a:solidFill>
                <a:schemeClr val="lt1"/>
              </a:solidFill>
              <a:latin typeface="Arial"/>
              <a:ea typeface="Arial"/>
              <a:cs typeface="Arial"/>
              <a:sym typeface="Arial"/>
            </a:endParaRPr>
          </a:p>
        </p:txBody>
      </p:sp>
      <p:sp>
        <p:nvSpPr>
          <p:cNvPr id="1737" name="Google Shape;1737;g3291855a913_1_7"/>
          <p:cNvSpPr txBox="1"/>
          <p:nvPr/>
        </p:nvSpPr>
        <p:spPr>
          <a:xfrm>
            <a:off x="1539600" y="5912184"/>
            <a:ext cx="10086000" cy="62362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chemeClr val="dk1"/>
              </a:buClr>
              <a:buSzPts val="2000"/>
              <a:buFont typeface="Arial"/>
              <a:buNone/>
            </a:pPr>
            <a:r>
              <a:rPr lang="en-US" sz="2000" b="1" i="0" u="none" strike="noStrike" cap="none">
                <a:solidFill>
                  <a:schemeClr val="lt1"/>
                </a:solidFill>
                <a:latin typeface="Arial"/>
                <a:ea typeface="Arial"/>
                <a:cs typeface="Arial"/>
                <a:sym typeface="Arial"/>
              </a:rPr>
              <a:t>Take Action: </a:t>
            </a:r>
            <a:r>
              <a:rPr lang="en-US" sz="2000" b="0" i="0" u="none" strike="noStrike" cap="none">
                <a:solidFill>
                  <a:schemeClr val="lt1"/>
                </a:solidFill>
                <a:latin typeface="Arial"/>
                <a:ea typeface="Arial"/>
                <a:cs typeface="Arial"/>
                <a:sym typeface="Arial"/>
              </a:rPr>
              <a:t>Recommend the HPV vaccine to all 9 to 14-year-old girls in your practice</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pic>
        <p:nvPicPr>
          <p:cNvPr id="1738" name="Google Shape;1738;g3291855a913_1_7"/>
          <p:cNvPicPr preferRelativeResize="0"/>
          <p:nvPr/>
        </p:nvPicPr>
        <p:blipFill rotWithShape="1">
          <a:blip r:embed="rId3">
            <a:alphaModFix/>
          </a:blip>
          <a:srcRect/>
          <a:stretch/>
        </p:blipFill>
        <p:spPr>
          <a:xfrm>
            <a:off x="152051" y="5826513"/>
            <a:ext cx="1387549" cy="87554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59"/>
          <p:cNvSpPr txBox="1">
            <a:spLocks noGrp="1"/>
          </p:cNvSpPr>
          <p:nvPr>
            <p:ph type="title"/>
          </p:nvPr>
        </p:nvSpPr>
        <p:spPr>
          <a:xfrm>
            <a:off x="788484" y="254708"/>
            <a:ext cx="7886800" cy="99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C88"/>
              </a:buClr>
              <a:buSzPts val="3300"/>
              <a:buNone/>
            </a:pPr>
            <a:r>
              <a:rPr lang="en-US" sz="4800" b="1">
                <a:solidFill>
                  <a:srgbClr val="007C88"/>
                </a:solidFill>
                <a:latin typeface="Arial"/>
                <a:ea typeface="Arial"/>
                <a:cs typeface="Arial"/>
                <a:sym typeface="Arial"/>
              </a:rPr>
              <a:t>Resources</a:t>
            </a:r>
            <a:endParaRPr sz="4800" b="1">
              <a:solidFill>
                <a:srgbClr val="007C88"/>
              </a:solidFill>
              <a:latin typeface="Arial"/>
              <a:ea typeface="Arial"/>
              <a:cs typeface="Arial"/>
              <a:sym typeface="Arial"/>
            </a:endParaRPr>
          </a:p>
        </p:txBody>
      </p:sp>
      <p:sp>
        <p:nvSpPr>
          <p:cNvPr id="1745" name="Google Shape;1745;p59"/>
          <p:cNvSpPr txBox="1"/>
          <p:nvPr/>
        </p:nvSpPr>
        <p:spPr>
          <a:xfrm>
            <a:off x="2422367" y="5584167"/>
            <a:ext cx="9472400" cy="763245"/>
          </a:xfrm>
          <a:prstGeom prst="rect">
            <a:avLst/>
          </a:prstGeom>
          <a:noFill/>
          <a:ln>
            <a:noFill/>
          </a:ln>
        </p:spPr>
        <p:txBody>
          <a:bodyPr spcFirstLastPara="1" wrap="square" lIns="121900" tIns="121900" rIns="121900" bIns="121900" anchor="t" anchorCtr="0">
            <a:spAutoFit/>
          </a:bodyPr>
          <a:lstStyle/>
          <a:p>
            <a:pPr lvl="0">
              <a:lnSpc>
                <a:spcPct val="140013"/>
              </a:lnSpc>
              <a:buSzPts val="3054"/>
            </a:pPr>
            <a:r>
              <a:rPr lang="en-US" sz="2400" b="1" i="0" u="none" strike="noStrike" cap="none">
                <a:solidFill>
                  <a:srgbClr val="2D3D3D"/>
                </a:solidFill>
                <a:latin typeface="Arial"/>
                <a:ea typeface="Arial"/>
                <a:cs typeface="Arial"/>
                <a:sym typeface="Arial"/>
              </a:rPr>
              <a:t>Find all resources on </a:t>
            </a:r>
            <a:r>
              <a:rPr lang="en-US" sz="2400" u="sng">
                <a:solidFill>
                  <a:srgbClr val="05066D"/>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www.PreventGlobalHPVCancers.org</a:t>
            </a:r>
            <a:endParaRPr lang="en-US" sz="1100"/>
          </a:p>
        </p:txBody>
      </p:sp>
      <p:pic>
        <p:nvPicPr>
          <p:cNvPr id="1746" name="Google Shape;1746;p59" descr="A group of people sitting together&#10;&#10;Description automatically generated with low confidence"/>
          <p:cNvPicPr preferRelativeResize="0"/>
          <p:nvPr/>
        </p:nvPicPr>
        <p:blipFill rotWithShape="1">
          <a:blip r:embed="rId4">
            <a:alphaModFix/>
          </a:blip>
          <a:srcRect/>
          <a:stretch/>
        </p:blipFill>
        <p:spPr>
          <a:xfrm>
            <a:off x="5045415" y="2185698"/>
            <a:ext cx="2285069" cy="303323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748" name="Google Shape;1748;p59"/>
          <p:cNvSpPr txBox="1"/>
          <p:nvPr/>
        </p:nvSpPr>
        <p:spPr>
          <a:xfrm>
            <a:off x="619508" y="1364745"/>
            <a:ext cx="10719051" cy="112437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Answers to Frequently Asked Questions by Parents,</a:t>
            </a:r>
            <a:r>
              <a:rPr lang="en-US" b="1"/>
              <a:t> </a:t>
            </a:r>
            <a:r>
              <a:rPr lang="en-US" sz="2000" b="1" i="0" u="none" strike="noStrike" cap="none">
                <a:solidFill>
                  <a:srgbClr val="262626"/>
                </a:solidFill>
                <a:latin typeface="Arial"/>
                <a:ea typeface="Arial"/>
                <a:cs typeface="Arial"/>
                <a:sym typeface="Arial"/>
              </a:rPr>
              <a:t>Clinic Posters, &amp; Parent Handouts</a:t>
            </a:r>
            <a:endParaRPr sz="1400" b="1" i="0" u="none" strike="noStrike" cap="none">
              <a:solidFill>
                <a:srgbClr val="000000"/>
              </a:solidFill>
              <a:latin typeface="Arial"/>
              <a:ea typeface="Arial"/>
              <a:cs typeface="Arial"/>
              <a:sym typeface="Arial"/>
            </a:endParaRPr>
          </a:p>
          <a:p>
            <a:pPr marL="571486" marR="0" lvl="0" indent="-457186" algn="l" rtl="0">
              <a:lnSpc>
                <a:spcPct val="90000"/>
              </a:lnSpc>
              <a:spcBef>
                <a:spcPts val="1000"/>
              </a:spcBef>
              <a:spcAft>
                <a:spcPts val="0"/>
              </a:spcAft>
              <a:buClr>
                <a:schemeClr val="dk1"/>
              </a:buClr>
              <a:buSzPts val="1800"/>
              <a:buFont typeface="Arial"/>
              <a:buNone/>
            </a:pPr>
            <a:endParaRPr sz="1800" b="0" i="0" u="none" strike="noStrike" cap="none">
              <a:solidFill>
                <a:srgbClr val="262626"/>
              </a:solidFill>
              <a:latin typeface="Arial"/>
              <a:ea typeface="Arial"/>
              <a:cs typeface="Arial"/>
              <a:sym typeface="Arial"/>
            </a:endParaRPr>
          </a:p>
          <a:p>
            <a:pPr marL="571486" marR="0" lvl="0" indent="-457186" algn="l" rtl="0">
              <a:lnSpc>
                <a:spcPct val="90000"/>
              </a:lnSpc>
              <a:spcBef>
                <a:spcPts val="1000"/>
              </a:spcBef>
              <a:spcAft>
                <a:spcPts val="0"/>
              </a:spcAft>
              <a:buClr>
                <a:schemeClr val="dk1"/>
              </a:buClr>
              <a:buSzPts val="1800"/>
              <a:buFont typeface="Arial"/>
              <a:buNone/>
            </a:pPr>
            <a:endParaRPr sz="1800" b="0" i="0" u="none" strike="noStrike" cap="none">
              <a:solidFill>
                <a:srgbClr val="262626"/>
              </a:solidFill>
              <a:latin typeface="Arial"/>
              <a:ea typeface="Arial"/>
              <a:cs typeface="Arial"/>
              <a:sym typeface="Arial"/>
            </a:endParaRPr>
          </a:p>
        </p:txBody>
      </p:sp>
      <p:pic>
        <p:nvPicPr>
          <p:cNvPr id="2" name="Google Shape;1877;p74">
            <a:extLst>
              <a:ext uri="{FF2B5EF4-FFF2-40B4-BE49-F238E27FC236}">
                <a16:creationId xmlns:a16="http://schemas.microsoft.com/office/drawing/2014/main" id="{CCD97FD6-5EFE-D48B-DE06-2E2CA8D7F088}"/>
              </a:ext>
            </a:extLst>
          </p:cNvPr>
          <p:cNvPicPr preferRelativeResize="0"/>
          <p:nvPr/>
        </p:nvPicPr>
        <p:blipFill rotWithShape="1">
          <a:blip r:embed="rId5">
            <a:alphaModFix/>
          </a:blip>
          <a:srcRect/>
          <a:stretch/>
        </p:blipFill>
        <p:spPr>
          <a:xfrm>
            <a:off x="8185869" y="2155394"/>
            <a:ext cx="2297304" cy="3063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3D076E7A-0BE5-2C2C-A6CC-46788D41A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044" y="2110950"/>
            <a:ext cx="3107985" cy="31079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60"/>
          <p:cNvSpPr txBox="1">
            <a:spLocks noGrp="1"/>
          </p:cNvSpPr>
          <p:nvPr>
            <p:ph type="sldNum" sz="quarter" idx="12"/>
          </p:nvPr>
        </p:nvSpPr>
        <p:spPr>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74</a:t>
            </a:fld>
            <a:endParaRPr/>
          </a:p>
        </p:txBody>
      </p:sp>
      <p:sp>
        <p:nvSpPr>
          <p:cNvPr id="1756" name="Google Shape;1756;p60"/>
          <p:cNvSpPr txBox="1">
            <a:spLocks noGrp="1"/>
          </p:cNvSpPr>
          <p:nvPr>
            <p:ph type="body" idx="4294967295"/>
          </p:nvPr>
        </p:nvSpPr>
        <p:spPr>
          <a:xfrm>
            <a:off x="0" y="538163"/>
            <a:ext cx="12192000" cy="1143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750"/>
              </a:spcBef>
              <a:spcAft>
                <a:spcPts val="0"/>
              </a:spcAft>
              <a:buSzPts val="2100"/>
              <a:buNone/>
            </a:pPr>
            <a:r>
              <a:rPr lang="en-US" sz="5333" b="1">
                <a:solidFill>
                  <a:srgbClr val="007C88"/>
                </a:solidFill>
                <a:latin typeface="Arial"/>
                <a:ea typeface="Arial"/>
                <a:cs typeface="Arial"/>
                <a:sym typeface="Arial"/>
              </a:rPr>
              <a:t>Training Post Survey</a:t>
            </a:r>
            <a:endParaRPr/>
          </a:p>
          <a:p>
            <a:pPr marL="0" lvl="1" indent="0" algn="ctr" rtl="0">
              <a:lnSpc>
                <a:spcPct val="90000"/>
              </a:lnSpc>
              <a:spcBef>
                <a:spcPts val="500"/>
              </a:spcBef>
              <a:spcAft>
                <a:spcPts val="0"/>
              </a:spcAft>
              <a:buClr>
                <a:srgbClr val="1B365D"/>
              </a:buClr>
              <a:buSzPts val="2400"/>
              <a:buNone/>
            </a:pPr>
            <a:endParaRPr sz="3200">
              <a:latin typeface="Arial"/>
              <a:ea typeface="Arial"/>
              <a:cs typeface="Arial"/>
              <a:sym typeface="Arial"/>
            </a:endParaRPr>
          </a:p>
          <a:p>
            <a:pPr marL="0" lvl="0" indent="0" algn="ctr" rtl="0">
              <a:lnSpc>
                <a:spcPct val="90000"/>
              </a:lnSpc>
              <a:spcBef>
                <a:spcPts val="1000"/>
              </a:spcBef>
              <a:spcAft>
                <a:spcPts val="0"/>
              </a:spcAft>
              <a:buSzPts val="2100"/>
              <a:buNone/>
            </a:pPr>
            <a:endParaRPr/>
          </a:p>
        </p:txBody>
      </p:sp>
      <p:sp>
        <p:nvSpPr>
          <p:cNvPr id="1757" name="Google Shape;1757;p60"/>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71"/>
          <p:cNvSpPr txBox="1"/>
          <p:nvPr/>
        </p:nvSpPr>
        <p:spPr>
          <a:xfrm>
            <a:off x="622765" y="1033700"/>
            <a:ext cx="10969923" cy="2857593"/>
          </a:xfrm>
          <a:prstGeom prst="rect">
            <a:avLst/>
          </a:prstGeom>
          <a:noFill/>
          <a:ln>
            <a:noFill/>
          </a:ln>
        </p:spPr>
        <p:txBody>
          <a:bodyPr spcFirstLastPara="1" wrap="square" lIns="121900" tIns="60925" rIns="121900" bIns="60925" anchor="ctr" anchorCtr="0">
            <a:noAutofit/>
          </a:bodyPr>
          <a:lstStyle/>
          <a:p>
            <a:pPr marL="0" marR="0" lvl="0" indent="0" algn="ctr" rtl="0">
              <a:lnSpc>
                <a:spcPct val="90000"/>
              </a:lnSpc>
              <a:spcBef>
                <a:spcPts val="0"/>
              </a:spcBef>
              <a:spcAft>
                <a:spcPts val="0"/>
              </a:spcAft>
              <a:buClr>
                <a:srgbClr val="403F41"/>
              </a:buClr>
              <a:buSzPts val="2400"/>
              <a:buFont typeface="Arial"/>
              <a:buNone/>
            </a:pPr>
            <a:r>
              <a:rPr lang="en-US" sz="4400" b="1" i="0" u="none" strike="noStrike" cap="none">
                <a:solidFill>
                  <a:srgbClr val="007C88"/>
                </a:solidFill>
                <a:latin typeface="Arial"/>
                <a:ea typeface="Arial"/>
                <a:cs typeface="Arial"/>
                <a:sym typeface="Arial"/>
              </a:rPr>
              <a:t>You have the power </a:t>
            </a:r>
            <a:br>
              <a:rPr lang="en-US" sz="4400" b="1" i="0" u="none" strike="noStrike" cap="none">
                <a:solidFill>
                  <a:srgbClr val="403F41"/>
                </a:solidFill>
                <a:latin typeface="Arial"/>
                <a:ea typeface="Arial"/>
                <a:cs typeface="Arial"/>
                <a:sym typeface="Arial"/>
              </a:rPr>
            </a:br>
            <a:r>
              <a:rPr lang="en-US" sz="4400" b="0" i="0" u="none" strike="noStrike" cap="none">
                <a:solidFill>
                  <a:srgbClr val="262626"/>
                </a:solidFill>
                <a:latin typeface="Arial"/>
                <a:ea typeface="Arial"/>
                <a:cs typeface="Arial"/>
                <a:sym typeface="Arial"/>
              </a:rPr>
              <a:t>to make sure that </a:t>
            </a:r>
            <a:r>
              <a:rPr lang="en-US" sz="4400" b="1" i="0" u="sng" strike="noStrike" cap="none">
                <a:solidFill>
                  <a:srgbClr val="262626"/>
                </a:solidFill>
                <a:latin typeface="Arial"/>
                <a:ea typeface="Arial"/>
                <a:cs typeface="Arial"/>
                <a:sym typeface="Arial"/>
              </a:rPr>
              <a:t>no</a:t>
            </a:r>
            <a:r>
              <a:rPr lang="en-US" sz="4400" b="0" i="0" u="none" strike="noStrike" cap="none">
                <a:solidFill>
                  <a:srgbClr val="262626"/>
                </a:solidFill>
                <a:latin typeface="Arial"/>
                <a:ea typeface="Arial"/>
                <a:cs typeface="Arial"/>
                <a:sym typeface="Arial"/>
              </a:rPr>
              <a:t> girl grows up </a:t>
            </a:r>
            <a:br>
              <a:rPr lang="en-US" sz="4400" b="0" i="0" u="none" strike="noStrike" cap="none">
                <a:solidFill>
                  <a:srgbClr val="262626"/>
                </a:solidFill>
                <a:latin typeface="Arial"/>
                <a:ea typeface="Arial"/>
                <a:cs typeface="Arial"/>
                <a:sym typeface="Arial"/>
              </a:rPr>
            </a:br>
            <a:r>
              <a:rPr lang="en-US" sz="4400" b="0" i="0" u="none" strike="noStrike" cap="none">
                <a:solidFill>
                  <a:srgbClr val="262626"/>
                </a:solidFill>
                <a:latin typeface="Arial"/>
                <a:ea typeface="Arial"/>
                <a:cs typeface="Arial"/>
                <a:sym typeface="Arial"/>
              </a:rPr>
              <a:t>in your community </a:t>
            </a:r>
            <a:br>
              <a:rPr lang="en-US" sz="4400" b="0" i="0" u="none" strike="noStrike" cap="none">
                <a:solidFill>
                  <a:srgbClr val="262626"/>
                </a:solidFill>
                <a:latin typeface="Arial"/>
                <a:ea typeface="Arial"/>
                <a:cs typeface="Arial"/>
                <a:sym typeface="Arial"/>
              </a:rPr>
            </a:br>
            <a:r>
              <a:rPr lang="en-US" sz="4400" b="0" i="0" u="none" strike="noStrike" cap="none">
                <a:solidFill>
                  <a:srgbClr val="262626"/>
                </a:solidFill>
                <a:latin typeface="Arial"/>
                <a:ea typeface="Arial"/>
                <a:cs typeface="Arial"/>
                <a:sym typeface="Arial"/>
              </a:rPr>
              <a:t>to hear these dreaded words, </a:t>
            </a:r>
            <a:br>
              <a:rPr lang="en-US" sz="4400" b="0" i="0" u="none" strike="noStrike" cap="none">
                <a:solidFill>
                  <a:srgbClr val="262626"/>
                </a:solidFill>
                <a:latin typeface="Arial"/>
                <a:ea typeface="Arial"/>
                <a:cs typeface="Arial"/>
                <a:sym typeface="Arial"/>
              </a:rPr>
            </a:br>
            <a:r>
              <a:rPr lang="en-US" sz="4400" b="1" i="1" u="none" strike="noStrike" cap="none">
                <a:solidFill>
                  <a:srgbClr val="007C88"/>
                </a:solidFill>
                <a:latin typeface="Arial"/>
                <a:ea typeface="Arial"/>
                <a:cs typeface="Arial"/>
                <a:sym typeface="Arial"/>
              </a:rPr>
              <a:t>"you have cervical cancer."</a:t>
            </a:r>
            <a:endParaRPr sz="4400" b="0" i="1" u="none" strike="noStrike" cap="none">
              <a:solidFill>
                <a:srgbClr val="403F41"/>
              </a:solidFill>
              <a:latin typeface="Arial"/>
              <a:ea typeface="Arial"/>
              <a:cs typeface="Arial"/>
              <a:sym typeface="Arial"/>
            </a:endParaRPr>
          </a:p>
        </p:txBody>
      </p:sp>
      <p:cxnSp>
        <p:nvCxnSpPr>
          <p:cNvPr id="1766" name="Google Shape;1766;p71"/>
          <p:cNvCxnSpPr/>
          <p:nvPr/>
        </p:nvCxnSpPr>
        <p:spPr>
          <a:xfrm rot="10800000" flipH="1">
            <a:off x="2254624" y="4255223"/>
            <a:ext cx="7682752" cy="26894"/>
          </a:xfrm>
          <a:prstGeom prst="straightConnector1">
            <a:avLst/>
          </a:prstGeom>
          <a:noFill/>
          <a:ln w="28575" cap="flat" cmpd="sng">
            <a:solidFill>
              <a:srgbClr val="0B8A83"/>
            </a:solidFill>
            <a:prstDash val="solid"/>
            <a:round/>
            <a:headEnd type="none" w="sm" len="sm"/>
            <a:tailEnd type="none" w="sm" len="sm"/>
          </a:ln>
        </p:spPr>
      </p:cxnSp>
      <p:pic>
        <p:nvPicPr>
          <p:cNvPr id="1771" name="Google Shape;1771;p71"/>
          <p:cNvPicPr preferRelativeResize="0"/>
          <p:nvPr/>
        </p:nvPicPr>
        <p:blipFill rotWithShape="1">
          <a:blip r:embed="rId3">
            <a:alphaModFix/>
          </a:blip>
          <a:srcRect/>
          <a:stretch/>
        </p:blipFill>
        <p:spPr>
          <a:xfrm>
            <a:off x="509860" y="5486654"/>
            <a:ext cx="1387549" cy="87554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70"/>
          <p:cNvSpPr txBox="1">
            <a:spLocks noGrp="1"/>
          </p:cNvSpPr>
          <p:nvPr>
            <p:ph type="body" idx="4294967295"/>
          </p:nvPr>
        </p:nvSpPr>
        <p:spPr>
          <a:xfrm>
            <a:off x="0" y="2871788"/>
            <a:ext cx="10301288" cy="398462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750"/>
              </a:spcBef>
              <a:spcAft>
                <a:spcPts val="0"/>
              </a:spcAft>
              <a:buClr>
                <a:srgbClr val="007C88"/>
              </a:buClr>
              <a:buSzPts val="4000"/>
              <a:buNone/>
            </a:pPr>
            <a:endParaRPr sz="2650" b="1">
              <a:solidFill>
                <a:srgbClr val="595959"/>
              </a:solidFill>
              <a:latin typeface="Arial"/>
              <a:ea typeface="Arial"/>
              <a:cs typeface="Arial"/>
              <a:sym typeface="Arial"/>
            </a:endParaRPr>
          </a:p>
          <a:p>
            <a:pPr marL="0" lvl="0" indent="0" algn="ctr" rtl="0">
              <a:lnSpc>
                <a:spcPct val="100000"/>
              </a:lnSpc>
              <a:spcBef>
                <a:spcPts val="750"/>
              </a:spcBef>
              <a:spcAft>
                <a:spcPts val="0"/>
              </a:spcAft>
              <a:buSzPts val="2100"/>
              <a:buNone/>
            </a:pPr>
            <a:endParaRPr sz="2650">
              <a:latin typeface="Arial"/>
              <a:ea typeface="Arial"/>
              <a:cs typeface="Arial"/>
              <a:sym typeface="Arial"/>
            </a:endParaRPr>
          </a:p>
          <a:p>
            <a:pPr marL="0" lvl="0" indent="0" algn="ctr" rtl="0">
              <a:lnSpc>
                <a:spcPct val="100000"/>
              </a:lnSpc>
              <a:spcBef>
                <a:spcPts val="750"/>
              </a:spcBef>
              <a:spcAft>
                <a:spcPts val="0"/>
              </a:spcAft>
              <a:buSzPts val="4000"/>
              <a:buNone/>
            </a:pPr>
            <a:endParaRPr sz="2667">
              <a:solidFill>
                <a:srgbClr val="595959"/>
              </a:solidFill>
              <a:latin typeface="Arial"/>
              <a:ea typeface="Arial"/>
              <a:cs typeface="Arial"/>
              <a:sym typeface="Arial"/>
            </a:endParaRPr>
          </a:p>
          <a:p>
            <a:pPr marL="0" lvl="0" indent="0" algn="ctr" rtl="0">
              <a:lnSpc>
                <a:spcPct val="100000"/>
              </a:lnSpc>
              <a:spcBef>
                <a:spcPts val="750"/>
              </a:spcBef>
              <a:spcAft>
                <a:spcPts val="0"/>
              </a:spcAft>
              <a:buSzPts val="4000"/>
              <a:buNone/>
            </a:pPr>
            <a:r>
              <a:rPr lang="en-US" sz="2000"/>
              <a:t>                            </a:t>
            </a:r>
            <a:endParaRPr sz="2650">
              <a:solidFill>
                <a:srgbClr val="595959"/>
              </a:solidFill>
              <a:latin typeface="Arial"/>
              <a:ea typeface="Arial"/>
              <a:cs typeface="Arial"/>
              <a:sym typeface="Arial"/>
            </a:endParaRPr>
          </a:p>
        </p:txBody>
      </p:sp>
      <p:sp>
        <p:nvSpPr>
          <p:cNvPr id="1781" name="Google Shape;1781;p70"/>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2" name="Google Shape;1782;p70"/>
          <p:cNvSpPr txBox="1"/>
          <p:nvPr/>
        </p:nvSpPr>
        <p:spPr>
          <a:xfrm>
            <a:off x="357537" y="624840"/>
            <a:ext cx="11403902" cy="58547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750"/>
              </a:spcBef>
              <a:spcAft>
                <a:spcPts val="0"/>
              </a:spcAft>
              <a:buClr>
                <a:schemeClr val="dk1"/>
              </a:buClr>
              <a:buSzPts val="2100"/>
              <a:buFont typeface="Arial"/>
              <a:buNone/>
            </a:pPr>
            <a:r>
              <a:rPr lang="en-US" sz="2000" b="0" i="1" u="none" strike="noStrike" cap="none">
                <a:solidFill>
                  <a:srgbClr val="595959"/>
                </a:solidFill>
                <a:latin typeface="Arial"/>
                <a:ea typeface="Arial"/>
                <a:cs typeface="Arial"/>
                <a:sym typeface="Arial"/>
              </a:rPr>
              <a:t>Acknowledgement:</a:t>
            </a:r>
            <a:br>
              <a:rPr lang="en-US" sz="2000" b="0" i="1" u="none" strike="noStrike" cap="none">
                <a:solidFill>
                  <a:srgbClr val="595959"/>
                </a:solidFill>
                <a:latin typeface="Arial"/>
                <a:ea typeface="Arial"/>
                <a:cs typeface="Arial"/>
                <a:sym typeface="Arial"/>
              </a:rPr>
            </a:br>
            <a:endParaRPr sz="2000" b="0" i="1" u="none" strike="noStrike" cap="none">
              <a:solidFill>
                <a:schemeClr val="dk1"/>
              </a:solidFill>
              <a:latin typeface="Calibri"/>
              <a:ea typeface="Calibri"/>
              <a:cs typeface="Calibri"/>
              <a:sym typeface="Calibri"/>
            </a:endParaRPr>
          </a:p>
          <a:p>
            <a:pPr marL="114300" marR="0" lvl="0" indent="0" algn="ctr" rtl="0">
              <a:lnSpc>
                <a:spcPct val="90000"/>
              </a:lnSpc>
              <a:spcBef>
                <a:spcPts val="750"/>
              </a:spcBef>
              <a:spcAft>
                <a:spcPts val="0"/>
              </a:spcAft>
              <a:buClr>
                <a:schemeClr val="dk1"/>
              </a:buClr>
              <a:buSzPts val="2100"/>
              <a:buFont typeface="Arial"/>
              <a:buNone/>
            </a:pPr>
            <a:r>
              <a:rPr lang="en-US" sz="2000" b="1" i="0" u="none" strike="noStrike" cap="none">
                <a:solidFill>
                  <a:srgbClr val="595959"/>
                </a:solidFill>
                <a:latin typeface="Arial"/>
                <a:ea typeface="Arial"/>
                <a:cs typeface="Arial"/>
                <a:sym typeface="Arial"/>
              </a:rPr>
              <a:t>Expert review of this original content was coordinated by </a:t>
            </a:r>
            <a:endParaRPr/>
          </a:p>
          <a:p>
            <a:pPr marL="114300" marR="0" lvl="0" indent="0" algn="ctr" rtl="0">
              <a:lnSpc>
                <a:spcPct val="90000"/>
              </a:lnSpc>
              <a:spcBef>
                <a:spcPts val="750"/>
              </a:spcBef>
              <a:spcAft>
                <a:spcPts val="0"/>
              </a:spcAft>
              <a:buClr>
                <a:schemeClr val="dk1"/>
              </a:buClr>
              <a:buSzPts val="2100"/>
              <a:buFont typeface="Arial"/>
              <a:buNone/>
            </a:pPr>
            <a:r>
              <a:rPr lang="en-US" sz="2000" b="1" i="0" u="none" strike="noStrike" cap="none">
                <a:solidFill>
                  <a:srgbClr val="595959"/>
                </a:solidFill>
                <a:latin typeface="Arial"/>
                <a:ea typeface="Arial"/>
                <a:cs typeface="Arial"/>
                <a:sym typeface="Arial"/>
              </a:rPr>
              <a:t>The Cancer Foundation of India </a:t>
            </a:r>
            <a:endParaRPr/>
          </a:p>
          <a:p>
            <a:pPr marL="114300" marR="0" lvl="0" indent="0" algn="ctr" rtl="0">
              <a:lnSpc>
                <a:spcPct val="90000"/>
              </a:lnSpc>
              <a:spcBef>
                <a:spcPts val="750"/>
              </a:spcBef>
              <a:spcAft>
                <a:spcPts val="0"/>
              </a:spcAft>
              <a:buClr>
                <a:schemeClr val="dk1"/>
              </a:buClr>
              <a:buSzPts val="2100"/>
              <a:buFont typeface="Arial"/>
              <a:buNone/>
            </a:pPr>
            <a:r>
              <a:rPr lang="en-US" sz="2000" b="1" i="0" u="none" strike="noStrike" cap="none">
                <a:solidFill>
                  <a:srgbClr val="595959"/>
                </a:solidFill>
                <a:latin typeface="Arial"/>
                <a:ea typeface="Arial"/>
                <a:cs typeface="Arial"/>
                <a:sym typeface="Arial"/>
              </a:rPr>
              <a:t>and </a:t>
            </a:r>
            <a:endParaRPr/>
          </a:p>
          <a:p>
            <a:pPr marL="114300" marR="0" lvl="0" indent="0" algn="ctr" rtl="0">
              <a:lnSpc>
                <a:spcPct val="90000"/>
              </a:lnSpc>
              <a:spcBef>
                <a:spcPts val="750"/>
              </a:spcBef>
              <a:spcAft>
                <a:spcPts val="0"/>
              </a:spcAft>
              <a:buClr>
                <a:schemeClr val="dk1"/>
              </a:buClr>
              <a:buSzPts val="2100"/>
              <a:buFont typeface="Arial"/>
              <a:buNone/>
            </a:pPr>
            <a:r>
              <a:rPr lang="en-US" sz="2000" b="1" i="0" u="none" strike="noStrike" cap="none">
                <a:solidFill>
                  <a:srgbClr val="595959"/>
                </a:solidFill>
                <a:latin typeface="Arial"/>
                <a:ea typeface="Arial"/>
                <a:cs typeface="Arial"/>
                <a:sym typeface="Arial"/>
              </a:rPr>
              <a:t>The American Cancer Society</a:t>
            </a:r>
            <a:endParaRPr sz="1400" b="0" i="0" u="none" strike="noStrike" cap="none">
              <a:solidFill>
                <a:srgbClr val="000000"/>
              </a:solidFill>
              <a:latin typeface="Arial"/>
              <a:ea typeface="Arial"/>
              <a:cs typeface="Arial"/>
              <a:sym typeface="Arial"/>
            </a:endParaRPr>
          </a:p>
          <a:p>
            <a:pPr marL="114300" marR="0" lvl="0" indent="0" algn="l" rtl="0">
              <a:lnSpc>
                <a:spcPct val="90000"/>
              </a:lnSpc>
              <a:spcBef>
                <a:spcPts val="750"/>
              </a:spcBef>
              <a:spcAft>
                <a:spcPts val="0"/>
              </a:spcAft>
              <a:buClr>
                <a:schemeClr val="dk1"/>
              </a:buClr>
              <a:buSzPts val="2100"/>
              <a:buFont typeface="Arial"/>
              <a:buNone/>
            </a:pPr>
            <a:endParaRPr sz="2000" b="1" i="0" u="none" strike="noStrike" cap="none">
              <a:solidFill>
                <a:srgbClr val="595959"/>
              </a:solidFill>
              <a:latin typeface="Arial"/>
              <a:ea typeface="Arial"/>
              <a:cs typeface="Arial"/>
              <a:sym typeface="Arial"/>
            </a:endParaRPr>
          </a:p>
          <a:p>
            <a:pPr marL="114300" marR="0" lvl="0" indent="0" algn="ctr" rtl="0">
              <a:lnSpc>
                <a:spcPct val="90000"/>
              </a:lnSpc>
              <a:spcBef>
                <a:spcPts val="750"/>
              </a:spcBef>
              <a:spcAft>
                <a:spcPts val="0"/>
              </a:spcAft>
              <a:buClr>
                <a:schemeClr val="dk1"/>
              </a:buClr>
              <a:buSzPts val="2100"/>
              <a:buFont typeface="Arial"/>
              <a:buNone/>
            </a:pPr>
            <a:r>
              <a:rPr lang="en-US" sz="2000" b="0" i="0" u="none" strike="noStrike" cap="none">
                <a:solidFill>
                  <a:srgbClr val="595959"/>
                </a:solidFill>
                <a:latin typeface="Arial"/>
                <a:ea typeface="Arial"/>
                <a:cs typeface="Arial"/>
                <a:sym typeface="Arial"/>
              </a:rPr>
              <a:t>Content may have been edited and is not representative of the views of </a:t>
            </a:r>
            <a:endParaRPr/>
          </a:p>
          <a:p>
            <a:pPr marL="114300" marR="0" lvl="0" indent="0" algn="ctr" rtl="0">
              <a:lnSpc>
                <a:spcPct val="90000"/>
              </a:lnSpc>
              <a:spcBef>
                <a:spcPts val="750"/>
              </a:spcBef>
              <a:spcAft>
                <a:spcPts val="0"/>
              </a:spcAft>
              <a:buClr>
                <a:schemeClr val="dk1"/>
              </a:buClr>
              <a:buSzPts val="2100"/>
              <a:buFont typeface="Arial"/>
              <a:buNone/>
            </a:pPr>
            <a:r>
              <a:rPr lang="en-US" sz="2000" b="0" i="0" u="none" strike="noStrike" cap="none">
                <a:solidFill>
                  <a:srgbClr val="595959"/>
                </a:solidFill>
                <a:latin typeface="Arial"/>
                <a:ea typeface="Arial"/>
                <a:cs typeface="Arial"/>
                <a:sym typeface="Arial"/>
              </a:rPr>
              <a:t>The Cancer Foundation of India or the American Cancer Society</a:t>
            </a:r>
            <a:r>
              <a:rPr lang="en-US" sz="2000">
                <a:solidFill>
                  <a:srgbClr val="595959"/>
                </a:solidFill>
              </a:rPr>
              <a:t>.</a:t>
            </a:r>
            <a:endParaRPr sz="1400" b="0" i="0" u="none" strike="noStrike" cap="none">
              <a:solidFill>
                <a:srgbClr val="000000"/>
              </a:solidFill>
              <a:latin typeface="Arial"/>
              <a:ea typeface="Arial"/>
              <a:cs typeface="Arial"/>
              <a:sym typeface="Arial"/>
            </a:endParaRPr>
          </a:p>
          <a:p>
            <a:pPr marL="114300" marR="0" lvl="0" indent="0" algn="l" rtl="0">
              <a:lnSpc>
                <a:spcPct val="90000"/>
              </a:lnSpc>
              <a:spcBef>
                <a:spcPts val="750"/>
              </a:spcBef>
              <a:spcAft>
                <a:spcPts val="0"/>
              </a:spcAft>
              <a:buClr>
                <a:schemeClr val="dk1"/>
              </a:buClr>
              <a:buSzPts val="2100"/>
              <a:buFont typeface="Arial"/>
              <a:buNone/>
            </a:pPr>
            <a:endParaRPr sz="2000" b="0" i="0" u="none" strike="noStrike" cap="none">
              <a:solidFill>
                <a:schemeClr val="dk1"/>
              </a:solidFill>
              <a:latin typeface="Calibri"/>
              <a:ea typeface="Calibri"/>
              <a:cs typeface="Calibri"/>
              <a:sym typeface="Calibri"/>
            </a:endParaRPr>
          </a:p>
          <a:p>
            <a:pPr marL="114300" marR="0" lvl="0" indent="0" algn="ctr" rtl="0">
              <a:lnSpc>
                <a:spcPct val="90000"/>
              </a:lnSpc>
              <a:spcBef>
                <a:spcPts val="750"/>
              </a:spcBef>
              <a:spcAft>
                <a:spcPts val="0"/>
              </a:spcAft>
              <a:buClr>
                <a:schemeClr val="dk1"/>
              </a:buClr>
              <a:buSzPts val="2100"/>
              <a:buFont typeface="Arial"/>
              <a:buNone/>
            </a:pPr>
            <a:r>
              <a:rPr lang="en-US" sz="2000" b="1" i="0" u="none" strike="noStrike" cap="none">
                <a:solidFill>
                  <a:srgbClr val="595959"/>
                </a:solidFill>
                <a:latin typeface="Arial"/>
                <a:ea typeface="Arial"/>
                <a:cs typeface="Arial"/>
                <a:sym typeface="Arial"/>
              </a:rPr>
              <a:t>The Cancer Foundation of India and the American Cancer Society</a:t>
            </a:r>
            <a:endParaRPr/>
          </a:p>
          <a:p>
            <a:pPr marL="114300" marR="0" lvl="0" indent="0" algn="ctr" rtl="0">
              <a:lnSpc>
                <a:spcPct val="90000"/>
              </a:lnSpc>
              <a:spcBef>
                <a:spcPts val="750"/>
              </a:spcBef>
              <a:spcAft>
                <a:spcPts val="0"/>
              </a:spcAft>
              <a:buClr>
                <a:schemeClr val="dk1"/>
              </a:buClr>
              <a:buSzPts val="2100"/>
              <a:buFont typeface="Arial"/>
              <a:buNone/>
            </a:pPr>
            <a:r>
              <a:rPr lang="en-US" sz="2000" b="1" i="0" u="none" strike="noStrike" cap="none">
                <a:solidFill>
                  <a:srgbClr val="595959"/>
                </a:solidFill>
                <a:latin typeface="Arial"/>
                <a:ea typeface="Arial"/>
                <a:cs typeface="Arial"/>
                <a:sym typeface="Arial"/>
              </a:rPr>
              <a:t>do not endorse any company, product, or service. </a:t>
            </a: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750"/>
              </a:spcBef>
              <a:spcAft>
                <a:spcPts val="0"/>
              </a:spcAft>
              <a:buClr>
                <a:schemeClr val="dk1"/>
              </a:buClr>
              <a:buSzPts val="2100"/>
              <a:buFont typeface="Arial"/>
              <a:buNone/>
            </a:pPr>
            <a:endParaRPr sz="2700" b="1" i="0" u="none" strike="noStrike" cap="none">
              <a:solidFill>
                <a:srgbClr val="595959"/>
              </a:solidFill>
              <a:latin typeface="Arial"/>
              <a:ea typeface="Arial"/>
              <a:cs typeface="Arial"/>
              <a:sym typeface="Arial"/>
            </a:endParaRPr>
          </a:p>
          <a:p>
            <a:pPr marL="0" marR="0" lvl="0" indent="0" algn="ctr" rtl="0">
              <a:lnSpc>
                <a:spcPct val="100000"/>
              </a:lnSpc>
              <a:spcBef>
                <a:spcPts val="750"/>
              </a:spcBef>
              <a:spcAft>
                <a:spcPts val="0"/>
              </a:spcAft>
              <a:buClr>
                <a:schemeClr val="dk1"/>
              </a:buClr>
              <a:buSzPts val="4000"/>
              <a:buFont typeface="Arial"/>
              <a:buNone/>
            </a:pPr>
            <a:endParaRPr sz="2667" b="0" i="0" u="none" strike="noStrike" cap="none">
              <a:solidFill>
                <a:srgbClr val="595959"/>
              </a:solidFill>
              <a:latin typeface="Arial"/>
              <a:ea typeface="Arial"/>
              <a:cs typeface="Arial"/>
              <a:sym typeface="Arial"/>
            </a:endParaRPr>
          </a:p>
          <a:p>
            <a:pPr marL="0" marR="0" lvl="0" indent="0" algn="ctr" rtl="0">
              <a:lnSpc>
                <a:spcPct val="100000"/>
              </a:lnSpc>
              <a:spcBef>
                <a:spcPts val="750"/>
              </a:spcBef>
              <a:spcAft>
                <a:spcPts val="0"/>
              </a:spcAft>
              <a:buClr>
                <a:schemeClr val="dk1"/>
              </a:buClr>
              <a:buSzPts val="4000"/>
              <a:buFont typeface="Arial"/>
              <a:buNone/>
            </a:pP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750"/>
              </a:spcBef>
              <a:spcAft>
                <a:spcPts val="0"/>
              </a:spcAft>
              <a:buClr>
                <a:schemeClr val="dk1"/>
              </a:buClr>
              <a:buSzPts val="4000"/>
              <a:buFont typeface="Arial"/>
              <a:buNone/>
            </a:pPr>
            <a:r>
              <a:rPr lang="en-US" sz="2000" b="0" i="0" u="none" strike="noStrike" cap="none">
                <a:solidFill>
                  <a:schemeClr val="dk1"/>
                </a:solidFill>
                <a:latin typeface="Calibri"/>
                <a:ea typeface="Calibri"/>
                <a:cs typeface="Calibri"/>
                <a:sym typeface="Calibri"/>
              </a:rPr>
              <a:t>                                   </a:t>
            </a:r>
            <a:endParaRPr sz="2667" b="0" i="0" u="none" strike="noStrike" cap="none">
              <a:solidFill>
                <a:srgbClr val="595959"/>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21"/>
          <p:cNvSpPr/>
          <p:nvPr/>
        </p:nvSpPr>
        <p:spPr>
          <a:xfrm>
            <a:off x="2438400" y="3124200"/>
            <a:ext cx="304800" cy="3048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9" name="Google Shape;1789;p21"/>
          <p:cNvSpPr/>
          <p:nvPr/>
        </p:nvSpPr>
        <p:spPr>
          <a:xfrm>
            <a:off x="0" y="0"/>
            <a:ext cx="12234000" cy="6860100"/>
          </a:xfrm>
          <a:prstGeom prst="rect">
            <a:avLst/>
          </a:prstGeom>
          <a:solidFill>
            <a:srgbClr val="007C88"/>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790" name="Google Shape;1790;p21"/>
          <p:cNvSpPr txBox="1">
            <a:spLocks noGrp="1"/>
          </p:cNvSpPr>
          <p:nvPr>
            <p:ph type="body" idx="2"/>
          </p:nvPr>
        </p:nvSpPr>
        <p:spPr>
          <a:xfrm>
            <a:off x="770585" y="3656708"/>
            <a:ext cx="11267055" cy="1641251"/>
          </a:xfrm>
          <a:prstGeom prst="rect">
            <a:avLst/>
          </a:prstGeom>
          <a:noFill/>
          <a:ln>
            <a:noFill/>
          </a:ln>
        </p:spPr>
        <p:txBody>
          <a:bodyPr spcFirstLastPara="1" wrap="square" lIns="0" tIns="0" rIns="0" bIns="0" anchor="t" anchorCtr="0">
            <a:noAutofit/>
          </a:bodyPr>
          <a:lstStyle/>
          <a:p>
            <a:pPr marL="0" lvl="0" indent="0" algn="ctr" rtl="0">
              <a:lnSpc>
                <a:spcPct val="80000"/>
              </a:lnSpc>
              <a:spcBef>
                <a:spcPts val="0"/>
              </a:spcBef>
              <a:spcAft>
                <a:spcPts val="0"/>
              </a:spcAft>
              <a:buSzPts val="4000"/>
              <a:buNone/>
            </a:pPr>
            <a:r>
              <a:rPr lang="en-US" sz="5867">
                <a:solidFill>
                  <a:schemeClr val="lt2"/>
                </a:solidFill>
                <a:latin typeface="Arial"/>
                <a:ea typeface="Arial"/>
                <a:cs typeface="Arial"/>
                <a:sym typeface="Arial"/>
              </a:rPr>
              <a:t>Appendix of </a:t>
            </a:r>
            <a:endParaRPr/>
          </a:p>
          <a:p>
            <a:pPr marL="0" lvl="0" indent="0" algn="ctr" rtl="0">
              <a:lnSpc>
                <a:spcPct val="80000"/>
              </a:lnSpc>
              <a:spcBef>
                <a:spcPts val="0"/>
              </a:spcBef>
              <a:spcAft>
                <a:spcPts val="0"/>
              </a:spcAft>
              <a:buSzPts val="4000"/>
              <a:buNone/>
            </a:pPr>
            <a:r>
              <a:rPr lang="en-US" sz="5867">
                <a:solidFill>
                  <a:schemeClr val="lt2"/>
                </a:solidFill>
                <a:latin typeface="Arial"/>
                <a:ea typeface="Arial"/>
                <a:cs typeface="Arial"/>
                <a:sym typeface="Arial"/>
              </a:rPr>
              <a:t>Additional Questions</a:t>
            </a:r>
            <a:endParaRPr/>
          </a:p>
          <a:p>
            <a:pPr marL="0" lvl="0" indent="0" algn="ctr" rtl="0">
              <a:lnSpc>
                <a:spcPct val="80000"/>
              </a:lnSpc>
              <a:spcBef>
                <a:spcPts val="0"/>
              </a:spcBef>
              <a:spcAft>
                <a:spcPts val="0"/>
              </a:spcAft>
              <a:buSzPts val="4000"/>
              <a:buNone/>
            </a:pPr>
            <a:r>
              <a:rPr lang="en-US" sz="3600" b="0" i="1">
                <a:solidFill>
                  <a:schemeClr val="lt2"/>
                </a:solidFill>
                <a:latin typeface="Arial"/>
                <a:ea typeface="Arial"/>
                <a:cs typeface="Arial"/>
                <a:sym typeface="Arial"/>
              </a:rPr>
              <a:t>(for speakers only)</a:t>
            </a:r>
            <a:endParaRPr sz="3600" b="0" i="1">
              <a:solidFill>
                <a:schemeClr val="lt2"/>
              </a:solidFill>
            </a:endParaRPr>
          </a:p>
        </p:txBody>
      </p:sp>
      <p:pic>
        <p:nvPicPr>
          <p:cNvPr id="1791" name="Google Shape;1791;p21" descr="Questions outline"/>
          <p:cNvPicPr preferRelativeResize="0"/>
          <p:nvPr/>
        </p:nvPicPr>
        <p:blipFill rotWithShape="1">
          <a:blip r:embed="rId3">
            <a:alphaModFix/>
          </a:blip>
          <a:srcRect/>
          <a:stretch/>
        </p:blipFill>
        <p:spPr>
          <a:xfrm>
            <a:off x="4615502" y="543339"/>
            <a:ext cx="2873097" cy="288566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6"/>
        <p:cNvGrpSpPr/>
        <p:nvPr/>
      </p:nvGrpSpPr>
      <p:grpSpPr>
        <a:xfrm>
          <a:off x="0" y="0"/>
          <a:ext cx="0" cy="0"/>
          <a:chOff x="0" y="0"/>
          <a:chExt cx="0" cy="0"/>
        </a:xfrm>
      </p:grpSpPr>
      <p:sp>
        <p:nvSpPr>
          <p:cNvPr id="1797" name="Google Shape;1797;p30"/>
          <p:cNvSpPr txBox="1">
            <a:spLocks noGrp="1"/>
          </p:cNvSpPr>
          <p:nvPr>
            <p:ph type="title"/>
          </p:nvPr>
        </p:nvSpPr>
        <p:spPr>
          <a:xfrm>
            <a:off x="626853" y="346495"/>
            <a:ext cx="10726947" cy="1325600"/>
          </a:xfrm>
          <a:prstGeom prst="rect">
            <a:avLst/>
          </a:prstGeom>
          <a:noFill/>
          <a:ln>
            <a:noFill/>
          </a:ln>
        </p:spPr>
        <p:txBody>
          <a:bodyPr spcFirstLastPara="1" wrap="square" lIns="91400" tIns="45700" rIns="91400" bIns="45700" anchor="ctr" anchorCtr="0">
            <a:noAutofit/>
          </a:bodyPr>
          <a:lstStyle/>
          <a:p>
            <a:pPr marL="0" lvl="0" indent="0" algn="l" rtl="0">
              <a:lnSpc>
                <a:spcPct val="90000"/>
              </a:lnSpc>
              <a:spcBef>
                <a:spcPts val="0"/>
              </a:spcBef>
              <a:spcAft>
                <a:spcPts val="0"/>
              </a:spcAft>
              <a:buSzPts val="1800"/>
              <a:buNone/>
            </a:pPr>
            <a:r>
              <a:rPr lang="en-US" sz="4000" b="1">
                <a:solidFill>
                  <a:srgbClr val="007C88"/>
                </a:solidFill>
                <a:latin typeface="Arial"/>
                <a:ea typeface="Arial"/>
                <a:cs typeface="Arial"/>
                <a:sym typeface="Arial"/>
              </a:rPr>
              <a:t>Why Do They Need HPV Vaccine </a:t>
            </a:r>
            <a:br>
              <a:rPr lang="en-US" sz="4000" b="1">
                <a:solidFill>
                  <a:srgbClr val="007C88"/>
                </a:solidFill>
                <a:latin typeface="Arial"/>
                <a:ea typeface="Arial"/>
                <a:cs typeface="Arial"/>
                <a:sym typeface="Arial"/>
              </a:rPr>
            </a:br>
            <a:r>
              <a:rPr lang="en-US" sz="4000" b="1">
                <a:solidFill>
                  <a:srgbClr val="007C88"/>
                </a:solidFill>
                <a:latin typeface="Arial"/>
                <a:ea typeface="Arial"/>
                <a:cs typeface="Arial"/>
                <a:sym typeface="Arial"/>
              </a:rPr>
              <a:t>at This Age?</a:t>
            </a:r>
            <a:endParaRPr sz="4000" b="1">
              <a:solidFill>
                <a:srgbClr val="007C88"/>
              </a:solidFill>
              <a:latin typeface="Arial"/>
              <a:ea typeface="Arial"/>
              <a:cs typeface="Arial"/>
              <a:sym typeface="Arial"/>
            </a:endParaRPr>
          </a:p>
        </p:txBody>
      </p:sp>
      <p:sp>
        <p:nvSpPr>
          <p:cNvPr id="1798" name="Google Shape;1798;p30"/>
          <p:cNvSpPr txBox="1">
            <a:spLocks noGrp="1"/>
          </p:cNvSpPr>
          <p:nvPr>
            <p:ph type="body" idx="4294967295"/>
          </p:nvPr>
        </p:nvSpPr>
        <p:spPr>
          <a:xfrm>
            <a:off x="1460500" y="2034895"/>
            <a:ext cx="9271000" cy="3900488"/>
          </a:xfrm>
          <a:prstGeom prst="rect">
            <a:avLst/>
          </a:prstGeom>
          <a:noFill/>
          <a:ln>
            <a:noFill/>
          </a:ln>
        </p:spPr>
        <p:txBody>
          <a:bodyPr spcFirstLastPara="1" wrap="square" lIns="91400" tIns="45700" rIns="91400" bIns="45700" anchor="t" anchorCtr="0">
            <a:noAutofit/>
          </a:bodyPr>
          <a:lstStyle/>
          <a:p>
            <a:pPr marL="380365" lvl="0" indent="-380365" algn="l" rtl="0">
              <a:lnSpc>
                <a:spcPct val="100000"/>
              </a:lnSpc>
              <a:spcBef>
                <a:spcPts val="1000"/>
              </a:spcBef>
              <a:spcAft>
                <a:spcPts val="0"/>
              </a:spcAft>
              <a:buSzPts val="1100"/>
              <a:buChar char="•"/>
            </a:pPr>
            <a:r>
              <a:rPr lang="en-US" sz="2650" i="1">
                <a:solidFill>
                  <a:srgbClr val="262626"/>
                </a:solidFill>
              </a:rPr>
              <a:t>Most vaccines are given at younger ages to protect from diseases in the future.</a:t>
            </a:r>
            <a:endParaRPr sz="2667" i="1">
              <a:solidFill>
                <a:srgbClr val="262626"/>
              </a:solidFill>
            </a:endParaRPr>
          </a:p>
          <a:p>
            <a:pPr marL="380365" lvl="0" indent="-380365" algn="l" rtl="0">
              <a:lnSpc>
                <a:spcPct val="100000"/>
              </a:lnSpc>
              <a:spcBef>
                <a:spcPts val="1000"/>
              </a:spcBef>
              <a:spcAft>
                <a:spcPts val="0"/>
              </a:spcAft>
              <a:buSzPts val="1100"/>
              <a:buChar char="•"/>
            </a:pPr>
            <a:r>
              <a:rPr lang="en-US" sz="2650" i="1">
                <a:solidFill>
                  <a:srgbClr val="262626"/>
                </a:solidFill>
              </a:rPr>
              <a:t>HPV vaccination works best when given between ages 9 and 14 before chance of exposure. </a:t>
            </a:r>
            <a:endParaRPr sz="2667" i="1">
              <a:solidFill>
                <a:srgbClr val="262626"/>
              </a:solidFill>
            </a:endParaRPr>
          </a:p>
          <a:p>
            <a:pPr marL="456565" lvl="0" indent="-456565" algn="l" rtl="0">
              <a:lnSpc>
                <a:spcPct val="100000"/>
              </a:lnSpc>
              <a:spcBef>
                <a:spcPts val="1000"/>
              </a:spcBef>
              <a:spcAft>
                <a:spcPts val="1000"/>
              </a:spcAft>
              <a:buSzPts val="1100"/>
              <a:buChar char="•"/>
            </a:pPr>
            <a:r>
              <a:rPr lang="en-US" sz="2650" i="1">
                <a:solidFill>
                  <a:srgbClr val="262626"/>
                </a:solidFill>
              </a:rPr>
              <a:t>Research shows that on-time vaccination provides more protection from HPV cancers than late vaccination at older ages.</a:t>
            </a:r>
            <a:endParaRPr sz="2650" i="1">
              <a:solidFill>
                <a:srgbClr val="262626"/>
              </a:solidFill>
            </a:endParaRPr>
          </a:p>
        </p:txBody>
      </p:sp>
      <p:pic>
        <p:nvPicPr>
          <p:cNvPr id="1799" name="Google Shape;1799;p30" descr="Questions outline"/>
          <p:cNvPicPr preferRelativeResize="0"/>
          <p:nvPr/>
        </p:nvPicPr>
        <p:blipFill rotWithShape="1">
          <a:blip r:embed="rId3">
            <a:alphaModFix/>
          </a:blip>
          <a:srcRect/>
          <a:stretch/>
        </p:blipFill>
        <p:spPr>
          <a:xfrm>
            <a:off x="10664687" y="326648"/>
            <a:ext cx="1219200" cy="1219200"/>
          </a:xfrm>
          <a:prstGeom prst="rect">
            <a:avLst/>
          </a:prstGeom>
          <a:noFill/>
          <a:ln>
            <a:noFill/>
          </a:ln>
        </p:spPr>
      </p:pic>
      <p:sp>
        <p:nvSpPr>
          <p:cNvPr id="1800" name="Google Shape;1800;p30"/>
          <p:cNvSpPr txBox="1"/>
          <p:nvPr/>
        </p:nvSpPr>
        <p:spPr>
          <a:xfrm>
            <a:off x="9838720" y="876148"/>
            <a:ext cx="8258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7881"/>
                </a:solidFill>
                <a:latin typeface="Arial"/>
                <a:ea typeface="Arial"/>
                <a:cs typeface="Arial"/>
                <a:sym typeface="Arial"/>
              </a:rPr>
              <a:t>Q &amp; A</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31"/>
          <p:cNvSpPr txBox="1">
            <a:spLocks noGrp="1"/>
          </p:cNvSpPr>
          <p:nvPr>
            <p:ph type="title"/>
          </p:nvPr>
        </p:nvSpPr>
        <p:spPr>
          <a:xfrm>
            <a:off x="439947" y="450192"/>
            <a:ext cx="10515600" cy="13256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Clr>
                <a:schemeClr val="dk1"/>
              </a:buClr>
              <a:buSzPts val="1400"/>
              <a:buNone/>
            </a:pPr>
            <a:r>
              <a:rPr lang="en-US" sz="4267" b="1">
                <a:solidFill>
                  <a:srgbClr val="007C88"/>
                </a:solidFill>
                <a:latin typeface="Arial"/>
                <a:ea typeface="Arial"/>
                <a:cs typeface="Arial"/>
                <a:sym typeface="Arial"/>
              </a:rPr>
              <a:t>How Long Will the Protection </a:t>
            </a:r>
            <a:br>
              <a:rPr lang="en-US" sz="4267" b="1">
                <a:solidFill>
                  <a:srgbClr val="007C88"/>
                </a:solidFill>
                <a:latin typeface="Arial"/>
                <a:ea typeface="Arial"/>
                <a:cs typeface="Arial"/>
                <a:sym typeface="Arial"/>
              </a:rPr>
            </a:br>
            <a:r>
              <a:rPr lang="en-US" sz="4267" b="1">
                <a:solidFill>
                  <a:srgbClr val="007C88"/>
                </a:solidFill>
                <a:latin typeface="Arial"/>
                <a:ea typeface="Arial"/>
                <a:cs typeface="Arial"/>
                <a:sym typeface="Arial"/>
              </a:rPr>
              <a:t>From the HPV Vaccine Last?</a:t>
            </a:r>
            <a:endParaRPr/>
          </a:p>
        </p:txBody>
      </p:sp>
      <p:sp>
        <p:nvSpPr>
          <p:cNvPr id="1807" name="Google Shape;1807;p31"/>
          <p:cNvSpPr txBox="1">
            <a:spLocks noGrp="1"/>
          </p:cNvSpPr>
          <p:nvPr>
            <p:ph type="body" idx="4294967295"/>
          </p:nvPr>
        </p:nvSpPr>
        <p:spPr>
          <a:xfrm>
            <a:off x="1386870" y="2413438"/>
            <a:ext cx="8451850" cy="3078163"/>
          </a:xfrm>
          <a:prstGeom prst="rect">
            <a:avLst/>
          </a:prstGeom>
          <a:noFill/>
          <a:ln>
            <a:noFill/>
          </a:ln>
        </p:spPr>
        <p:txBody>
          <a:bodyPr spcFirstLastPara="1" wrap="square" lIns="91400" tIns="45700" rIns="91400" bIns="45700" anchor="t" anchorCtr="0">
            <a:noAutofit/>
          </a:bodyPr>
          <a:lstStyle/>
          <a:p>
            <a:pPr marL="584185" lvl="0" indent="-457188" algn="l" rtl="0">
              <a:lnSpc>
                <a:spcPct val="100000"/>
              </a:lnSpc>
              <a:spcBef>
                <a:spcPts val="800"/>
              </a:spcBef>
              <a:spcAft>
                <a:spcPts val="0"/>
              </a:spcAft>
              <a:buSzPts val="2100"/>
              <a:buChar char="•"/>
            </a:pPr>
            <a:r>
              <a:rPr lang="en-US" sz="2667" i="1">
                <a:solidFill>
                  <a:srgbClr val="262626"/>
                </a:solidFill>
              </a:rPr>
              <a:t>The HPV vaccine provides long-lasting protection. </a:t>
            </a:r>
            <a:endParaRPr>
              <a:solidFill>
                <a:srgbClr val="262626"/>
              </a:solidFill>
            </a:endParaRPr>
          </a:p>
          <a:p>
            <a:pPr marL="584185" lvl="0" indent="-457188" algn="l" rtl="0">
              <a:lnSpc>
                <a:spcPct val="100000"/>
              </a:lnSpc>
              <a:spcBef>
                <a:spcPts val="800"/>
              </a:spcBef>
              <a:spcAft>
                <a:spcPts val="0"/>
              </a:spcAft>
              <a:buSzPts val="2100"/>
              <a:buChar char="•"/>
            </a:pPr>
            <a:r>
              <a:rPr lang="en-US" sz="2667" i="1">
                <a:solidFill>
                  <a:srgbClr val="262626"/>
                </a:solidFill>
              </a:rPr>
              <a:t>There is enough evidence to suggest that immunity given by HPV vaccination lasts well into adulthood. </a:t>
            </a:r>
            <a:endParaRPr>
              <a:solidFill>
                <a:srgbClr val="262626"/>
              </a:solidFill>
            </a:endParaRPr>
          </a:p>
          <a:p>
            <a:pPr marL="584185" lvl="0" indent="-457188" algn="l" rtl="0">
              <a:lnSpc>
                <a:spcPct val="100000"/>
              </a:lnSpc>
              <a:spcBef>
                <a:spcPts val="800"/>
              </a:spcBef>
              <a:spcAft>
                <a:spcPts val="0"/>
              </a:spcAft>
              <a:buSzPts val="2100"/>
              <a:buChar char="•"/>
            </a:pPr>
            <a:r>
              <a:rPr lang="en-US" sz="2667" i="1">
                <a:solidFill>
                  <a:srgbClr val="262626"/>
                </a:solidFill>
              </a:rPr>
              <a:t>There is no indication that the vaccine protection lessens with time. No booster is needed.</a:t>
            </a:r>
            <a:endParaRPr>
              <a:solidFill>
                <a:srgbClr val="262626"/>
              </a:solidFill>
            </a:endParaRPr>
          </a:p>
        </p:txBody>
      </p:sp>
      <p:pic>
        <p:nvPicPr>
          <p:cNvPr id="1808" name="Google Shape;1808;p31" descr="Questions outline"/>
          <p:cNvPicPr preferRelativeResize="0"/>
          <p:nvPr/>
        </p:nvPicPr>
        <p:blipFill rotWithShape="1">
          <a:blip r:embed="rId3">
            <a:alphaModFix/>
          </a:blip>
          <a:srcRect/>
          <a:stretch/>
        </p:blipFill>
        <p:spPr>
          <a:xfrm>
            <a:off x="10664687" y="326648"/>
            <a:ext cx="1219200" cy="1219200"/>
          </a:xfrm>
          <a:prstGeom prst="rect">
            <a:avLst/>
          </a:prstGeom>
          <a:noFill/>
          <a:ln>
            <a:noFill/>
          </a:ln>
        </p:spPr>
      </p:pic>
      <p:sp>
        <p:nvSpPr>
          <p:cNvPr id="1809" name="Google Shape;1809;p31"/>
          <p:cNvSpPr txBox="1"/>
          <p:nvPr/>
        </p:nvSpPr>
        <p:spPr>
          <a:xfrm>
            <a:off x="9838720" y="876148"/>
            <a:ext cx="8258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7881"/>
                </a:solidFill>
                <a:latin typeface="Arial"/>
                <a:ea typeface="Arial"/>
                <a:cs typeface="Arial"/>
                <a:sym typeface="Arial"/>
              </a:rPr>
              <a:t>Q &amp; 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9"/>
          <p:cNvSpPr txBox="1"/>
          <p:nvPr/>
        </p:nvSpPr>
        <p:spPr>
          <a:xfrm>
            <a:off x="671461" y="5267118"/>
            <a:ext cx="6358964" cy="33851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Arial"/>
                <a:ea typeface="Arial"/>
                <a:cs typeface="Arial"/>
                <a:sym typeface="Arial"/>
              </a:rPr>
              <a:t>– Dr Tedros Adhanom Ghebreyesus, WHO Director-General</a:t>
            </a:r>
            <a:endParaRPr sz="1400" b="0" i="0" u="none" strike="noStrike" cap="none">
              <a:solidFill>
                <a:schemeClr val="dk1"/>
              </a:solidFill>
              <a:latin typeface="Arial"/>
              <a:ea typeface="Arial"/>
              <a:cs typeface="Arial"/>
              <a:sym typeface="Arial"/>
            </a:endParaRPr>
          </a:p>
        </p:txBody>
      </p:sp>
      <p:pic>
        <p:nvPicPr>
          <p:cNvPr id="1010" name="Google Shape;1010;p9"/>
          <p:cNvPicPr preferRelativeResize="0"/>
          <p:nvPr/>
        </p:nvPicPr>
        <p:blipFill rotWithShape="1">
          <a:blip r:embed="rId3">
            <a:alphaModFix/>
          </a:blip>
          <a:srcRect/>
          <a:stretch/>
        </p:blipFill>
        <p:spPr>
          <a:xfrm>
            <a:off x="7850360" y="854070"/>
            <a:ext cx="3741269" cy="4435713"/>
          </a:xfrm>
          <a:prstGeom prst="rect">
            <a:avLst/>
          </a:prstGeom>
          <a:noFill/>
          <a:ln>
            <a:noFill/>
          </a:ln>
        </p:spPr>
      </p:pic>
      <p:sp>
        <p:nvSpPr>
          <p:cNvPr id="1011" name="Google Shape;1011;p9"/>
          <p:cNvSpPr txBox="1">
            <a:spLocks noGrp="1"/>
          </p:cNvSpPr>
          <p:nvPr>
            <p:ph type="body" idx="1"/>
          </p:nvPr>
        </p:nvSpPr>
        <p:spPr>
          <a:xfrm>
            <a:off x="739611" y="327114"/>
            <a:ext cx="6934200" cy="5186317"/>
          </a:xfrm>
          <a:prstGeom prst="rect">
            <a:avLst/>
          </a:prstGeom>
          <a:noFill/>
          <a:ln>
            <a:noFill/>
          </a:ln>
        </p:spPr>
        <p:txBody>
          <a:bodyPr spcFirstLastPara="1" wrap="square" lIns="91400" tIns="45700" rIns="91400" bIns="45700" anchor="ctr" anchorCtr="0">
            <a:noAutofit/>
          </a:bodyPr>
          <a:lstStyle/>
          <a:p>
            <a:pPr marL="0" lvl="0" indent="0" algn="l" rtl="0">
              <a:lnSpc>
                <a:spcPct val="110000"/>
              </a:lnSpc>
              <a:spcBef>
                <a:spcPts val="0"/>
              </a:spcBef>
              <a:spcAft>
                <a:spcPts val="0"/>
              </a:spcAft>
              <a:buSzPts val="2533"/>
              <a:buNone/>
            </a:pPr>
            <a:r>
              <a:rPr lang="en-US" sz="2533" b="1"/>
              <a:t>“Cervical cancer strikes women in the prime of life. These women are raising children, caring for their families and contributing to the social and economic fabric of their communities ...</a:t>
            </a:r>
            <a:endParaRPr/>
          </a:p>
          <a:p>
            <a:pPr marL="0" lvl="0" indent="0" algn="l" rtl="0">
              <a:lnSpc>
                <a:spcPct val="110000"/>
              </a:lnSpc>
              <a:spcBef>
                <a:spcPts val="3200"/>
              </a:spcBef>
              <a:spcAft>
                <a:spcPts val="0"/>
              </a:spcAft>
              <a:buSzPts val="2533"/>
              <a:buNone/>
            </a:pPr>
            <a:r>
              <a:rPr lang="en-US" sz="2533" b="1"/>
              <a:t>if we don’t act, deaths from cervical cancer will rise (globally)... </a:t>
            </a:r>
            <a:endParaRPr/>
          </a:p>
          <a:p>
            <a:pPr marL="0" lvl="0" indent="0" algn="l" rtl="0">
              <a:lnSpc>
                <a:spcPct val="110000"/>
              </a:lnSpc>
              <a:spcBef>
                <a:spcPts val="3200"/>
              </a:spcBef>
              <a:spcAft>
                <a:spcPts val="0"/>
              </a:spcAft>
              <a:buSzPts val="2533"/>
              <a:buNone/>
            </a:pPr>
            <a:r>
              <a:rPr lang="en-US" sz="2533" b="1">
                <a:solidFill>
                  <a:schemeClr val="accent2"/>
                </a:solidFill>
              </a:rPr>
              <a:t>But it doesn’t have to be this way ...”</a:t>
            </a:r>
            <a:endParaRPr>
              <a:solidFill>
                <a:schemeClr val="accent2"/>
              </a:solidFill>
            </a:endParaRPr>
          </a:p>
        </p:txBody>
      </p:sp>
      <p:sp>
        <p:nvSpPr>
          <p:cNvPr id="1012" name="Google Shape;1012;p9"/>
          <p:cNvSpPr txBox="1"/>
          <p:nvPr/>
        </p:nvSpPr>
        <p:spPr>
          <a:xfrm>
            <a:off x="8341058" y="5385211"/>
            <a:ext cx="3250572" cy="256505"/>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1" u="none" strike="noStrike" cap="none">
                <a:solidFill>
                  <a:srgbClr val="FFFFFF"/>
                </a:solidFill>
                <a:latin typeface="Arial"/>
                <a:ea typeface="Arial"/>
                <a:cs typeface="Arial"/>
                <a:sym typeface="Arial"/>
              </a:rPr>
              <a:t>Photo: Business Wire</a:t>
            </a:r>
            <a:endParaRPr sz="1400" b="0" i="0" u="none" strike="noStrike" cap="none">
              <a:solidFill>
                <a:schemeClr val="dk1"/>
              </a:solidFill>
              <a:latin typeface="Arial"/>
              <a:ea typeface="Arial"/>
              <a:cs typeface="Arial"/>
              <a:sym typeface="Arial"/>
            </a:endParaRPr>
          </a:p>
        </p:txBody>
      </p:sp>
      <p:pic>
        <p:nvPicPr>
          <p:cNvPr id="1013" name="Google Shape;1013;p9"/>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Google Shape;1825;p29"/>
          <p:cNvSpPr txBox="1">
            <a:spLocks noGrp="1"/>
          </p:cNvSpPr>
          <p:nvPr>
            <p:ph type="title"/>
          </p:nvPr>
        </p:nvSpPr>
        <p:spPr>
          <a:xfrm>
            <a:off x="838200" y="489948"/>
            <a:ext cx="8810297" cy="13256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SzPts val="1800"/>
              <a:buNone/>
            </a:pPr>
            <a:r>
              <a:rPr lang="en-US" sz="4267" b="1">
                <a:solidFill>
                  <a:srgbClr val="007C88"/>
                </a:solidFill>
                <a:latin typeface="Arial"/>
                <a:ea typeface="Arial"/>
                <a:cs typeface="Arial"/>
                <a:sym typeface="Arial"/>
              </a:rPr>
              <a:t>Is My Child Really at Risk for HPV Infection?</a:t>
            </a:r>
            <a:endParaRPr sz="4267" b="1">
              <a:solidFill>
                <a:srgbClr val="007C88"/>
              </a:solidFill>
              <a:latin typeface="Arial"/>
              <a:ea typeface="Arial"/>
              <a:cs typeface="Arial"/>
              <a:sym typeface="Arial"/>
            </a:endParaRPr>
          </a:p>
        </p:txBody>
      </p:sp>
      <p:sp>
        <p:nvSpPr>
          <p:cNvPr id="1826" name="Google Shape;1826;p29"/>
          <p:cNvSpPr txBox="1">
            <a:spLocks noGrp="1"/>
          </p:cNvSpPr>
          <p:nvPr>
            <p:ph type="body" idx="4294967295"/>
          </p:nvPr>
        </p:nvSpPr>
        <p:spPr>
          <a:xfrm>
            <a:off x="1277007" y="2297702"/>
            <a:ext cx="9853447" cy="4070350"/>
          </a:xfrm>
          <a:prstGeom prst="rect">
            <a:avLst/>
          </a:prstGeom>
          <a:noFill/>
          <a:ln>
            <a:noFill/>
          </a:ln>
        </p:spPr>
        <p:txBody>
          <a:bodyPr spcFirstLastPara="1" wrap="square" lIns="91400" tIns="45700" rIns="91400" bIns="45700" anchor="t" anchorCtr="0">
            <a:normAutofit/>
          </a:bodyPr>
          <a:lstStyle/>
          <a:p>
            <a:pPr marL="380990" marR="171022" lvl="0" indent="-380990" algn="l" rtl="0">
              <a:lnSpc>
                <a:spcPct val="114585"/>
              </a:lnSpc>
              <a:spcBef>
                <a:spcPts val="1375"/>
              </a:spcBef>
              <a:spcAft>
                <a:spcPts val="0"/>
              </a:spcAft>
              <a:buSzPts val="2100"/>
              <a:buChar char="•"/>
            </a:pPr>
            <a:r>
              <a:rPr lang="en-US" sz="2800" i="1">
                <a:solidFill>
                  <a:srgbClr val="262626"/>
                </a:solidFill>
              </a:rPr>
              <a:t>HPV is a very common infection. </a:t>
            </a:r>
            <a:endParaRPr sz="2800"/>
          </a:p>
          <a:p>
            <a:pPr marL="380990" marR="171022" lvl="0" indent="-380990" algn="l" rtl="0">
              <a:lnSpc>
                <a:spcPct val="114585"/>
              </a:lnSpc>
              <a:spcBef>
                <a:spcPts val="1375"/>
              </a:spcBef>
              <a:spcAft>
                <a:spcPts val="0"/>
              </a:spcAft>
              <a:buSzPts val="2100"/>
              <a:buChar char="•"/>
            </a:pPr>
            <a:r>
              <a:rPr lang="en-US" sz="2800" i="1">
                <a:solidFill>
                  <a:srgbClr val="262626"/>
                </a:solidFill>
              </a:rPr>
              <a:t>Before HPV vaccines, nearly everyone got an HPV infection at some point in their lives. </a:t>
            </a:r>
            <a:endParaRPr sz="2800"/>
          </a:p>
          <a:p>
            <a:pPr marL="380990" marR="171022" lvl="0" indent="-380990" algn="l" rtl="0">
              <a:lnSpc>
                <a:spcPct val="114585"/>
              </a:lnSpc>
              <a:spcBef>
                <a:spcPts val="1375"/>
              </a:spcBef>
              <a:spcAft>
                <a:spcPts val="0"/>
              </a:spcAft>
              <a:buSzPts val="2100"/>
              <a:buChar char="•"/>
            </a:pPr>
            <a:r>
              <a:rPr lang="en-US" sz="2800" i="1">
                <a:solidFill>
                  <a:srgbClr val="262626"/>
                </a:solidFill>
              </a:rPr>
              <a:t>On-time HPV vaccination will help protect your daughter from cancer that is caused by HPV.</a:t>
            </a:r>
            <a:endParaRPr sz="2800" i="1">
              <a:solidFill>
                <a:srgbClr val="262626"/>
              </a:solidFill>
            </a:endParaRPr>
          </a:p>
        </p:txBody>
      </p:sp>
      <p:pic>
        <p:nvPicPr>
          <p:cNvPr id="1827" name="Google Shape;1827;p29" descr="Questions outline"/>
          <p:cNvPicPr preferRelativeResize="0"/>
          <p:nvPr/>
        </p:nvPicPr>
        <p:blipFill rotWithShape="1">
          <a:blip r:embed="rId3">
            <a:alphaModFix/>
          </a:blip>
          <a:srcRect/>
          <a:stretch/>
        </p:blipFill>
        <p:spPr>
          <a:xfrm>
            <a:off x="10664687" y="326648"/>
            <a:ext cx="1219200" cy="1219200"/>
          </a:xfrm>
          <a:prstGeom prst="rect">
            <a:avLst/>
          </a:prstGeom>
          <a:noFill/>
          <a:ln>
            <a:noFill/>
          </a:ln>
        </p:spPr>
      </p:pic>
      <p:sp>
        <p:nvSpPr>
          <p:cNvPr id="1828" name="Google Shape;1828;p29"/>
          <p:cNvSpPr txBox="1"/>
          <p:nvPr/>
        </p:nvSpPr>
        <p:spPr>
          <a:xfrm>
            <a:off x="9838720" y="876148"/>
            <a:ext cx="8258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7881"/>
                </a:solidFill>
                <a:latin typeface="Arial"/>
                <a:ea typeface="Arial"/>
                <a:cs typeface="Arial"/>
                <a:sym typeface="Arial"/>
              </a:rPr>
              <a:t>Q &amp; A</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65"/>
          <p:cNvSpPr txBox="1">
            <a:spLocks noGrp="1"/>
          </p:cNvSpPr>
          <p:nvPr>
            <p:ph type="title"/>
          </p:nvPr>
        </p:nvSpPr>
        <p:spPr>
          <a:xfrm>
            <a:off x="838200" y="494636"/>
            <a:ext cx="10515600" cy="13256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Clr>
                <a:schemeClr val="dk1"/>
              </a:buClr>
              <a:buSzPts val="1400"/>
              <a:buNone/>
            </a:pPr>
            <a:r>
              <a:rPr lang="en-US" sz="4267" b="1">
                <a:solidFill>
                  <a:srgbClr val="007C88"/>
                </a:solidFill>
                <a:latin typeface="Arial"/>
                <a:ea typeface="Arial"/>
                <a:cs typeface="Arial"/>
                <a:sym typeface="Arial"/>
              </a:rPr>
              <a:t>Why Does My Child Need HPV Vaccination?</a:t>
            </a:r>
            <a:endParaRPr/>
          </a:p>
        </p:txBody>
      </p:sp>
      <p:sp>
        <p:nvSpPr>
          <p:cNvPr id="1835" name="Google Shape;1835;p65"/>
          <p:cNvSpPr txBox="1">
            <a:spLocks noGrp="1"/>
          </p:cNvSpPr>
          <p:nvPr>
            <p:ph type="body" idx="4294967295"/>
          </p:nvPr>
        </p:nvSpPr>
        <p:spPr>
          <a:xfrm>
            <a:off x="1016000" y="2262297"/>
            <a:ext cx="9893738" cy="3076575"/>
          </a:xfrm>
          <a:prstGeom prst="rect">
            <a:avLst/>
          </a:prstGeom>
          <a:noFill/>
          <a:ln>
            <a:noFill/>
          </a:ln>
        </p:spPr>
        <p:txBody>
          <a:bodyPr spcFirstLastPara="1" wrap="square" lIns="91400" tIns="45700" rIns="91400" bIns="45700" anchor="t" anchorCtr="0">
            <a:noAutofit/>
          </a:bodyPr>
          <a:lstStyle/>
          <a:p>
            <a:pPr marL="380990" lvl="0" indent="-380990" algn="l" rtl="0">
              <a:lnSpc>
                <a:spcPct val="100000"/>
              </a:lnSpc>
              <a:spcBef>
                <a:spcPts val="800"/>
              </a:spcBef>
              <a:spcAft>
                <a:spcPts val="0"/>
              </a:spcAft>
              <a:buSzPts val="2100"/>
              <a:buChar char="•"/>
            </a:pPr>
            <a:r>
              <a:rPr lang="en-US" sz="2933" i="1">
                <a:solidFill>
                  <a:srgbClr val="262626"/>
                </a:solidFill>
              </a:rPr>
              <a:t>HPV vaccination is important because it will protect your daughter from HPV infections that can cause cervical and four other types of cancer (throat, vagina, vulva, and anus) when she is older. </a:t>
            </a:r>
            <a:endParaRPr>
              <a:solidFill>
                <a:srgbClr val="262626"/>
              </a:solidFill>
            </a:endParaRPr>
          </a:p>
          <a:p>
            <a:pPr marL="380990" lvl="0" indent="-380990" algn="l" rtl="0">
              <a:lnSpc>
                <a:spcPct val="100000"/>
              </a:lnSpc>
              <a:spcBef>
                <a:spcPts val="800"/>
              </a:spcBef>
              <a:spcAft>
                <a:spcPts val="0"/>
              </a:spcAft>
              <a:buSzPts val="2100"/>
              <a:buChar char="•"/>
            </a:pPr>
            <a:r>
              <a:rPr lang="en-US" sz="2933" i="1">
                <a:solidFill>
                  <a:srgbClr val="262626"/>
                </a:solidFill>
              </a:rPr>
              <a:t>On-time vaccination, between 9-14 years, provides the best protection.</a:t>
            </a:r>
            <a:endParaRPr>
              <a:solidFill>
                <a:srgbClr val="262626"/>
              </a:solidFill>
            </a:endParaRPr>
          </a:p>
        </p:txBody>
      </p:sp>
      <p:pic>
        <p:nvPicPr>
          <p:cNvPr id="1836" name="Google Shape;1836;p65" descr="Questions outline"/>
          <p:cNvPicPr preferRelativeResize="0"/>
          <p:nvPr/>
        </p:nvPicPr>
        <p:blipFill rotWithShape="1">
          <a:blip r:embed="rId3">
            <a:alphaModFix/>
          </a:blip>
          <a:srcRect/>
          <a:stretch/>
        </p:blipFill>
        <p:spPr>
          <a:xfrm>
            <a:off x="10664687" y="326648"/>
            <a:ext cx="1219200" cy="1219200"/>
          </a:xfrm>
          <a:prstGeom prst="rect">
            <a:avLst/>
          </a:prstGeom>
          <a:noFill/>
          <a:ln>
            <a:noFill/>
          </a:ln>
        </p:spPr>
      </p:pic>
      <p:sp>
        <p:nvSpPr>
          <p:cNvPr id="1837" name="Google Shape;1837;p65"/>
          <p:cNvSpPr txBox="1"/>
          <p:nvPr/>
        </p:nvSpPr>
        <p:spPr>
          <a:xfrm>
            <a:off x="9838720" y="876148"/>
            <a:ext cx="8258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7881"/>
                </a:solidFill>
                <a:latin typeface="Arial"/>
                <a:ea typeface="Arial"/>
                <a:cs typeface="Arial"/>
                <a:sym typeface="Arial"/>
              </a:rPr>
              <a:t>Q &amp; A</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66"/>
          <p:cNvSpPr txBox="1">
            <a:spLocks noGrp="1"/>
          </p:cNvSpPr>
          <p:nvPr>
            <p:ph type="title"/>
          </p:nvPr>
        </p:nvSpPr>
        <p:spPr>
          <a:xfrm>
            <a:off x="838200" y="326648"/>
            <a:ext cx="8053552" cy="1197352"/>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Clr>
                <a:schemeClr val="dk1"/>
              </a:buClr>
              <a:buSzPts val="1400"/>
              <a:buNone/>
            </a:pPr>
            <a:r>
              <a:rPr lang="en-US" sz="4000" b="1">
                <a:solidFill>
                  <a:srgbClr val="007C88"/>
                </a:solidFill>
                <a:latin typeface="Arial"/>
                <a:ea typeface="Arial"/>
                <a:cs typeface="Arial"/>
                <a:sym typeface="Arial"/>
              </a:rPr>
              <a:t>Which Cancers are Caused by HPV?</a:t>
            </a:r>
            <a:endParaRPr sz="4000"/>
          </a:p>
        </p:txBody>
      </p:sp>
      <p:sp>
        <p:nvSpPr>
          <p:cNvPr id="1844" name="Google Shape;1844;p66"/>
          <p:cNvSpPr txBox="1">
            <a:spLocks noGrp="1"/>
          </p:cNvSpPr>
          <p:nvPr>
            <p:ph type="body" idx="4294967295"/>
          </p:nvPr>
        </p:nvSpPr>
        <p:spPr>
          <a:xfrm>
            <a:off x="838200" y="2073500"/>
            <a:ext cx="10144325" cy="3076575"/>
          </a:xfrm>
          <a:prstGeom prst="rect">
            <a:avLst/>
          </a:prstGeom>
          <a:noFill/>
          <a:ln>
            <a:noFill/>
          </a:ln>
        </p:spPr>
        <p:txBody>
          <a:bodyPr spcFirstLastPara="1" wrap="square" lIns="91400" tIns="45700" rIns="91400" bIns="45700" anchor="t" anchorCtr="0">
            <a:noAutofit/>
          </a:bodyPr>
          <a:lstStyle/>
          <a:p>
            <a:pPr marL="584185" lvl="0" indent="-457188" algn="l" rtl="0">
              <a:lnSpc>
                <a:spcPct val="100000"/>
              </a:lnSpc>
              <a:spcBef>
                <a:spcPts val="800"/>
              </a:spcBef>
              <a:spcAft>
                <a:spcPts val="0"/>
              </a:spcAft>
              <a:buSzPts val="2100"/>
              <a:buChar char="•"/>
            </a:pPr>
            <a:r>
              <a:rPr lang="en-US" sz="3200" i="1">
                <a:solidFill>
                  <a:srgbClr val="262626"/>
                </a:solidFill>
              </a:rPr>
              <a:t>HPV, or human papillomavirus, is a common virus that can cause six types of cancer. </a:t>
            </a:r>
            <a:endParaRPr i="1">
              <a:solidFill>
                <a:srgbClr val="262626"/>
              </a:solidFill>
            </a:endParaRPr>
          </a:p>
          <a:p>
            <a:pPr marL="584185" lvl="0" indent="-457188" algn="l" rtl="0">
              <a:lnSpc>
                <a:spcPct val="100000"/>
              </a:lnSpc>
              <a:spcBef>
                <a:spcPts val="800"/>
              </a:spcBef>
              <a:spcAft>
                <a:spcPts val="0"/>
              </a:spcAft>
              <a:buSzPts val="2100"/>
              <a:buChar char="•"/>
            </a:pPr>
            <a:r>
              <a:rPr lang="en-US" sz="3200" i="1">
                <a:solidFill>
                  <a:srgbClr val="262626"/>
                </a:solidFill>
              </a:rPr>
              <a:t>In women, HPV can cause cervical, throat, anal, vaginal, and vulvar cancer.</a:t>
            </a:r>
            <a:endParaRPr/>
          </a:p>
          <a:p>
            <a:pPr marL="584185" lvl="0" indent="-457188" algn="l" rtl="0">
              <a:lnSpc>
                <a:spcPct val="100000"/>
              </a:lnSpc>
              <a:spcBef>
                <a:spcPts val="800"/>
              </a:spcBef>
              <a:spcAft>
                <a:spcPts val="0"/>
              </a:spcAft>
              <a:buSzPts val="2100"/>
              <a:buChar char="•"/>
            </a:pPr>
            <a:r>
              <a:rPr lang="en-US" sz="3200" i="1">
                <a:solidFill>
                  <a:srgbClr val="262626"/>
                </a:solidFill>
              </a:rPr>
              <a:t>In men, HPV can cause throat, anal, and penile cancer.</a:t>
            </a:r>
            <a:endParaRPr i="1">
              <a:solidFill>
                <a:srgbClr val="262626"/>
              </a:solidFill>
            </a:endParaRPr>
          </a:p>
        </p:txBody>
      </p:sp>
      <p:pic>
        <p:nvPicPr>
          <p:cNvPr id="1845" name="Google Shape;1845;p66" descr="Questions outline"/>
          <p:cNvPicPr preferRelativeResize="0"/>
          <p:nvPr/>
        </p:nvPicPr>
        <p:blipFill rotWithShape="1">
          <a:blip r:embed="rId3">
            <a:alphaModFix/>
          </a:blip>
          <a:srcRect/>
          <a:stretch/>
        </p:blipFill>
        <p:spPr>
          <a:xfrm>
            <a:off x="10664687" y="326648"/>
            <a:ext cx="1219200" cy="1219200"/>
          </a:xfrm>
          <a:prstGeom prst="rect">
            <a:avLst/>
          </a:prstGeom>
          <a:noFill/>
          <a:ln>
            <a:noFill/>
          </a:ln>
        </p:spPr>
      </p:pic>
      <p:sp>
        <p:nvSpPr>
          <p:cNvPr id="1846" name="Google Shape;1846;p66"/>
          <p:cNvSpPr txBox="1"/>
          <p:nvPr/>
        </p:nvSpPr>
        <p:spPr>
          <a:xfrm>
            <a:off x="9838720" y="876148"/>
            <a:ext cx="8258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7881"/>
                </a:solidFill>
                <a:latin typeface="Arial"/>
                <a:ea typeface="Arial"/>
                <a:cs typeface="Arial"/>
                <a:sym typeface="Arial"/>
              </a:rPr>
              <a:t>Q &amp; A</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68"/>
          <p:cNvSpPr txBox="1">
            <a:spLocks noGrp="1"/>
          </p:cNvSpPr>
          <p:nvPr>
            <p:ph type="title"/>
          </p:nvPr>
        </p:nvSpPr>
        <p:spPr>
          <a:xfrm>
            <a:off x="729375" y="398014"/>
            <a:ext cx="8682640" cy="1325600"/>
          </a:xfrm>
          <a:prstGeom prst="rect">
            <a:avLst/>
          </a:prstGeom>
          <a:noFill/>
          <a:ln>
            <a:noFill/>
          </a:ln>
        </p:spPr>
        <p:txBody>
          <a:bodyPr spcFirstLastPara="1" wrap="square" lIns="91400" tIns="45700" rIns="91400" bIns="45700" anchor="ctr" anchorCtr="0">
            <a:normAutofit/>
          </a:bodyPr>
          <a:lstStyle/>
          <a:p>
            <a:pPr marL="0" lvl="0" indent="0" algn="l" rtl="0">
              <a:lnSpc>
                <a:spcPct val="90000"/>
              </a:lnSpc>
              <a:spcBef>
                <a:spcPts val="0"/>
              </a:spcBef>
              <a:spcAft>
                <a:spcPts val="0"/>
              </a:spcAft>
              <a:buClr>
                <a:schemeClr val="dk1"/>
              </a:buClr>
              <a:buSzPts val="1400"/>
              <a:buNone/>
            </a:pPr>
            <a:r>
              <a:rPr lang="en-US" sz="4267" b="1">
                <a:solidFill>
                  <a:srgbClr val="007C88"/>
                </a:solidFill>
                <a:latin typeface="Arial"/>
                <a:ea typeface="Arial"/>
                <a:cs typeface="Arial"/>
                <a:sym typeface="Arial"/>
              </a:rPr>
              <a:t>Would You Give the HPV Vaccine to Your Children?</a:t>
            </a:r>
            <a:endParaRPr/>
          </a:p>
        </p:txBody>
      </p:sp>
      <p:sp>
        <p:nvSpPr>
          <p:cNvPr id="1853" name="Google Shape;1853;p68"/>
          <p:cNvSpPr txBox="1">
            <a:spLocks noGrp="1"/>
          </p:cNvSpPr>
          <p:nvPr>
            <p:ph type="body" idx="4294967295"/>
          </p:nvPr>
        </p:nvSpPr>
        <p:spPr>
          <a:xfrm>
            <a:off x="1334860" y="2201748"/>
            <a:ext cx="9522279" cy="3078162"/>
          </a:xfrm>
          <a:prstGeom prst="rect">
            <a:avLst/>
          </a:prstGeom>
          <a:noFill/>
          <a:ln>
            <a:noFill/>
          </a:ln>
        </p:spPr>
        <p:txBody>
          <a:bodyPr spcFirstLastPara="1" wrap="square" lIns="91400" tIns="45700" rIns="91400" bIns="45700" anchor="t" anchorCtr="0">
            <a:noAutofit/>
          </a:bodyPr>
          <a:lstStyle/>
          <a:p>
            <a:pPr marL="584185" lvl="0" indent="-457188" algn="l" rtl="0">
              <a:lnSpc>
                <a:spcPct val="100000"/>
              </a:lnSpc>
              <a:spcBef>
                <a:spcPts val="800"/>
              </a:spcBef>
              <a:spcAft>
                <a:spcPts val="0"/>
              </a:spcAft>
              <a:buSzPts val="2100"/>
              <a:buChar char="•"/>
            </a:pPr>
            <a:r>
              <a:rPr lang="en-US" sz="2933" i="1">
                <a:solidFill>
                  <a:srgbClr val="262626"/>
                </a:solidFill>
              </a:rPr>
              <a:t>Yes, my children (or grandchildren) got the HPV vaccine to protect them from HPV cancers. </a:t>
            </a:r>
            <a:endParaRPr>
              <a:solidFill>
                <a:srgbClr val="262626"/>
              </a:solidFill>
            </a:endParaRPr>
          </a:p>
          <a:p>
            <a:pPr marL="126997" lvl="0" indent="0" algn="l" rtl="0">
              <a:lnSpc>
                <a:spcPct val="100000"/>
              </a:lnSpc>
              <a:spcBef>
                <a:spcPts val="800"/>
              </a:spcBef>
              <a:spcAft>
                <a:spcPts val="0"/>
              </a:spcAft>
              <a:buSzPts val="2100"/>
              <a:buNone/>
            </a:pPr>
            <a:r>
              <a:rPr lang="en-US" sz="2933" i="1">
                <a:solidFill>
                  <a:srgbClr val="262626"/>
                </a:solidFill>
              </a:rPr>
              <a:t>OR </a:t>
            </a:r>
            <a:endParaRPr>
              <a:solidFill>
                <a:srgbClr val="262626"/>
              </a:solidFill>
            </a:endParaRPr>
          </a:p>
          <a:p>
            <a:pPr marL="584185" lvl="0" indent="-457188" algn="l" rtl="0">
              <a:lnSpc>
                <a:spcPct val="100000"/>
              </a:lnSpc>
              <a:spcBef>
                <a:spcPts val="800"/>
              </a:spcBef>
              <a:spcAft>
                <a:spcPts val="0"/>
              </a:spcAft>
              <a:buSzPts val="2100"/>
              <a:buChar char="•"/>
            </a:pPr>
            <a:r>
              <a:rPr lang="en-US" sz="2933" i="1">
                <a:solidFill>
                  <a:srgbClr val="262626"/>
                </a:solidFill>
              </a:rPr>
              <a:t>If I had children or grandchildren that were 9-14, I would get them vaccinated to help protect them from HPV cancers.</a:t>
            </a:r>
            <a:endParaRPr>
              <a:solidFill>
                <a:srgbClr val="262626"/>
              </a:solidFill>
            </a:endParaRPr>
          </a:p>
        </p:txBody>
      </p:sp>
      <p:pic>
        <p:nvPicPr>
          <p:cNvPr id="1854" name="Google Shape;1854;p68" descr="Questions outline"/>
          <p:cNvPicPr preferRelativeResize="0"/>
          <p:nvPr/>
        </p:nvPicPr>
        <p:blipFill rotWithShape="1">
          <a:blip r:embed="rId3">
            <a:alphaModFix/>
          </a:blip>
          <a:srcRect/>
          <a:stretch/>
        </p:blipFill>
        <p:spPr>
          <a:xfrm>
            <a:off x="10664687" y="326648"/>
            <a:ext cx="1219200" cy="1219200"/>
          </a:xfrm>
          <a:prstGeom prst="rect">
            <a:avLst/>
          </a:prstGeom>
          <a:noFill/>
          <a:ln>
            <a:noFill/>
          </a:ln>
        </p:spPr>
      </p:pic>
      <p:sp>
        <p:nvSpPr>
          <p:cNvPr id="1855" name="Google Shape;1855;p68"/>
          <p:cNvSpPr txBox="1"/>
          <p:nvPr/>
        </p:nvSpPr>
        <p:spPr>
          <a:xfrm>
            <a:off x="9838720" y="876148"/>
            <a:ext cx="8258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7881"/>
                </a:solidFill>
                <a:latin typeface="Arial"/>
                <a:ea typeface="Arial"/>
                <a:cs typeface="Arial"/>
                <a:sym typeface="Arial"/>
              </a:rPr>
              <a:t>Q &amp; A</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Google Shape;1861;p69"/>
          <p:cNvSpPr txBox="1">
            <a:spLocks noGrp="1"/>
          </p:cNvSpPr>
          <p:nvPr>
            <p:ph type="title"/>
          </p:nvPr>
        </p:nvSpPr>
        <p:spPr>
          <a:xfrm>
            <a:off x="938842" y="742856"/>
            <a:ext cx="9394167" cy="1325600"/>
          </a:xfrm>
          <a:prstGeom prst="rect">
            <a:avLst/>
          </a:prstGeom>
          <a:noFill/>
          <a:ln>
            <a:noFill/>
          </a:ln>
        </p:spPr>
        <p:txBody>
          <a:bodyPr spcFirstLastPara="1" wrap="square" lIns="91400" tIns="45700" rIns="91400" bIns="45700" anchor="ctr" anchorCtr="0">
            <a:noAutofit/>
          </a:bodyPr>
          <a:lstStyle/>
          <a:p>
            <a:pPr marL="0" lvl="0" indent="0" algn="l" rtl="0">
              <a:lnSpc>
                <a:spcPct val="90000"/>
              </a:lnSpc>
              <a:spcBef>
                <a:spcPts val="0"/>
              </a:spcBef>
              <a:spcAft>
                <a:spcPts val="0"/>
              </a:spcAft>
              <a:buClr>
                <a:schemeClr val="dk1"/>
              </a:buClr>
              <a:buSzPts val="1400"/>
              <a:buNone/>
            </a:pPr>
            <a:r>
              <a:rPr lang="en-US" sz="4200" b="1">
                <a:solidFill>
                  <a:srgbClr val="007C88"/>
                </a:solidFill>
                <a:latin typeface="Arial"/>
                <a:ea typeface="Arial"/>
                <a:cs typeface="Arial"/>
                <a:sym typeface="Arial"/>
              </a:rPr>
              <a:t>Should There Be a Gap Between HPV Vaccination and Other</a:t>
            </a:r>
            <a:br>
              <a:rPr lang="en-US" sz="4200" b="1">
                <a:solidFill>
                  <a:srgbClr val="007C88"/>
                </a:solidFill>
                <a:latin typeface="Arial"/>
                <a:ea typeface="Arial"/>
                <a:cs typeface="Arial"/>
                <a:sym typeface="Arial"/>
              </a:rPr>
            </a:br>
            <a:r>
              <a:rPr lang="en-US" sz="4200" b="1">
                <a:solidFill>
                  <a:srgbClr val="007C88"/>
                </a:solidFill>
                <a:latin typeface="Arial"/>
                <a:ea typeface="Arial"/>
                <a:cs typeface="Arial"/>
                <a:sym typeface="Arial"/>
              </a:rPr>
              <a:t>Pre-teen and Teen Vaccines?</a:t>
            </a:r>
            <a:endParaRPr sz="4200"/>
          </a:p>
        </p:txBody>
      </p:sp>
      <p:sp>
        <p:nvSpPr>
          <p:cNvPr id="1862" name="Google Shape;1862;p69"/>
          <p:cNvSpPr txBox="1">
            <a:spLocks noGrp="1"/>
          </p:cNvSpPr>
          <p:nvPr>
            <p:ph type="body" idx="4294967295"/>
          </p:nvPr>
        </p:nvSpPr>
        <p:spPr>
          <a:xfrm>
            <a:off x="938842" y="3204235"/>
            <a:ext cx="9725745" cy="1727200"/>
          </a:xfrm>
          <a:prstGeom prst="rect">
            <a:avLst/>
          </a:prstGeom>
          <a:noFill/>
          <a:ln>
            <a:noFill/>
          </a:ln>
        </p:spPr>
        <p:txBody>
          <a:bodyPr spcFirstLastPara="1" wrap="square" lIns="91400" tIns="45700" rIns="91400" bIns="45700" anchor="t" anchorCtr="0">
            <a:noAutofit/>
          </a:bodyPr>
          <a:lstStyle/>
          <a:p>
            <a:pPr marL="583565" lvl="0" indent="-456565" algn="l" rtl="0">
              <a:lnSpc>
                <a:spcPct val="100000"/>
              </a:lnSpc>
              <a:spcBef>
                <a:spcPts val="800"/>
              </a:spcBef>
              <a:spcAft>
                <a:spcPts val="0"/>
              </a:spcAft>
              <a:buSzPts val="2100"/>
              <a:buChar char="•"/>
            </a:pPr>
            <a:r>
              <a:rPr lang="en-US" sz="3200" i="1">
                <a:solidFill>
                  <a:srgbClr val="262626"/>
                </a:solidFill>
              </a:rPr>
              <a:t>HPV vaccines may be safely administered along with Td/Tdap, flu, and COVID-19 vaccines.</a:t>
            </a:r>
            <a:endParaRPr/>
          </a:p>
        </p:txBody>
      </p:sp>
      <p:pic>
        <p:nvPicPr>
          <p:cNvPr id="1863" name="Google Shape;1863;p69" descr="Questions outline"/>
          <p:cNvPicPr preferRelativeResize="0"/>
          <p:nvPr/>
        </p:nvPicPr>
        <p:blipFill rotWithShape="1">
          <a:blip r:embed="rId3">
            <a:alphaModFix/>
          </a:blip>
          <a:srcRect/>
          <a:stretch/>
        </p:blipFill>
        <p:spPr>
          <a:xfrm>
            <a:off x="10664687" y="326648"/>
            <a:ext cx="1219200" cy="1219200"/>
          </a:xfrm>
          <a:prstGeom prst="rect">
            <a:avLst/>
          </a:prstGeom>
          <a:noFill/>
          <a:ln>
            <a:noFill/>
          </a:ln>
        </p:spPr>
      </p:pic>
      <p:sp>
        <p:nvSpPr>
          <p:cNvPr id="1864" name="Google Shape;1864;p69"/>
          <p:cNvSpPr txBox="1"/>
          <p:nvPr/>
        </p:nvSpPr>
        <p:spPr>
          <a:xfrm>
            <a:off x="9838720" y="876148"/>
            <a:ext cx="8258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7881"/>
                </a:solidFill>
                <a:latin typeface="Arial"/>
                <a:ea typeface="Arial"/>
                <a:cs typeface="Arial"/>
                <a:sym typeface="Arial"/>
              </a:rPr>
              <a:t>Q &amp; 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g32454b81121_2_7"/>
          <p:cNvPicPr preferRelativeResize="0"/>
          <p:nvPr/>
        </p:nvPicPr>
        <p:blipFill rotWithShape="1">
          <a:blip r:embed="rId3">
            <a:alphaModFix/>
          </a:blip>
          <a:srcRect l="66674"/>
          <a:stretch/>
        </p:blipFill>
        <p:spPr>
          <a:xfrm>
            <a:off x="8060635" y="157162"/>
            <a:ext cx="3926577" cy="6543675"/>
          </a:xfrm>
          <a:prstGeom prst="rect">
            <a:avLst/>
          </a:prstGeom>
          <a:noFill/>
          <a:ln>
            <a:noFill/>
          </a:ln>
        </p:spPr>
      </p:pic>
      <p:sp>
        <p:nvSpPr>
          <p:cNvPr id="1020" name="Google Shape;1020;g32454b81121_2_7"/>
          <p:cNvSpPr txBox="1"/>
          <p:nvPr/>
        </p:nvSpPr>
        <p:spPr>
          <a:xfrm>
            <a:off x="531662" y="2682642"/>
            <a:ext cx="7199407" cy="14927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rgbClr val="007C88"/>
                </a:solidFill>
                <a:latin typeface="Arial"/>
                <a:ea typeface="Arial"/>
                <a:cs typeface="Arial"/>
                <a:sym typeface="Arial"/>
              </a:rPr>
              <a:t>For the first time in history…</a:t>
            </a:r>
            <a:endParaRPr/>
          </a:p>
          <a:p>
            <a:pPr marL="0" marR="0" lvl="0" indent="0" algn="l" rtl="0">
              <a:lnSpc>
                <a:spcPct val="100000"/>
              </a:lnSpc>
              <a:spcBef>
                <a:spcPts val="0"/>
              </a:spcBef>
              <a:spcAft>
                <a:spcPts val="0"/>
              </a:spcAft>
              <a:buNone/>
            </a:pPr>
            <a:endParaRPr sz="1100" b="1" i="0" u="none" strike="noStrike" cap="none">
              <a:solidFill>
                <a:srgbClr val="007C88"/>
              </a:solidFill>
              <a:latin typeface="Arial"/>
              <a:ea typeface="Arial"/>
              <a:cs typeface="Arial"/>
              <a:sym typeface="Arial"/>
            </a:endParaRPr>
          </a:p>
          <a:p>
            <a:pPr marL="0" marR="0" lvl="0" indent="0" algn="l" rtl="0">
              <a:lnSpc>
                <a:spcPct val="100000"/>
              </a:lnSpc>
              <a:spcBef>
                <a:spcPts val="0"/>
              </a:spcBef>
              <a:spcAft>
                <a:spcPts val="0"/>
              </a:spcAft>
              <a:buNone/>
            </a:pPr>
            <a:r>
              <a:rPr lang="en-US" sz="4000" b="1" i="0" u="none" strike="noStrike" cap="none">
                <a:solidFill>
                  <a:srgbClr val="007C88"/>
                </a:solidFill>
                <a:latin typeface="Arial"/>
                <a:ea typeface="Arial"/>
                <a:cs typeface="Arial"/>
                <a:sym typeface="Arial"/>
              </a:rPr>
              <a:t>We can eliminate a cancer</a:t>
            </a:r>
            <a:endParaRPr/>
          </a:p>
        </p:txBody>
      </p:sp>
      <p:pic>
        <p:nvPicPr>
          <p:cNvPr id="1021" name="Google Shape;1021;g32454b81121_2_7"/>
          <p:cNvPicPr preferRelativeResize="0"/>
          <p:nvPr/>
        </p:nvPicPr>
        <p:blipFill rotWithShape="1">
          <a:blip r:embed="rId4">
            <a:alphaModFix/>
          </a:blip>
          <a:srcRect/>
          <a:stretch/>
        </p:blipFill>
        <p:spPr>
          <a:xfrm>
            <a:off x="152051" y="5826513"/>
            <a:ext cx="1387549" cy="875544"/>
          </a:xfrm>
          <a:prstGeom prst="rect">
            <a:avLst/>
          </a:prstGeom>
          <a:noFill/>
          <a:ln>
            <a:noFill/>
          </a:ln>
        </p:spPr>
      </p:pic>
    </p:spTree>
  </p:cSld>
  <p:clrMapOvr>
    <a:masterClrMapping/>
  </p:clrMapOvr>
</p:sld>
</file>

<file path=ppt/theme/theme1.xml><?xml version="1.0" encoding="utf-8"?>
<a:theme xmlns:a="http://schemas.openxmlformats.org/drawingml/2006/main" name="6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7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3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4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8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2_Custom Design">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0_Custom Design">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GHC slides">
  <a:themeElements>
    <a:clrScheme name="prevent global hpv">
      <a:dk1>
        <a:srgbClr val="000000"/>
      </a:dk1>
      <a:lt1>
        <a:srgbClr val="FFFFFF"/>
      </a:lt1>
      <a:dk2>
        <a:srgbClr val="00A1AD"/>
      </a:dk2>
      <a:lt2>
        <a:srgbClr val="FFFFFF"/>
      </a:lt2>
      <a:accent1>
        <a:srgbClr val="005566"/>
      </a:accent1>
      <a:accent2>
        <a:srgbClr val="FF9922"/>
      </a:accent2>
      <a:accent3>
        <a:srgbClr val="20BC75"/>
      </a:accent3>
      <a:accent4>
        <a:srgbClr val="006633"/>
      </a:accent4>
      <a:accent5>
        <a:srgbClr val="9EE3E5"/>
      </a:accent5>
      <a:accent6>
        <a:srgbClr val="FFFFFF"/>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GHC slides" id="{1F2B9072-F7A2-430B-9E0F-6B90472C011B}" vid="{43453B1A-6196-4057-94E9-398359A2AA9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94BF4539831F4FBCF960D682E4F3E7" ma:contentTypeVersion="15" ma:contentTypeDescription="Create a new document." ma:contentTypeScope="" ma:versionID="e9fb3366ea4e29b6d1d94e310916da7b">
  <xsd:schema xmlns:xsd="http://www.w3.org/2001/XMLSchema" xmlns:xs="http://www.w3.org/2001/XMLSchema" xmlns:p="http://schemas.microsoft.com/office/2006/metadata/properties" xmlns:ns2="42438011-2eda-40ee-a67a-28ca3dccec5d" xmlns:ns3="703c9859-c2e7-43a6-a130-86ba47a61fe9" targetNamespace="http://schemas.microsoft.com/office/2006/metadata/properties" ma:root="true" ma:fieldsID="8c552fa53daa894679f72a48b09806c4" ns2:_="" ns3:_="">
    <xsd:import namespace="42438011-2eda-40ee-a67a-28ca3dccec5d"/>
    <xsd:import namespace="703c9859-c2e7-43a6-a130-86ba47a61fe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38011-2eda-40ee-a67a-28ca3dccec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Notes" ma:index="21" nillable="true" ma:displayName="Notes" ma:format="Dropdown" ma:internalName="Notes">
      <xsd:simpleType>
        <xsd:restriction base="dms:Text">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3c9859-c2e7-43a6-a130-86ba47a61fe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6b47cf-dcb9-49fd-89f2-6a660f4f5b49}" ma:internalName="TaxCatchAll" ma:showField="CatchAllData" ma:web="703c9859-c2e7-43a6-a130-86ba47a61f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03c9859-c2e7-43a6-a130-86ba47a61fe9" xsi:nil="true"/>
    <Notes xmlns="42438011-2eda-40ee-a67a-28ca3dccec5d" xsi:nil="true"/>
    <lcf76f155ced4ddcb4097134ff3c332f xmlns="42438011-2eda-40ee-a67a-28ca3dccec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8C032F-C6D8-46D7-B816-0B2BB2324B6A}">
  <ds:schemaRefs>
    <ds:schemaRef ds:uri="http://schemas.microsoft.com/sharepoint/v3/contenttype/forms"/>
  </ds:schemaRefs>
</ds:datastoreItem>
</file>

<file path=customXml/itemProps2.xml><?xml version="1.0" encoding="utf-8"?>
<ds:datastoreItem xmlns:ds="http://schemas.openxmlformats.org/officeDocument/2006/customXml" ds:itemID="{B54599B8-0BB2-4CBC-A54C-6515676C7E15}">
  <ds:schemaRefs>
    <ds:schemaRef ds:uri="42438011-2eda-40ee-a67a-28ca3dccec5d"/>
    <ds:schemaRef ds:uri="703c9859-c2e7-43a6-a130-86ba47a61f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1F2A3E-FE3A-445C-87DB-17D6F756A6FE}">
  <ds:schemaRefs>
    <ds:schemaRef ds:uri="42438011-2eda-40ee-a67a-28ca3dccec5d"/>
    <ds:schemaRef ds:uri="703c9859-c2e7-43a6-a130-86ba47a61fe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84</Slides>
  <Notes>84</Notes>
  <HiddenSlides>0</HiddenSlides>
  <ScaleCrop>false</ScaleCrop>
  <HeadingPairs>
    <vt:vector size="4" baseType="variant">
      <vt:variant>
        <vt:lpstr>Theme</vt:lpstr>
      </vt:variant>
      <vt:variant>
        <vt:i4>12</vt:i4>
      </vt:variant>
      <vt:variant>
        <vt:lpstr>Slide Titles</vt:lpstr>
      </vt:variant>
      <vt:variant>
        <vt:i4>84</vt:i4>
      </vt:variant>
    </vt:vector>
  </HeadingPairs>
  <TitlesOfParts>
    <vt:vector size="96" baseType="lpstr">
      <vt:lpstr>6_Custom Design</vt:lpstr>
      <vt:lpstr>43_Custom Design</vt:lpstr>
      <vt:lpstr>7_Custom Design</vt:lpstr>
      <vt:lpstr>44_Custom Design</vt:lpstr>
      <vt:lpstr>38_Custom Design</vt:lpstr>
      <vt:lpstr>4_Custom Design</vt:lpstr>
      <vt:lpstr>22_Custom Design</vt:lpstr>
      <vt:lpstr>50_Custom Design</vt:lpstr>
      <vt:lpstr>PGHC slides</vt:lpstr>
      <vt:lpstr>1_Office Theme</vt:lpstr>
      <vt:lpstr>8_Custom Design</vt:lpstr>
      <vt:lpstr>47_Custom Design</vt:lpstr>
      <vt:lpstr>PowerPoint Presentation</vt:lpstr>
      <vt:lpstr>PowerPoint Presentation</vt:lpstr>
      <vt:lpstr>PowerPoint Presentation</vt:lpstr>
      <vt:lpstr>PowerPoint Presentation</vt:lpstr>
      <vt:lpstr>PowerPoint Presentation</vt:lpstr>
      <vt:lpstr>India's Burden of Cervical Cancer, Annual</vt:lpstr>
      <vt:lpstr>PowerPoint Presentation</vt:lpstr>
      <vt:lpstr>PowerPoint Presentation</vt:lpstr>
      <vt:lpstr>PowerPoint Presentation</vt:lpstr>
      <vt:lpstr>PowerPoint Presentation</vt:lpstr>
      <vt:lpstr>PowerPoint Presentation</vt:lpstr>
      <vt:lpstr>Doctors are critical  to meeting  elimination targets</vt:lpstr>
      <vt:lpstr>PowerPoint Presentation</vt:lpstr>
      <vt:lpstr>PowerPoint Presentation</vt:lpstr>
      <vt:lpstr>What Causes Cervical Cancer?  Human Papilloma virus (HPV)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HPV Vaccination is Effective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Shifting Global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 Focus on HPV vaccination as Cancer Prevention</vt:lpstr>
      <vt:lpstr>Tip:   Most parents will not come in seeking an HPV vaccine</vt:lpstr>
      <vt:lpstr>If a Parent Has Questions</vt:lpstr>
      <vt:lpstr>PowerPoint Presentation</vt:lpstr>
      <vt:lpstr>PowerPoint Presentation</vt:lpstr>
      <vt:lpstr>Questions Parents May Ask</vt:lpstr>
      <vt:lpstr>Does HPV Vaccination Work?</vt:lpstr>
      <vt:lpstr>Does the HPV Vaccine Cause  Side Effects?</vt:lpstr>
      <vt:lpstr>Will HPV Vaccination Harm My Daughter’s Fertility?</vt:lpstr>
      <vt:lpstr>Can She Get the Vaccine After Marriage?</vt:lpstr>
      <vt:lpstr>Is There a Cost to the Vaccine?</vt:lpstr>
      <vt:lpstr>Can Boys Get the HPV Vaccine?</vt:lpstr>
      <vt:lpstr>PowerPoint Presentation</vt:lpstr>
      <vt:lpstr>PowerPoint Presentation</vt:lpstr>
      <vt:lpstr>PowerPoint Presentation</vt:lpstr>
      <vt:lpstr>Doctors are Critical to Cervical Cancer Elimination</vt:lpstr>
      <vt:lpstr>PowerPoint Presentation</vt:lpstr>
      <vt:lpstr>Resources</vt:lpstr>
      <vt:lpstr>PowerPoint Presentation</vt:lpstr>
      <vt:lpstr>PowerPoint Presentation</vt:lpstr>
      <vt:lpstr>PowerPoint Presentation</vt:lpstr>
      <vt:lpstr>PowerPoint Presentation</vt:lpstr>
      <vt:lpstr>Why Do They Need HPV Vaccine  at This Age?</vt:lpstr>
      <vt:lpstr>How Long Will the Protection  From the HPV Vaccine Last?</vt:lpstr>
      <vt:lpstr>Is My Child Really at Risk for HPV Infection?</vt:lpstr>
      <vt:lpstr>Why Does My Child Need HPV Vaccination?</vt:lpstr>
      <vt:lpstr>Which Cancers are Caused by HPV?</vt:lpstr>
      <vt:lpstr>Would You Give the HPV Vaccine to Your Children?</vt:lpstr>
      <vt:lpstr>Should There Be a Gap Between HPV Vaccination and Other Pre-teen and Teen Vaccines?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Meenu Anand</dc:creator>
  <cp:revision>1</cp:revision>
  <dcterms:created xsi:type="dcterms:W3CDTF">2023-05-22T09:17:26Z</dcterms:created>
  <dcterms:modified xsi:type="dcterms:W3CDTF">2026-04-30T18:19:19Z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0x0101003B94BF4539831F4FBCF960D682E4F3E7</vt:lpwstr>
  </property>
  <property fmtid="{D5CDD505-2E9C-101B-9397-08002B2CF9AE}" pid="3" name="MediaServiceImageTags">
    <vt:lpwstr/>
  </property>
</Properties>
</file>