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2.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811" r:id="rId1"/>
    <p:sldMasterId id="2147483812" r:id="rId2"/>
    <p:sldMasterId id="2147483813" r:id="rId3"/>
  </p:sldMasterIdLst>
  <p:notesMasterIdLst>
    <p:notesMasterId r:id="rId33"/>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Lst>
  <p:sldSz cx="12192000" cy="6858000"/>
  <p:notesSz cx="12192000" cy="6858000"/>
  <p:embeddedFontLst>
    <p:embeddedFont>
      <p:font typeface="Montserrat" panose="00000500000000000000" pitchFamily="2" charset="0"/>
      <p:regular r:id="rId34"/>
      <p:bold r:id="rId35"/>
      <p:italic r:id="rId36"/>
      <p:boldItalic r:id="rId37"/>
    </p:embeddedFont>
    <p:embeddedFont>
      <p:font typeface="Roboto" panose="02000000000000000000" pitchFamily="2" charset="0"/>
      <p:regular r:id="rId38"/>
      <p:bold r:id="rId39"/>
      <p:italic r:id="rId40"/>
      <p:boldItalic r:id="rId41"/>
    </p:embeddedFont>
    <p:embeddedFont>
      <p:font typeface="Source Sans Pro" panose="020B0503030403020204" pitchFamily="34" charset="0"/>
      <p:regular r:id="rId42"/>
      <p:bold r:id="rId43"/>
      <p:italic r:id="rId44"/>
      <p:boldItalic r:id="rId4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968">
          <p15:clr>
            <a:srgbClr val="000000"/>
          </p15:clr>
        </p15:guide>
        <p15:guide id="2" pos="7680">
          <p15:clr>
            <a:srgbClr val="000000"/>
          </p15:clr>
        </p15:guide>
        <p15:guide id="3" pos="971">
          <p15:clr>
            <a:srgbClr val="9AA0A6"/>
          </p15:clr>
        </p15:guide>
        <p15:guide id="4" orient="horz" pos="504">
          <p15:clr>
            <a:srgbClr val="9AA0A6"/>
          </p15:clr>
        </p15:guide>
        <p15:guide id="5" pos="504">
          <p15:clr>
            <a:srgbClr val="9AA0A6"/>
          </p15:clr>
        </p15:guide>
        <p15:guide id="6" pos="1439">
          <p15:clr>
            <a:srgbClr val="9AA0A6"/>
          </p15:clr>
        </p15:guide>
        <p15:guide id="7" pos="1906">
          <p15:clr>
            <a:srgbClr val="9AA0A6"/>
          </p15:clr>
        </p15:guide>
        <p15:guide id="8" orient="horz" pos="1440">
          <p15:clr>
            <a:srgbClr val="9AA0A6"/>
          </p15:clr>
        </p15:guide>
        <p15:guide id="9" orient="horz" pos="1912">
          <p15:clr>
            <a:srgbClr val="9AA0A6"/>
          </p15:clr>
        </p15:guide>
        <p15:guide id="10" orient="horz" pos="2410">
          <p15:clr>
            <a:srgbClr val="9AA0A6"/>
          </p15:clr>
        </p15:guide>
        <p15:guide id="11" orient="horz" pos="2880">
          <p15:clr>
            <a:srgbClr val="9AA0A6"/>
          </p15:clr>
        </p15:guide>
        <p15:guide id="12" orient="horz" pos="3352">
          <p15:clr>
            <a:srgbClr val="9AA0A6"/>
          </p15:clr>
        </p15:guide>
        <p15:guide id="13" orient="horz" pos="3848">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E15B5A5-F774-4F49-84AB-7D02E66FABA5}" v="2" dt="2026-02-23T14:58:40.288"/>
  </p1510:revLst>
</p1510:revInfo>
</file>

<file path=ppt/tableStyles.xml><?xml version="1.0" encoding="utf-8"?>
<a:tblStyleLst xmlns:a="http://schemas.openxmlformats.org/drawingml/2006/main" def="{41306F67-9150-41DB-BB4E-067368170DEF}">
  <a:tblStyle styleId="{41306F67-9150-41DB-BB4E-067368170DE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D243DB42-7E1F-4003-82C7-9AA5CF6FBE9F}" styleName="Table_1">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5402" autoAdjust="0"/>
  </p:normalViewPr>
  <p:slideViewPr>
    <p:cSldViewPr snapToGrid="0">
      <p:cViewPr varScale="1">
        <p:scale>
          <a:sx n="67" d="100"/>
          <a:sy n="67" d="100"/>
        </p:scale>
        <p:origin x="1142" y="62"/>
      </p:cViewPr>
      <p:guideLst>
        <p:guide orient="horz" pos="968"/>
        <p:guide pos="7680"/>
        <p:guide pos="971"/>
        <p:guide orient="horz" pos="504"/>
        <p:guide pos="504"/>
        <p:guide pos="1439"/>
        <p:guide pos="1906"/>
        <p:guide orient="horz" pos="1440"/>
        <p:guide orient="horz" pos="1912"/>
        <p:guide orient="horz" pos="2410"/>
        <p:guide orient="horz" pos="2880"/>
        <p:guide orient="horz" pos="3352"/>
        <p:guide orient="horz" pos="3848"/>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font" Target="fonts/font6.fntdata"/><Relationship Id="rId21" Type="http://schemas.openxmlformats.org/officeDocument/2006/relationships/slide" Target="slides/slide18.xml"/><Relationship Id="rId34" Type="http://schemas.openxmlformats.org/officeDocument/2006/relationships/font" Target="fonts/font1.fntdata"/><Relationship Id="rId42" Type="http://schemas.openxmlformats.org/officeDocument/2006/relationships/font" Target="fonts/font9.fntdata"/><Relationship Id="rId47" Type="http://schemas.openxmlformats.org/officeDocument/2006/relationships/viewProps" Target="viewProps.xml"/><Relationship Id="rId50" Type="http://schemas.microsoft.com/office/2016/11/relationships/changesInfo" Target="changesInfos/changesInfo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font" Target="fonts/font4.fntdata"/><Relationship Id="rId40" Type="http://schemas.openxmlformats.org/officeDocument/2006/relationships/font" Target="fonts/font7.fntdata"/><Relationship Id="rId45" Type="http://schemas.openxmlformats.org/officeDocument/2006/relationships/font" Target="fonts/font12.fntdata"/><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font" Target="fonts/font3.fntdata"/><Relationship Id="rId49"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font" Target="fonts/font11.fntdata"/><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font" Target="fonts/font2.fntdata"/><Relationship Id="rId43" Type="http://schemas.openxmlformats.org/officeDocument/2006/relationships/font" Target="fonts/font10.fntdata"/><Relationship Id="rId48" Type="http://schemas.openxmlformats.org/officeDocument/2006/relationships/theme" Target="theme/theme1.xml"/><Relationship Id="rId8" Type="http://schemas.openxmlformats.org/officeDocument/2006/relationships/slide" Target="slides/slide5.xml"/><Relationship Id="rId51" Type="http://schemas.microsoft.com/office/2015/10/relationships/revisionInfo" Target="revisionInfo.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notesMaster" Target="notesMasters/notesMaster1.xml"/><Relationship Id="rId38" Type="http://schemas.openxmlformats.org/officeDocument/2006/relationships/font" Target="fonts/font5.fntdata"/><Relationship Id="rId46"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font" Target="fonts/font8.fntdata"/><Relationship Id="rId1" Type="http://schemas.openxmlformats.org/officeDocument/2006/relationships/slideMaster" Target="slideMasters/slideMaster1.xml"/><Relationship Id="rId6" Type="http://schemas.openxmlformats.org/officeDocument/2006/relationships/slide" Target="slides/slide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ina DaSilva Batista" userId="d4e57ab1-c264-420e-adaf-f4ed321afaad" providerId="ADAL" clId="{D5E73961-068B-4FDB-8A37-117868AE294F}"/>
    <pc:docChg chg="undo custSel modSld">
      <pc:chgData name="Nina DaSilva Batista" userId="d4e57ab1-c264-420e-adaf-f4ed321afaad" providerId="ADAL" clId="{D5E73961-068B-4FDB-8A37-117868AE294F}" dt="2026-02-23T14:58:09.753" v="1" actId="20577"/>
      <pc:docMkLst>
        <pc:docMk/>
      </pc:docMkLst>
      <pc:sldChg chg="modSp mod">
        <pc:chgData name="Nina DaSilva Batista" userId="d4e57ab1-c264-420e-adaf-f4ed321afaad" providerId="ADAL" clId="{D5E73961-068B-4FDB-8A37-117868AE294F}" dt="2026-02-23T14:58:09.753" v="1" actId="20577"/>
        <pc:sldMkLst>
          <pc:docMk/>
          <pc:sldMk cId="0" sldId="279"/>
        </pc:sldMkLst>
        <pc:spChg chg="mod">
          <ac:chgData name="Nina DaSilva Batista" userId="d4e57ab1-c264-420e-adaf-f4ed321afaad" providerId="ADAL" clId="{D5E73961-068B-4FDB-8A37-117868AE294F}" dt="2026-02-23T14:58:09.753" v="1" actId="20577"/>
          <ac:spMkLst>
            <pc:docMk/>
            <pc:sldMk cId="0" sldId="279"/>
            <ac:spMk id="1200" creationId="{00000000-0000-0000-0000-000000000000}"/>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2032400" y="514350"/>
            <a:ext cx="8128400" cy="25717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1219200" y="3257550"/>
            <a:ext cx="9753600" cy="30861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s://doi.org/10.1080/21645515.2018.1480237" TargetMode="External"/><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doi.org/10.1007/s13187-018-1405-x" TargetMode="External"/><Relationship Id="rId2" Type="http://schemas.openxmlformats.org/officeDocument/2006/relationships/slide" Target="../slides/slide19.xml"/><Relationship Id="rId1" Type="http://schemas.openxmlformats.org/officeDocument/2006/relationships/notesMaster" Target="../notesMasters/notesMaster1.xml"/><Relationship Id="rId4" Type="http://schemas.openxmlformats.org/officeDocument/2006/relationships/hyperlink" Target="https://iris.who.int/rest/bitstreams/648137/retrieve"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doi.org/10.1007/s13187-018-1405-x" TargetMode="External"/><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s://doi.org/10.1007/s13187-018-1405-x" TargetMode="External"/><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s://doi.org/10.1016/j.vaccine.2014.01.053" TargetMode="External"/><Relationship Id="rId2" Type="http://schemas.openxmlformats.org/officeDocument/2006/relationships/slide" Target="../slides/slide23.xml"/><Relationship Id="rId1" Type="http://schemas.openxmlformats.org/officeDocument/2006/relationships/notesMaster" Target="../notesMasters/notesMaster1.xml"/><Relationship Id="rId4" Type="http://schemas.openxmlformats.org/officeDocument/2006/relationships/hyperlink" Target="https://doi.org/10.1016/j.jvacx.2022.100231" TargetMode="Externa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www.researchgate.net/publication/262582311_On_the_psychology_of_poverty" TargetMode="External"/><Relationship Id="rId2" Type="http://schemas.openxmlformats.org/officeDocument/2006/relationships/slide" Target="../slides/slide5.xml"/><Relationship Id="rId1" Type="http://schemas.openxmlformats.org/officeDocument/2006/relationships/notesMaster" Target="../notesMasters/notesMaster1.xml"/><Relationship Id="rId4" Type="http://schemas.openxmlformats.org/officeDocument/2006/relationships/hyperlink" Target="https://www.unescap.org/sites/default/d8files/knowledge-products/Behavoural%20science%20working%20paper_edited_10_Dec_V2_0.pdf" TargetMode="Externa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link.springer.com/article/10.1186/1748-5908-6-42"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doi.org/10.1371/journal.pone.0090912" TargetMode="External"/><Relationship Id="rId2" Type="http://schemas.openxmlformats.org/officeDocument/2006/relationships/slide" Target="../slides/slide9.xml"/><Relationship Id="rId1" Type="http://schemas.openxmlformats.org/officeDocument/2006/relationships/notesMaster" Target="../notesMasters/notesMaster1.xml"/><Relationship Id="rId4" Type="http://schemas.openxmlformats.org/officeDocument/2006/relationships/hyperlink" Target="https://doi.org/10.1001/jamapediatrics.2013.2752"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
        <p:cNvGrpSpPr/>
        <p:nvPr/>
      </p:nvGrpSpPr>
      <p:grpSpPr>
        <a:xfrm>
          <a:off x="0" y="0"/>
          <a:ext cx="0" cy="0"/>
          <a:chOff x="0" y="0"/>
          <a:chExt cx="0" cy="0"/>
        </a:xfrm>
      </p:grpSpPr>
      <p:sp>
        <p:nvSpPr>
          <p:cNvPr id="987" name="Google Shape;987;g5ea7700e71_0_443: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8" name="Google Shape;988;g5ea7700e71_0_443: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
        <p:cNvGrpSpPr/>
        <p:nvPr/>
      </p:nvGrpSpPr>
      <p:grpSpPr>
        <a:xfrm>
          <a:off x="0" y="0"/>
          <a:ext cx="0" cy="0"/>
          <a:chOff x="0" y="0"/>
          <a:chExt cx="0" cy="0"/>
        </a:xfrm>
      </p:grpSpPr>
      <p:sp>
        <p:nvSpPr>
          <p:cNvPr id="1081" name="Google Shape;1081;g2facebcd2ac_0_1355: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2" name="Google Shape;1082;g2facebcd2ac_0_1355: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6"/>
        <p:cNvGrpSpPr/>
        <p:nvPr/>
      </p:nvGrpSpPr>
      <p:grpSpPr>
        <a:xfrm>
          <a:off x="0" y="0"/>
          <a:ext cx="0" cy="0"/>
          <a:chOff x="0" y="0"/>
          <a:chExt cx="0" cy="0"/>
        </a:xfrm>
      </p:grpSpPr>
      <p:sp>
        <p:nvSpPr>
          <p:cNvPr id="1087" name="Google Shape;1087;g2facebcd2ac_0_2396: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8" name="Google Shape;1088;g2facebcd2ac_0_2396: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1"/>
        <p:cNvGrpSpPr/>
        <p:nvPr/>
      </p:nvGrpSpPr>
      <p:grpSpPr>
        <a:xfrm>
          <a:off x="0" y="0"/>
          <a:ext cx="0" cy="0"/>
          <a:chOff x="0" y="0"/>
          <a:chExt cx="0" cy="0"/>
        </a:xfrm>
      </p:grpSpPr>
      <p:sp>
        <p:nvSpPr>
          <p:cNvPr id="1092" name="Google Shape;1092;g2facebcd2ac_0_2692: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3" name="Google Shape;1093;g2facebcd2ac_0_2692: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
        <p:cNvGrpSpPr/>
        <p:nvPr/>
      </p:nvGrpSpPr>
      <p:grpSpPr>
        <a:xfrm>
          <a:off x="0" y="0"/>
          <a:ext cx="0" cy="0"/>
          <a:chOff x="0" y="0"/>
          <a:chExt cx="0" cy="0"/>
        </a:xfrm>
      </p:grpSpPr>
      <p:sp>
        <p:nvSpPr>
          <p:cNvPr id="1097" name="Google Shape;1097;g2facebcd2ac_0_2618:notes"/>
          <p:cNvSpPr>
            <a:spLocks noGrp="1" noRot="1" noChangeAspect="1"/>
          </p:cNvSpPr>
          <p:nvPr>
            <p:ph type="sldImg" idx="2"/>
          </p:nvPr>
        </p:nvSpPr>
        <p:spPr>
          <a:xfrm>
            <a:off x="677867" y="514350"/>
            <a:ext cx="10837200" cy="25719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8" name="Google Shape;1098;g2facebcd2ac_0_2618: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900"/>
              <a:t>References: </a:t>
            </a:r>
            <a:br>
              <a:rPr lang="en-US" sz="900"/>
            </a:br>
            <a:r>
              <a:rPr lang="en-US" sz="900"/>
              <a:t>1. Brewer, Noel &amp; Hall, Megan &amp; Malo, Teri &amp; Gilkey, Melissa &amp; Quinn, Beth &amp; Lathren, Christine. (2016). Announcements Versus Conversations to Improve HPV Vaccination Coverage: A Randomized Trial. PEDIATRICS. 139. 10.1542/peds.2016-1764.</a:t>
            </a:r>
            <a:endParaRPr sz="900"/>
          </a:p>
          <a:p>
            <a:pPr marL="0" lvl="0" indent="0" algn="l" rtl="0">
              <a:spcBef>
                <a:spcPts val="0"/>
              </a:spcBef>
              <a:spcAft>
                <a:spcPts val="0"/>
              </a:spcAft>
              <a:buNone/>
            </a:pPr>
            <a:r>
              <a:rPr lang="en-US" sz="900"/>
              <a:t>2. Fenton, A. T., Eun, T. J., Clark, J. A., &amp; Perkins, R. B. (2018). Indicated or elective? The association of providers' words with HPV vaccine receipt. Human vaccines &amp; immunotherapeutics, 14(10), 2503–2509. </a:t>
            </a:r>
            <a:r>
              <a:rPr lang="en-US" sz="900" u="sng">
                <a:solidFill>
                  <a:schemeClr val="hlink"/>
                </a:solidFill>
                <a:hlinkClick r:id="rId3"/>
              </a:rPr>
              <a:t>https://doi.org/10.1080/21645515.2018.1480237</a:t>
            </a:r>
            <a:endParaRPr/>
          </a:p>
          <a:p>
            <a:pPr marL="0" lvl="0" indent="0" algn="l" rtl="0">
              <a:spcBef>
                <a:spcPts val="0"/>
              </a:spcBef>
              <a:spcAft>
                <a:spcPts val="0"/>
              </a:spcAft>
              <a:buNone/>
            </a:pPr>
            <a:r>
              <a:rPr lang="en-US" sz="900"/>
              <a:t>3. Opel, D. J., Robinson, J. D., Spielvogle, H., Spina, C., Garrett, K., Dempsey, A. F., Perreira, C., Dickinson, M., Zhou, C., Pahud, B., Taylor, J. A., &amp; O'Leary, S. T. (2020). 'Presumptively Initiating Vaccines and Optimizing Talk with Motivational Interviewing' (PIVOT with MI) trial: a protocol for a cluster randomised controlled trial of a clinician vaccine communication intervention. BMJ open, 10(8), e039299. https://doi.org/10.1136/bmjopen-2020-039299</a:t>
            </a:r>
            <a:br>
              <a:rPr lang="en-US"/>
            </a:b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4"/>
        <p:cNvGrpSpPr/>
        <p:nvPr/>
      </p:nvGrpSpPr>
      <p:grpSpPr>
        <a:xfrm>
          <a:off x="0" y="0"/>
          <a:ext cx="0" cy="0"/>
          <a:chOff x="0" y="0"/>
          <a:chExt cx="0" cy="0"/>
        </a:xfrm>
      </p:grpSpPr>
      <p:sp>
        <p:nvSpPr>
          <p:cNvPr id="1105" name="Google Shape;1105;g2facebcd2ac_0_2700: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6" name="Google Shape;1106;g2facebcd2ac_0_2700: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g2facebcd2ac_0_2706: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 name="Google Shape;1115;g2facebcd2ac_0_2706: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g2facebcd2ac_0_2710:notes"/>
          <p:cNvSpPr>
            <a:spLocks noGrp="1" noRot="1" noChangeAspect="1"/>
          </p:cNvSpPr>
          <p:nvPr>
            <p:ph type="sldImg" idx="2"/>
          </p:nvPr>
        </p:nvSpPr>
        <p:spPr>
          <a:xfrm>
            <a:off x="677867" y="514350"/>
            <a:ext cx="10837200" cy="25719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 name="Google Shape;1120;g2facebcd2ac_0_2710: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900"/>
              <a:t>References: </a:t>
            </a:r>
            <a:br>
              <a:rPr lang="en-US" sz="900"/>
            </a:br>
            <a:r>
              <a:rPr lang="en-US" sz="900"/>
              <a:t>1. Opel, D. J., Robinson, J. D., Spielvogle, H., Spina, C., Garrett, K., Dempsey, A. F., Perreira, C., Dickinson, M., Zhou, C., Pahud, B., Taylor, J. A., &amp; O'Leary, S. T. (2020). 'Presumptively Initiating Vaccines and Optimizing Talk with Motivational Interviewing' (PIVOT with MI) trial: a protocol for a cluster randomised controlled trial of a clinician vaccine communication intervention. BMJ open, 10(8), e039299. https://doi.org/10.1136/bmjopen-2020-039299</a:t>
            </a:r>
            <a:br>
              <a:rPr lang="en-US" sz="900"/>
            </a:br>
            <a:r>
              <a:rPr lang="en-US" sz="900"/>
              <a:t>2. Gagneur, Arnaud &amp; Gosselin, Virginie &amp; Dube, Eve. (2018). Motivational interviewing: A promising tool to address vaccine hesitancy. Vaccine. 36. 10.1016/j.vaccine.2017.10.049. </a:t>
            </a:r>
            <a:endParaRPr sz="90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facebcd2ac_0_2782: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facebcd2ac_0_2782: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
        <p:cNvGrpSpPr/>
        <p:nvPr/>
      </p:nvGrpSpPr>
      <p:grpSpPr>
        <a:xfrm>
          <a:off x="0" y="0"/>
          <a:ext cx="0" cy="0"/>
          <a:chOff x="0" y="0"/>
          <a:chExt cx="0" cy="0"/>
        </a:xfrm>
      </p:grpSpPr>
      <p:sp>
        <p:nvSpPr>
          <p:cNvPr id="1135" name="Google Shape;1135;g2facebcd2ac_0_2792: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 name="Google Shape;1136;g2facebcd2ac_0_2792: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
        <p:cNvGrpSpPr/>
        <p:nvPr/>
      </p:nvGrpSpPr>
      <p:grpSpPr>
        <a:xfrm>
          <a:off x="0" y="0"/>
          <a:ext cx="0" cy="0"/>
          <a:chOff x="0" y="0"/>
          <a:chExt cx="0" cy="0"/>
        </a:xfrm>
      </p:grpSpPr>
      <p:sp>
        <p:nvSpPr>
          <p:cNvPr id="1140" name="Google Shape;1140;g2facebcd2ac_0_2796: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1" name="Google Shape;1141;g2facebcd2ac_0_2796: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900">
                <a:solidFill>
                  <a:schemeClr val="dk1"/>
                </a:solidFill>
              </a:rPr>
              <a:t>References: </a:t>
            </a:r>
            <a:br>
              <a:rPr lang="en-US" sz="900">
                <a:solidFill>
                  <a:schemeClr val="dk1"/>
                </a:solidFill>
              </a:rPr>
            </a:br>
            <a:r>
              <a:rPr lang="en-US" sz="900">
                <a:solidFill>
                  <a:schemeClr val="dk1"/>
                </a:solidFill>
              </a:rPr>
              <a:t>1. Brewer, N. T., Hall, M. E., Malo, T. L., Gilkey, M. B., Quinn, B., &amp; Lathren, C. (2017a). Announcements versus conversations to improve HPV vaccination coverage: A randomized trial. Pediatrics, 139(1). https://doi.org/10.1542/peds.2016-1764 </a:t>
            </a:r>
            <a:endParaRPr sz="900">
              <a:solidFill>
                <a:schemeClr val="dk1"/>
              </a:solidFill>
            </a:endParaRPr>
          </a:p>
          <a:p>
            <a:pPr marL="0" lvl="0" indent="0" algn="l" rtl="0">
              <a:spcBef>
                <a:spcPts val="0"/>
              </a:spcBef>
              <a:spcAft>
                <a:spcPts val="0"/>
              </a:spcAft>
              <a:buClr>
                <a:schemeClr val="dk1"/>
              </a:buClr>
              <a:buSzPts val="1100"/>
              <a:buFont typeface="Arial"/>
              <a:buNone/>
            </a:pPr>
            <a:r>
              <a:rPr lang="en-US" sz="900">
                <a:solidFill>
                  <a:schemeClr val="dk1"/>
                </a:solidFill>
              </a:rPr>
              <a:t>2. Fenton, A. T., Eun, T. J., Clark, J. A., &amp; Perkins, R. B. (2018). Indicated or elective? The Association of Providers’ words with HPV vaccine receipt. Human Vaccines &amp;amp; Immunotherapeutics, 14(10), 2503–2509. https://doi.org/10.1080/21645515.2018.1480237 </a:t>
            </a:r>
            <a:br>
              <a:rPr lang="en-US" sz="900">
                <a:solidFill>
                  <a:schemeClr val="dk1"/>
                </a:solidFill>
              </a:rPr>
            </a:br>
            <a:r>
              <a:rPr lang="en-US" sz="900">
                <a:solidFill>
                  <a:schemeClr val="dk1"/>
                </a:solidFill>
              </a:rPr>
              <a:t>3. Cartmell, K. B., Mzik, C. R., Sundstrom, B. L., Luque, J. S., White, A., &amp; Young-Pierce, J. (2019). HPV Vaccination Communication Messages, Messengers, and Messaging Strategies. Journal of cancer education : the official journal of the American Association for Cancer Education, 34(5), 1014–1023. </a:t>
            </a:r>
            <a:r>
              <a:rPr lang="en-US" sz="900" u="sng">
                <a:solidFill>
                  <a:schemeClr val="hlink"/>
                </a:solidFill>
                <a:hlinkClick r:id="rId3"/>
              </a:rPr>
              <a:t>https://doi.org/10.1007/s13187-018-1405-x</a:t>
            </a:r>
            <a:br>
              <a:rPr lang="en-US" sz="900">
                <a:solidFill>
                  <a:schemeClr val="dk1"/>
                </a:solidFill>
              </a:rPr>
            </a:br>
            <a:r>
              <a:rPr lang="en-US" sz="900">
                <a:solidFill>
                  <a:schemeClr val="dk1"/>
                </a:solidFill>
              </a:rPr>
              <a:t>4. </a:t>
            </a:r>
            <a:r>
              <a:rPr lang="en-US" sz="900" u="sng">
                <a:solidFill>
                  <a:schemeClr val="hlink"/>
                </a:solidFill>
                <a:hlinkClick r:id="rId4"/>
              </a:rPr>
              <a:t>https://iris.who.int/rest/bitstreams/648137/retrieve</a:t>
            </a:r>
            <a:r>
              <a:rPr lang="en-US" sz="900">
                <a:solidFill>
                  <a:schemeClr val="dk1"/>
                </a:solidFill>
              </a:rPr>
              <a:t> </a:t>
            </a:r>
            <a:br>
              <a:rPr lang="en-US" sz="900">
                <a:solidFill>
                  <a:schemeClr val="dk1"/>
                </a:solidFill>
              </a:rPr>
            </a:br>
            <a:endParaRPr sz="900">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
        <p:cNvGrpSpPr/>
        <p:nvPr/>
      </p:nvGrpSpPr>
      <p:grpSpPr>
        <a:xfrm>
          <a:off x="0" y="0"/>
          <a:ext cx="0" cy="0"/>
          <a:chOff x="0" y="0"/>
          <a:chExt cx="0" cy="0"/>
        </a:xfrm>
      </p:grpSpPr>
      <p:sp>
        <p:nvSpPr>
          <p:cNvPr id="994" name="Google Shape;994;g5fda3b0c51_0_354: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 name="Google Shape;995;g5fda3b0c51_0_354: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2facebcd2ac_0_2805: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2facebcd2ac_0_2805: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900">
                <a:solidFill>
                  <a:schemeClr val="dk1"/>
                </a:solidFill>
              </a:rPr>
              <a:t>References: </a:t>
            </a:r>
            <a:br>
              <a:rPr lang="en-US" sz="900">
                <a:solidFill>
                  <a:schemeClr val="dk1"/>
                </a:solidFill>
              </a:rPr>
            </a:br>
            <a:r>
              <a:rPr lang="en-US" sz="900">
                <a:solidFill>
                  <a:schemeClr val="dk1"/>
                </a:solidFill>
              </a:rPr>
              <a:t>1. Cartmell, K. B., Mzik, C. R., Sundstrom, B. L., Luque, J. S., White, A., &amp; Young-Pierce, J. (2019). HPV Vaccination Communication Messages, Messengers, and Messaging Strategies. Journal of cancer education : the official journal of the American Association for Cancer Education, 34(5), 1014–1023. </a:t>
            </a:r>
            <a:r>
              <a:rPr lang="en-US" sz="900" u="sng">
                <a:solidFill>
                  <a:schemeClr val="hlink"/>
                </a:solidFill>
                <a:hlinkClick r:id="rId3"/>
              </a:rPr>
              <a:t>https://doi.org/10.1007/s13187-018-1405-x</a:t>
            </a:r>
            <a:endParaRPr sz="900">
              <a:solidFill>
                <a:schemeClr val="dk1"/>
              </a:solidFill>
            </a:endParaRPr>
          </a:p>
          <a:p>
            <a:pPr marL="0" lvl="0" indent="0" algn="l" rtl="0">
              <a:spcBef>
                <a:spcPts val="0"/>
              </a:spcBef>
              <a:spcAft>
                <a:spcPts val="0"/>
              </a:spcAft>
              <a:buClr>
                <a:schemeClr val="dk1"/>
              </a:buClr>
              <a:buSzPts val="1100"/>
              <a:buFont typeface="Arial"/>
              <a:buNone/>
            </a:pPr>
            <a:r>
              <a:rPr lang="en-US" sz="900">
                <a:solidFill>
                  <a:schemeClr val="dk1"/>
                </a:solidFill>
              </a:rPr>
              <a:t>2. </a:t>
            </a:r>
            <a:endParaRPr sz="900">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2facebcd2ac_0_2814: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2facebcd2ac_0_2814: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900">
                <a:solidFill>
                  <a:schemeClr val="dk1"/>
                </a:solidFill>
              </a:rPr>
              <a:t>References: </a:t>
            </a:r>
            <a:br>
              <a:rPr lang="en-US" sz="900">
                <a:solidFill>
                  <a:schemeClr val="dk1"/>
                </a:solidFill>
              </a:rPr>
            </a:br>
            <a:r>
              <a:rPr lang="en-US" sz="900">
                <a:solidFill>
                  <a:schemeClr val="dk1"/>
                </a:solidFill>
              </a:rPr>
              <a:t>1. Cartmell, K. B., Mzik, C. R., Sundstrom, B. L., Luque, J. S., White, A., &amp; Young-Pierce, J. (2019). HPV Vaccination Communication Messages, Messengers, and Messaging Strategies. Journal of cancer education : the official journal of the American Association for Cancer Education, 34(5), 1014–1023. </a:t>
            </a:r>
            <a:r>
              <a:rPr lang="en-US" sz="900" u="sng">
                <a:solidFill>
                  <a:schemeClr val="hlink"/>
                </a:solidFill>
                <a:hlinkClick r:id="rId3"/>
              </a:rPr>
              <a:t>https://doi.org/10.1007/s13187-018-1405-x</a:t>
            </a:r>
            <a:endParaRPr sz="900">
              <a:solidFill>
                <a:schemeClr val="dk1"/>
              </a:solidFill>
            </a:endParaRPr>
          </a:p>
          <a:p>
            <a:pPr marL="0" lvl="0" indent="0" algn="l" rtl="0">
              <a:spcBef>
                <a:spcPts val="0"/>
              </a:spcBef>
              <a:spcAft>
                <a:spcPts val="0"/>
              </a:spcAft>
              <a:buNone/>
            </a:pPr>
            <a:r>
              <a:rPr lang="en-US" sz="900">
                <a:solidFill>
                  <a:schemeClr val="dk1"/>
                </a:solidFill>
              </a:rPr>
              <a:t>2. </a:t>
            </a:r>
            <a:endParaRPr sz="900">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9"/>
        <p:cNvGrpSpPr/>
        <p:nvPr/>
      </p:nvGrpSpPr>
      <p:grpSpPr>
        <a:xfrm>
          <a:off x="0" y="0"/>
          <a:ext cx="0" cy="0"/>
          <a:chOff x="0" y="0"/>
          <a:chExt cx="0" cy="0"/>
        </a:xfrm>
      </p:grpSpPr>
      <p:sp>
        <p:nvSpPr>
          <p:cNvPr id="1170" name="Google Shape;1170;g2facebcd2ac_0_2824: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1" name="Google Shape;1171;g2facebcd2ac_0_2824: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4"/>
        <p:cNvGrpSpPr/>
        <p:nvPr/>
      </p:nvGrpSpPr>
      <p:grpSpPr>
        <a:xfrm>
          <a:off x="0" y="0"/>
          <a:ext cx="0" cy="0"/>
          <a:chOff x="0" y="0"/>
          <a:chExt cx="0" cy="0"/>
        </a:xfrm>
      </p:grpSpPr>
      <p:sp>
        <p:nvSpPr>
          <p:cNvPr id="1175" name="Google Shape;1175;g2facebcd2ac_0_2828: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6" name="Google Shape;1176;g2facebcd2ac_0_2828: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900">
                <a:solidFill>
                  <a:schemeClr val="dk1"/>
                </a:solidFill>
              </a:rPr>
              <a:t>References:</a:t>
            </a:r>
            <a:br>
              <a:rPr lang="en-US" sz="900">
                <a:solidFill>
                  <a:schemeClr val="dk1"/>
                </a:solidFill>
              </a:rPr>
            </a:br>
            <a:r>
              <a:rPr lang="en-US" sz="900">
                <a:solidFill>
                  <a:schemeClr val="dk1"/>
                </a:solidFill>
              </a:rPr>
              <a:t>1. Broutet, N., Fruth, U., Deal, C., Gottlieb, S. L., &amp; Rees, H. (2014). Vaccines against sexually transmitted infections: The way forward. Vaccine, 32(14), 1630-1637. </a:t>
            </a:r>
            <a:r>
              <a:rPr lang="en-US" sz="900" u="sng">
                <a:solidFill>
                  <a:schemeClr val="hlink"/>
                </a:solidFill>
                <a:hlinkClick r:id="rId3"/>
              </a:rPr>
              <a:t>https://doi.org/10.1016/j.vaccine.2014.01.053</a:t>
            </a:r>
            <a:r>
              <a:rPr lang="en-US" sz="900">
                <a:solidFill>
                  <a:schemeClr val="dk1"/>
                </a:solidFill>
              </a:rPr>
              <a:t>. </a:t>
            </a:r>
            <a:endParaRPr sz="900">
              <a:solidFill>
                <a:schemeClr val="dk1"/>
              </a:solidFill>
            </a:endParaRPr>
          </a:p>
          <a:p>
            <a:pPr marL="0" lvl="0" indent="0" algn="l" rtl="0">
              <a:spcBef>
                <a:spcPts val="0"/>
              </a:spcBef>
              <a:spcAft>
                <a:spcPts val="0"/>
              </a:spcAft>
              <a:buNone/>
            </a:pPr>
            <a:r>
              <a:rPr lang="en-US" sz="900">
                <a:solidFill>
                  <a:schemeClr val="dk1"/>
                </a:solidFill>
              </a:rPr>
              <a:t>2. Beavis, A. L., Meek, K., Moran, M. B., Fleszar, L., Adler, S., &amp; Rositch, A. F. (2022). Exploring HPV vaccine hesitant parents' perspectives on decision-making and motivators for vaccination. Vaccine: X, 12, 100231. </a:t>
            </a:r>
            <a:r>
              <a:rPr lang="en-US" sz="900" u="sng">
                <a:solidFill>
                  <a:schemeClr val="hlink"/>
                </a:solidFill>
                <a:hlinkClick r:id="rId4"/>
              </a:rPr>
              <a:t>https://doi.org/10.1016/j.jvacx.2022.100231</a:t>
            </a:r>
            <a:r>
              <a:rPr lang="en-US" sz="900">
                <a:solidFill>
                  <a:schemeClr val="dk1"/>
                </a:solidFill>
              </a:rPr>
              <a:t>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5"/>
        <p:cNvGrpSpPr/>
        <p:nvPr/>
      </p:nvGrpSpPr>
      <p:grpSpPr>
        <a:xfrm>
          <a:off x="0" y="0"/>
          <a:ext cx="0" cy="0"/>
          <a:chOff x="0" y="0"/>
          <a:chExt cx="0" cy="0"/>
        </a:xfrm>
      </p:grpSpPr>
      <p:sp>
        <p:nvSpPr>
          <p:cNvPr id="1196" name="Google Shape;1196;g2facebcd2ac_0_2856: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7" name="Google Shape;1197;g2facebcd2ac_0_2856: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2facebcd2ac_0_2862: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2facebcd2ac_0_2862: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0"/>
        <p:cNvGrpSpPr/>
        <p:nvPr/>
      </p:nvGrpSpPr>
      <p:grpSpPr>
        <a:xfrm>
          <a:off x="0" y="0"/>
          <a:ext cx="0" cy="0"/>
          <a:chOff x="0" y="0"/>
          <a:chExt cx="0" cy="0"/>
        </a:xfrm>
      </p:grpSpPr>
      <p:sp>
        <p:nvSpPr>
          <p:cNvPr id="1211" name="Google Shape;1211;g2facebcd2ac_0_2871: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 name="Google Shape;1212;g2facebcd2ac_0_2871: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
        <p:cNvGrpSpPr/>
        <p:nvPr/>
      </p:nvGrpSpPr>
      <p:grpSpPr>
        <a:xfrm>
          <a:off x="0" y="0"/>
          <a:ext cx="0" cy="0"/>
          <a:chOff x="0" y="0"/>
          <a:chExt cx="0" cy="0"/>
        </a:xfrm>
      </p:grpSpPr>
      <p:sp>
        <p:nvSpPr>
          <p:cNvPr id="1216" name="Google Shape;1216;g2facebcd2ac_0_2875: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 name="Google Shape;1217;g2facebcd2ac_0_2875: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3"/>
        <p:cNvGrpSpPr/>
        <p:nvPr/>
      </p:nvGrpSpPr>
      <p:grpSpPr>
        <a:xfrm>
          <a:off x="0" y="0"/>
          <a:ext cx="0" cy="0"/>
          <a:chOff x="0" y="0"/>
          <a:chExt cx="0" cy="0"/>
        </a:xfrm>
      </p:grpSpPr>
      <p:sp>
        <p:nvSpPr>
          <p:cNvPr id="1224" name="Google Shape;1224;g2facebcd2ac_0_2885: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5" name="Google Shape;1225;g2facebcd2ac_0_2885: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33df08aa07_1_678:notes"/>
          <p:cNvSpPr>
            <a:spLocks noGrp="1" noRot="1" noChangeAspect="1"/>
          </p:cNvSpPr>
          <p:nvPr>
            <p:ph type="sldImg" idx="2"/>
          </p:nvPr>
        </p:nvSpPr>
        <p:spPr>
          <a:xfrm>
            <a:off x="162295" y="514296"/>
            <a:ext cx="11867591" cy="2571484"/>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33df08aa07_1_678:notes"/>
          <p:cNvSpPr txBox="1">
            <a:spLocks noGrp="1"/>
          </p:cNvSpPr>
          <p:nvPr>
            <p:ph type="body" idx="1"/>
          </p:nvPr>
        </p:nvSpPr>
        <p:spPr>
          <a:xfrm>
            <a:off x="1218631" y="3257934"/>
            <a:ext cx="9754604" cy="30858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34" name="Google Shape;1234;g33df08aa07_1_678:notes"/>
          <p:cNvSpPr txBox="1">
            <a:spLocks noGrp="1"/>
          </p:cNvSpPr>
          <p:nvPr>
            <p:ph type="sldNum" idx="12"/>
          </p:nvPr>
        </p:nvSpPr>
        <p:spPr>
          <a:xfrm>
            <a:off x="6904625" y="6513674"/>
            <a:ext cx="5284349" cy="343169"/>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Font typeface="Arial"/>
              <a:buNone/>
            </a:pPr>
            <a:fld id="{00000000-1234-1234-1234-123412341234}" type="slidenum">
              <a:rPr lang="en-US"/>
              <a:t>29</a:t>
            </a:fld>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
        <p:cNvGrpSpPr/>
        <p:nvPr/>
      </p:nvGrpSpPr>
      <p:grpSpPr>
        <a:xfrm>
          <a:off x="0" y="0"/>
          <a:ext cx="0" cy="0"/>
          <a:chOff x="0" y="0"/>
          <a:chExt cx="0" cy="0"/>
        </a:xfrm>
      </p:grpSpPr>
      <p:sp>
        <p:nvSpPr>
          <p:cNvPr id="999" name="Google Shape;999;g2facebcd2ac_0_955: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 name="Google Shape;1000;g2facebcd2ac_0_955: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
        <p:cNvGrpSpPr/>
        <p:nvPr/>
      </p:nvGrpSpPr>
      <p:grpSpPr>
        <a:xfrm>
          <a:off x="0" y="0"/>
          <a:ext cx="0" cy="0"/>
          <a:chOff x="0" y="0"/>
          <a:chExt cx="0" cy="0"/>
        </a:xfrm>
      </p:grpSpPr>
      <p:sp>
        <p:nvSpPr>
          <p:cNvPr id="1007" name="Google Shape;1007;g2facebcd2ac_0_1272: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 name="Google Shape;1008;g2facebcd2ac_0_1272: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2facebcd2ac_0_1361: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2facebcd2ac_0_1361: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a:solidFill>
                  <a:srgbClr val="0033A1"/>
                </a:solidFill>
                <a:latin typeface="Muli"/>
                <a:ea typeface="Muli"/>
                <a:cs typeface="Muli"/>
                <a:sym typeface="Muli"/>
              </a:rPr>
              <a:t>1. </a:t>
            </a:r>
            <a:r>
              <a:rPr lang="en-US" u="sng">
                <a:solidFill>
                  <a:srgbClr val="0033A1"/>
                </a:solidFill>
                <a:latin typeface="Muli"/>
                <a:ea typeface="Muli"/>
                <a:cs typeface="Muli"/>
                <a:sym typeface="Muli"/>
                <a:hlinkClick r:id="rId3">
                  <a:extLst>
                    <a:ext uri="{A12FA001-AC4F-418D-AE19-62706E023703}">
                      <ahyp:hlinkClr xmlns:ahyp="http://schemas.microsoft.com/office/drawing/2018/hyperlinkcolor" val="tx"/>
                    </a:ext>
                  </a:extLst>
                </a:hlinkClick>
              </a:rPr>
              <a:t> Haushofer &amp; Fehr, (2014)</a:t>
            </a:r>
            <a:endParaRPr>
              <a:solidFill>
                <a:srgbClr val="0033A1"/>
              </a:solidFill>
              <a:latin typeface="Muli"/>
              <a:ea typeface="Muli"/>
              <a:cs typeface="Muli"/>
              <a:sym typeface="Muli"/>
            </a:endParaRPr>
          </a:p>
          <a:p>
            <a:pPr marL="0" lvl="0" indent="0" algn="l" rtl="0">
              <a:spcBef>
                <a:spcPts val="0"/>
              </a:spcBef>
              <a:spcAft>
                <a:spcPts val="0"/>
              </a:spcAft>
              <a:buClr>
                <a:schemeClr val="dk1"/>
              </a:buClr>
              <a:buSzPts val="1100"/>
              <a:buFont typeface="Arial"/>
              <a:buNone/>
            </a:pPr>
            <a:r>
              <a:rPr lang="en-US">
                <a:solidFill>
                  <a:srgbClr val="0033A1"/>
                </a:solidFill>
                <a:latin typeface="Muli"/>
                <a:ea typeface="Muli"/>
                <a:cs typeface="Muli"/>
                <a:sym typeface="Muli"/>
              </a:rPr>
              <a:t>2.  </a:t>
            </a:r>
            <a:r>
              <a:rPr lang="en-US" u="sng">
                <a:solidFill>
                  <a:srgbClr val="0033A1"/>
                </a:solidFill>
                <a:latin typeface="Muli"/>
                <a:ea typeface="Muli"/>
                <a:cs typeface="Muli"/>
                <a:sym typeface="Muli"/>
                <a:hlinkClick r:id="rId4">
                  <a:extLst>
                    <a:ext uri="{A12FA001-AC4F-418D-AE19-62706E023703}">
                      <ahyp:hlinkClr xmlns:ahyp="http://schemas.microsoft.com/office/drawing/2018/hyperlinkcolor" val="tx"/>
                    </a:ext>
                  </a:extLst>
                </a:hlinkClick>
              </a:rPr>
              <a:t>Rankine &amp; Khosravi, (2021)</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
        <p:cNvGrpSpPr/>
        <p:nvPr/>
      </p:nvGrpSpPr>
      <p:grpSpPr>
        <a:xfrm>
          <a:off x="0" y="0"/>
          <a:ext cx="0" cy="0"/>
          <a:chOff x="0" y="0"/>
          <a:chExt cx="0" cy="0"/>
        </a:xfrm>
      </p:grpSpPr>
      <p:sp>
        <p:nvSpPr>
          <p:cNvPr id="1024" name="Google Shape;1024;g2facebcd2ac_0_1377: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 name="Google Shape;1025;g2facebcd2ac_0_1377: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u="sng">
                <a:solidFill>
                  <a:srgbClr val="0033A1"/>
                </a:solidFill>
                <a:latin typeface="Muli"/>
                <a:ea typeface="Muli"/>
                <a:cs typeface="Muli"/>
                <a:sym typeface="Muli"/>
                <a:hlinkClick r:id="rId3">
                  <a:extLst>
                    <a:ext uri="{A12FA001-AC4F-418D-AE19-62706E023703}">
                      <ahyp:hlinkClr xmlns:ahyp="http://schemas.microsoft.com/office/drawing/2018/hyperlinkcolor" val="tx"/>
                    </a:ext>
                  </a:extLst>
                </a:hlinkClick>
              </a:rPr>
              <a:t>Michie, Van Stralen &amp; West, (2011)</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
        <p:cNvGrpSpPr/>
        <p:nvPr/>
      </p:nvGrpSpPr>
      <p:grpSpPr>
        <a:xfrm>
          <a:off x="0" y="0"/>
          <a:ext cx="0" cy="0"/>
          <a:chOff x="0" y="0"/>
          <a:chExt cx="0" cy="0"/>
        </a:xfrm>
      </p:grpSpPr>
      <p:sp>
        <p:nvSpPr>
          <p:cNvPr id="1045" name="Google Shape;1045;g2facebcd2ac_0_1411: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 name="Google Shape;1046;g2facebcd2ac_0_1411: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9"/>
        <p:cNvGrpSpPr/>
        <p:nvPr/>
      </p:nvGrpSpPr>
      <p:grpSpPr>
        <a:xfrm>
          <a:off x="0" y="0"/>
          <a:ext cx="0" cy="0"/>
          <a:chOff x="0" y="0"/>
          <a:chExt cx="0" cy="0"/>
        </a:xfrm>
      </p:grpSpPr>
      <p:sp>
        <p:nvSpPr>
          <p:cNvPr id="1050" name="Google Shape;1050;g2facebcd2ac_0_1571:notes"/>
          <p:cNvSpPr>
            <a:spLocks noGrp="1" noRot="1" noChangeAspect="1"/>
          </p:cNvSpPr>
          <p:nvPr>
            <p:ph type="sldImg" idx="2"/>
          </p:nvPr>
        </p:nvSpPr>
        <p:spPr>
          <a:xfrm>
            <a:off x="2032400" y="514350"/>
            <a:ext cx="8128500" cy="2571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 name="Google Shape;1051;g2facebcd2ac_0_1571: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
        <p:cNvGrpSpPr/>
        <p:nvPr/>
      </p:nvGrpSpPr>
      <p:grpSpPr>
        <a:xfrm>
          <a:off x="0" y="0"/>
          <a:ext cx="0" cy="0"/>
          <a:chOff x="0" y="0"/>
          <a:chExt cx="0" cy="0"/>
        </a:xfrm>
      </p:grpSpPr>
      <p:sp>
        <p:nvSpPr>
          <p:cNvPr id="1057" name="Google Shape;1057;g2facebcd2ac_0_1982: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 name="Google Shape;1058;g2facebcd2ac_0_1982: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900">
                <a:solidFill>
                  <a:schemeClr val="dk1"/>
                </a:solidFill>
              </a:rPr>
              <a:t>References: </a:t>
            </a:r>
            <a:br>
              <a:rPr lang="en-US">
                <a:solidFill>
                  <a:schemeClr val="dk1"/>
                </a:solidFill>
              </a:rPr>
            </a:br>
            <a:r>
              <a:rPr lang="en-US" sz="900">
                <a:solidFill>
                  <a:schemeClr val="dk1"/>
                </a:solidFill>
              </a:rPr>
              <a:t>1. Cooper S, Schmidt BM, Sambala EZ, Swartz A, Colvin CJ, Leon N, Wiysonge CS. Factors that influence parents' and informal caregivers' views and practices regarding routine childhood vaccination: a qualitative evidence synthesis. Cochrane Database Syst Rev. 2021 Oct 27;10(10):CD013265. doi: 10.1002/14651858.CD013265.pub2. PMID: 34706066; PMCID: PMC8550333.  </a:t>
            </a:r>
            <a:endParaRPr sz="900">
              <a:solidFill>
                <a:schemeClr val="dk1"/>
              </a:solidFill>
            </a:endParaRPr>
          </a:p>
          <a:p>
            <a:pPr marL="0" lvl="0" indent="0" algn="l" rtl="0">
              <a:spcBef>
                <a:spcPts val="0"/>
              </a:spcBef>
              <a:spcAft>
                <a:spcPts val="0"/>
              </a:spcAft>
              <a:buClr>
                <a:schemeClr val="dk1"/>
              </a:buClr>
              <a:buSzPts val="1100"/>
              <a:buFont typeface="Arial"/>
              <a:buNone/>
            </a:pPr>
            <a:r>
              <a:rPr lang="en-US" sz="900">
                <a:solidFill>
                  <a:schemeClr val="dk1"/>
                </a:solidFill>
              </a:rPr>
              <a:t>2. Perlman, S., Wamai, R. G., Bain, P. A., Welty, T., Welty, E., &amp; Ogembo, J. G. (2014). Knowledge and awareness of HPV vaccine and acceptability to vaccinate in sub-Saharan Africa: a systematic review. PloS one, 9(3), e90912. </a:t>
            </a:r>
            <a:r>
              <a:rPr lang="en-US" sz="900" u="sng">
                <a:solidFill>
                  <a:schemeClr val="hlink"/>
                </a:solidFill>
                <a:hlinkClick r:id="rId3"/>
              </a:rPr>
              <a:t>https://doi.org/10.1371/journal.pone.0090912</a:t>
            </a:r>
            <a:br>
              <a:rPr lang="en-US" sz="900">
                <a:solidFill>
                  <a:schemeClr val="dk1"/>
                </a:solidFill>
              </a:rPr>
            </a:br>
            <a:r>
              <a:rPr lang="en-US" sz="900">
                <a:solidFill>
                  <a:schemeClr val="dk1"/>
                </a:solidFill>
              </a:rPr>
              <a:t>3.</a:t>
            </a:r>
            <a:r>
              <a:rPr lang="en-US" sz="900">
                <a:solidFill>
                  <a:srgbClr val="212121"/>
                </a:solidFill>
                <a:latin typeface="Roboto"/>
                <a:ea typeface="Roboto"/>
                <a:cs typeface="Roboto"/>
                <a:sym typeface="Roboto"/>
              </a:rPr>
              <a:t>Holman, D. M., Benard, V., Roland, K. B., Watson, M., Liddon, N., &amp; Stokley, S. (2014). Barriers to human papillomavirus vaccination among US adolescents: a systematic review of the literature. </a:t>
            </a:r>
            <a:r>
              <a:rPr lang="en-US" sz="900" i="1">
                <a:solidFill>
                  <a:srgbClr val="212121"/>
                </a:solidFill>
                <a:latin typeface="Roboto"/>
                <a:ea typeface="Roboto"/>
                <a:cs typeface="Roboto"/>
                <a:sym typeface="Roboto"/>
              </a:rPr>
              <a:t>JAMA pediatrics</a:t>
            </a:r>
            <a:r>
              <a:rPr lang="en-US" sz="900">
                <a:solidFill>
                  <a:srgbClr val="212121"/>
                </a:solidFill>
                <a:latin typeface="Roboto"/>
                <a:ea typeface="Roboto"/>
                <a:cs typeface="Roboto"/>
                <a:sym typeface="Roboto"/>
              </a:rPr>
              <a:t>, </a:t>
            </a:r>
            <a:r>
              <a:rPr lang="en-US" sz="900" i="1">
                <a:solidFill>
                  <a:srgbClr val="212121"/>
                </a:solidFill>
                <a:latin typeface="Roboto"/>
                <a:ea typeface="Roboto"/>
                <a:cs typeface="Roboto"/>
                <a:sym typeface="Roboto"/>
              </a:rPr>
              <a:t>168</a:t>
            </a:r>
            <a:r>
              <a:rPr lang="en-US" sz="900">
                <a:solidFill>
                  <a:srgbClr val="212121"/>
                </a:solidFill>
                <a:latin typeface="Roboto"/>
                <a:ea typeface="Roboto"/>
                <a:cs typeface="Roboto"/>
                <a:sym typeface="Roboto"/>
              </a:rPr>
              <a:t>(1), 76–82. </a:t>
            </a:r>
            <a:r>
              <a:rPr lang="en-US" sz="900" u="sng">
                <a:solidFill>
                  <a:schemeClr val="hlink"/>
                </a:solidFill>
                <a:latin typeface="Roboto"/>
                <a:ea typeface="Roboto"/>
                <a:cs typeface="Roboto"/>
                <a:sym typeface="Roboto"/>
                <a:hlinkClick r:id="rId4"/>
              </a:rPr>
              <a:t>https://doi.org/10.1001/jamapediatrics.2013.2752</a:t>
            </a:r>
            <a:endParaRPr sz="900">
              <a:solidFill>
                <a:srgbClr val="212121"/>
              </a:solidFill>
              <a:latin typeface="Roboto"/>
              <a:ea typeface="Roboto"/>
              <a:cs typeface="Roboto"/>
              <a:sym typeface="Roboto"/>
            </a:endParaRPr>
          </a:p>
          <a:p>
            <a:pPr marL="0" lvl="0" indent="0" algn="l" rtl="0">
              <a:spcBef>
                <a:spcPts val="0"/>
              </a:spcBef>
              <a:spcAft>
                <a:spcPts val="0"/>
              </a:spcAft>
              <a:buClr>
                <a:schemeClr val="dk1"/>
              </a:buClr>
              <a:buSzPts val="1100"/>
              <a:buFont typeface="Arial"/>
              <a:buNone/>
            </a:pPr>
            <a:endParaRPr sz="900">
              <a:solidFill>
                <a:srgbClr val="212121"/>
              </a:solidFill>
              <a:latin typeface="Roboto"/>
              <a:ea typeface="Roboto"/>
              <a:cs typeface="Roboto"/>
              <a:sym typeface="Roboto"/>
            </a:endParaRPr>
          </a:p>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Main Section Layout (Agriculture)" type="obj">
  <p:cSld name="OBJECT">
    <p:spTree>
      <p:nvGrpSpPr>
        <p:cNvPr id="1" name="Shape 9"/>
        <p:cNvGrpSpPr/>
        <p:nvPr/>
      </p:nvGrpSpPr>
      <p:grpSpPr>
        <a:xfrm>
          <a:off x="0" y="0"/>
          <a:ext cx="0" cy="0"/>
          <a:chOff x="0" y="0"/>
          <a:chExt cx="0" cy="0"/>
        </a:xfrm>
      </p:grpSpPr>
      <p:pic>
        <p:nvPicPr>
          <p:cNvPr id="10" name="Google Shape;10;p2"/>
          <p:cNvPicPr preferRelativeResize="0"/>
          <p:nvPr/>
        </p:nvPicPr>
        <p:blipFill rotWithShape="1">
          <a:blip r:embed="rId2">
            <a:alphaModFix/>
          </a:blip>
          <a:srcRect t="936" b="14682"/>
          <a:stretch/>
        </p:blipFill>
        <p:spPr>
          <a:xfrm>
            <a:off x="0" y="0"/>
            <a:ext cx="12192000" cy="6858000"/>
          </a:xfrm>
          <a:prstGeom prst="rect">
            <a:avLst/>
          </a:prstGeom>
          <a:noFill/>
          <a:ln>
            <a:noFill/>
          </a:ln>
        </p:spPr>
      </p:pic>
      <p:sp>
        <p:nvSpPr>
          <p:cNvPr id="11" name="Google Shape;11;p2"/>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12" name="Google Shape;12;p2"/>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a:spcBef>
                <a:spcPts val="0"/>
              </a:spcBef>
              <a:spcAft>
                <a:spcPts val="0"/>
              </a:spcAft>
              <a:buNone/>
              <a:defRPr sz="4800">
                <a:solidFill>
                  <a:srgbClr val="FFFFFF"/>
                </a:solidFill>
                <a:latin typeface="Muli"/>
                <a:ea typeface="Muli"/>
                <a:cs typeface="Muli"/>
                <a:sym typeface="Muli"/>
              </a:defRPr>
            </a:lvl1pPr>
            <a:lvl2pPr lvl="1">
              <a:spcBef>
                <a:spcPts val="0"/>
              </a:spcBef>
              <a:spcAft>
                <a:spcPts val="0"/>
              </a:spcAft>
              <a:buNone/>
              <a:defRPr>
                <a:latin typeface="Muli"/>
                <a:ea typeface="Muli"/>
                <a:cs typeface="Muli"/>
                <a:sym typeface="Muli"/>
              </a:defRPr>
            </a:lvl2pPr>
            <a:lvl3pPr lvl="2">
              <a:spcBef>
                <a:spcPts val="0"/>
              </a:spcBef>
              <a:spcAft>
                <a:spcPts val="0"/>
              </a:spcAft>
              <a:buNone/>
              <a:defRPr>
                <a:latin typeface="Muli"/>
                <a:ea typeface="Muli"/>
                <a:cs typeface="Muli"/>
                <a:sym typeface="Muli"/>
              </a:defRPr>
            </a:lvl3pPr>
            <a:lvl4pPr lvl="3">
              <a:spcBef>
                <a:spcPts val="0"/>
              </a:spcBef>
              <a:spcAft>
                <a:spcPts val="0"/>
              </a:spcAft>
              <a:buNone/>
              <a:defRPr>
                <a:latin typeface="Muli"/>
                <a:ea typeface="Muli"/>
                <a:cs typeface="Muli"/>
                <a:sym typeface="Muli"/>
              </a:defRPr>
            </a:lvl4pPr>
            <a:lvl5pPr lvl="4">
              <a:spcBef>
                <a:spcPts val="0"/>
              </a:spcBef>
              <a:spcAft>
                <a:spcPts val="0"/>
              </a:spcAft>
              <a:buNone/>
              <a:defRPr>
                <a:latin typeface="Muli"/>
                <a:ea typeface="Muli"/>
                <a:cs typeface="Muli"/>
                <a:sym typeface="Muli"/>
              </a:defRPr>
            </a:lvl5pPr>
            <a:lvl6pPr lvl="5">
              <a:spcBef>
                <a:spcPts val="0"/>
              </a:spcBef>
              <a:spcAft>
                <a:spcPts val="0"/>
              </a:spcAft>
              <a:buNone/>
              <a:defRPr>
                <a:latin typeface="Muli"/>
                <a:ea typeface="Muli"/>
                <a:cs typeface="Muli"/>
                <a:sym typeface="Muli"/>
              </a:defRPr>
            </a:lvl6pPr>
            <a:lvl7pPr lvl="6">
              <a:spcBef>
                <a:spcPts val="0"/>
              </a:spcBef>
              <a:spcAft>
                <a:spcPts val="0"/>
              </a:spcAft>
              <a:buNone/>
              <a:defRPr>
                <a:latin typeface="Muli"/>
                <a:ea typeface="Muli"/>
                <a:cs typeface="Muli"/>
                <a:sym typeface="Muli"/>
              </a:defRPr>
            </a:lvl7pPr>
            <a:lvl8pPr lvl="7">
              <a:spcBef>
                <a:spcPts val="0"/>
              </a:spcBef>
              <a:spcAft>
                <a:spcPts val="0"/>
              </a:spcAft>
              <a:buNone/>
              <a:defRPr>
                <a:latin typeface="Muli"/>
                <a:ea typeface="Muli"/>
                <a:cs typeface="Muli"/>
                <a:sym typeface="Muli"/>
              </a:defRPr>
            </a:lvl8pPr>
            <a:lvl9pPr lvl="8">
              <a:spcBef>
                <a:spcPts val="0"/>
              </a:spcBef>
              <a:spcAft>
                <a:spcPts val="0"/>
              </a:spcAft>
              <a:buNone/>
              <a:defRPr>
                <a:latin typeface="Muli"/>
                <a:ea typeface="Muli"/>
                <a:cs typeface="Muli"/>
                <a:sym typeface="Muli"/>
              </a:defRPr>
            </a:lvl9pPr>
          </a:lstStyle>
          <a:p>
            <a:endParaRPr/>
          </a:p>
        </p:txBody>
      </p:sp>
      <p:sp>
        <p:nvSpPr>
          <p:cNvPr id="13" name="Google Shape;13;p2"/>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a:spcBef>
                <a:spcPts val="0"/>
              </a:spcBef>
              <a:spcAft>
                <a:spcPts val="0"/>
              </a:spcAft>
              <a:buNone/>
              <a:defRPr sz="2400">
                <a:solidFill>
                  <a:srgbClr val="FFFFFF"/>
                </a:solidFill>
              </a:defRPr>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Main Section Layout (Neutral 3) 1 1 1">
  <p:cSld name="OBJECT_2_2_1_1_1_1_2_1_1">
    <p:spTree>
      <p:nvGrpSpPr>
        <p:cNvPr id="1" name="Shape 54"/>
        <p:cNvGrpSpPr/>
        <p:nvPr/>
      </p:nvGrpSpPr>
      <p:grpSpPr>
        <a:xfrm>
          <a:off x="0" y="0"/>
          <a:ext cx="0" cy="0"/>
          <a:chOff x="0" y="0"/>
          <a:chExt cx="0" cy="0"/>
        </a:xfrm>
      </p:grpSpPr>
      <p:pic>
        <p:nvPicPr>
          <p:cNvPr id="55" name="Google Shape;55;p11"/>
          <p:cNvPicPr preferRelativeResize="0"/>
          <p:nvPr/>
        </p:nvPicPr>
        <p:blipFill rotWithShape="1">
          <a:blip r:embed="rId2">
            <a:alphaModFix/>
          </a:blip>
          <a:srcRect t="4963" b="20620"/>
          <a:stretch/>
        </p:blipFill>
        <p:spPr>
          <a:xfrm>
            <a:off x="-47475" y="0"/>
            <a:ext cx="12287099" cy="6858002"/>
          </a:xfrm>
          <a:prstGeom prst="rect">
            <a:avLst/>
          </a:prstGeom>
          <a:noFill/>
          <a:ln>
            <a:noFill/>
          </a:ln>
        </p:spPr>
      </p:pic>
      <p:sp>
        <p:nvSpPr>
          <p:cNvPr id="56" name="Google Shape;56;p11"/>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57" name="Google Shape;57;p11"/>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58" name="Google Shape;58;p11"/>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Closing slide">
  <p:cSld name="Half Solid_grey_1">
    <p:spTree>
      <p:nvGrpSpPr>
        <p:cNvPr id="1" name="Shape 619"/>
        <p:cNvGrpSpPr/>
        <p:nvPr/>
      </p:nvGrpSpPr>
      <p:grpSpPr>
        <a:xfrm>
          <a:off x="0" y="0"/>
          <a:ext cx="0" cy="0"/>
          <a:chOff x="0" y="0"/>
          <a:chExt cx="0" cy="0"/>
        </a:xfrm>
      </p:grpSpPr>
      <p:pic>
        <p:nvPicPr>
          <p:cNvPr id="620" name="Google Shape;620;p102"/>
          <p:cNvPicPr preferRelativeResize="0"/>
          <p:nvPr/>
        </p:nvPicPr>
        <p:blipFill rotWithShape="1">
          <a:blip r:embed="rId2">
            <a:alphaModFix/>
          </a:blip>
          <a:srcRect t="10428" b="5197"/>
          <a:stretch/>
        </p:blipFill>
        <p:spPr>
          <a:xfrm>
            <a:off x="0" y="0"/>
            <a:ext cx="12192005" cy="6858000"/>
          </a:xfrm>
          <a:prstGeom prst="rect">
            <a:avLst/>
          </a:prstGeom>
          <a:noFill/>
          <a:ln>
            <a:noFill/>
          </a:ln>
        </p:spPr>
      </p:pic>
      <p:sp>
        <p:nvSpPr>
          <p:cNvPr id="621" name="Google Shape;621;p102"/>
          <p:cNvSpPr/>
          <p:nvPr/>
        </p:nvSpPr>
        <p:spPr>
          <a:xfrm>
            <a:off x="0" y="4572000"/>
            <a:ext cx="12192000" cy="2286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able of Contents">
  <p:cSld name="SECTION_HEADER_1">
    <p:bg>
      <p:bgPr>
        <a:solidFill>
          <a:schemeClr val="lt1"/>
        </a:solidFill>
        <a:effectLst/>
      </p:bgPr>
    </p:bg>
    <p:spTree>
      <p:nvGrpSpPr>
        <p:cNvPr id="1" name="Shape 622"/>
        <p:cNvGrpSpPr/>
        <p:nvPr/>
      </p:nvGrpSpPr>
      <p:grpSpPr>
        <a:xfrm>
          <a:off x="0" y="0"/>
          <a:ext cx="0" cy="0"/>
          <a:chOff x="0" y="0"/>
          <a:chExt cx="0" cy="0"/>
        </a:xfrm>
      </p:grpSpPr>
      <p:sp>
        <p:nvSpPr>
          <p:cNvPr id="623" name="Google Shape;623;p103"/>
          <p:cNvSpPr/>
          <p:nvPr/>
        </p:nvSpPr>
        <p:spPr>
          <a:xfrm>
            <a:off x="0" y="0"/>
            <a:ext cx="12192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900">
              <a:solidFill>
                <a:schemeClr val="lt1"/>
              </a:solidFill>
              <a:latin typeface="Arial"/>
              <a:ea typeface="Arial"/>
              <a:cs typeface="Arial"/>
              <a:sym typeface="Arial"/>
            </a:endParaRPr>
          </a:p>
        </p:txBody>
      </p:sp>
      <p:sp>
        <p:nvSpPr>
          <p:cNvPr id="624" name="Google Shape;624;p103"/>
          <p:cNvSpPr txBox="1">
            <a:spLocks noGrp="1"/>
          </p:cNvSpPr>
          <p:nvPr>
            <p:ph type="body" idx="1"/>
          </p:nvPr>
        </p:nvSpPr>
        <p:spPr>
          <a:xfrm>
            <a:off x="838200" y="885600"/>
            <a:ext cx="10515600" cy="5086800"/>
          </a:xfrm>
          <a:prstGeom prst="rect">
            <a:avLst/>
          </a:prstGeom>
          <a:noFill/>
          <a:ln>
            <a:noFill/>
          </a:ln>
        </p:spPr>
        <p:txBody>
          <a:bodyPr spcFirstLastPara="1" wrap="square" lIns="91425" tIns="45700" rIns="91425" bIns="45700" anchor="ctr" anchorCtr="0">
            <a:noAutofit/>
          </a:bodyPr>
          <a:lstStyle>
            <a:lvl1pPr marL="457200" marR="0" lvl="0" indent="-457200" rtl="0">
              <a:lnSpc>
                <a:spcPct val="90000"/>
              </a:lnSpc>
              <a:spcBef>
                <a:spcPts val="1100"/>
              </a:spcBef>
              <a:spcAft>
                <a:spcPts val="0"/>
              </a:spcAft>
              <a:buClr>
                <a:srgbClr val="FFFFFF"/>
              </a:buClr>
              <a:buSzPts val="3600"/>
              <a:buFont typeface="Source Sans Pro"/>
              <a:buAutoNum type="arabicPeriod"/>
              <a:defRPr sz="3600" b="0" i="0" u="none" strike="noStrike" cap="none">
                <a:solidFill>
                  <a:srgbClr val="FFFFFF"/>
                </a:solidFill>
                <a:latin typeface="Source Sans Pro"/>
                <a:ea typeface="Source Sans Pro"/>
                <a:cs typeface="Source Sans Pro"/>
                <a:sym typeface="Source Sans Pro"/>
              </a:defRPr>
            </a:lvl1pPr>
            <a:lvl2pPr marL="914400" marR="0" lvl="1" indent="-457200" rtl="0">
              <a:lnSpc>
                <a:spcPct val="90000"/>
              </a:lnSpc>
              <a:spcBef>
                <a:spcPts val="500"/>
              </a:spcBef>
              <a:spcAft>
                <a:spcPts val="0"/>
              </a:spcAft>
              <a:buClr>
                <a:srgbClr val="FFFFFF"/>
              </a:buClr>
              <a:buSzPts val="3600"/>
              <a:buFont typeface="Source Sans Pro"/>
              <a:buAutoNum type="alphaLcPeriod"/>
              <a:defRPr sz="3600" b="0" i="0" u="none" strike="noStrike" cap="none">
                <a:solidFill>
                  <a:srgbClr val="FFFFFF"/>
                </a:solidFill>
                <a:latin typeface="Montserrat"/>
                <a:ea typeface="Montserrat"/>
                <a:cs typeface="Montserrat"/>
                <a:sym typeface="Montserrat"/>
              </a:defRPr>
            </a:lvl2pPr>
            <a:lvl3pPr marL="1371600" marR="0" lvl="2" indent="-457200" rtl="0">
              <a:lnSpc>
                <a:spcPct val="90000"/>
              </a:lnSpc>
              <a:spcBef>
                <a:spcPts val="500"/>
              </a:spcBef>
              <a:spcAft>
                <a:spcPts val="0"/>
              </a:spcAft>
              <a:buClr>
                <a:srgbClr val="FFFFFF"/>
              </a:buClr>
              <a:buSzPts val="3600"/>
              <a:buFont typeface="Source Sans Pro"/>
              <a:buAutoNum type="romanLcPeriod"/>
              <a:defRPr sz="3600" b="0" i="0" u="none" strike="noStrike" cap="none">
                <a:solidFill>
                  <a:srgbClr val="FFFFFF"/>
                </a:solidFill>
                <a:latin typeface="Source Sans Pro"/>
                <a:ea typeface="Source Sans Pro"/>
                <a:cs typeface="Source Sans Pro"/>
                <a:sym typeface="Source Sans Pro"/>
              </a:defRPr>
            </a:lvl3pPr>
            <a:lvl4pPr marL="1828800" marR="0" lvl="3" indent="-457200" rtl="0">
              <a:lnSpc>
                <a:spcPct val="90000"/>
              </a:lnSpc>
              <a:spcBef>
                <a:spcPts val="500"/>
              </a:spcBef>
              <a:spcAft>
                <a:spcPts val="0"/>
              </a:spcAft>
              <a:buClr>
                <a:srgbClr val="FFFFFF"/>
              </a:buClr>
              <a:buSzPts val="3600"/>
              <a:buFont typeface="Source Sans Pro"/>
              <a:buAutoNum type="arabicPeriod"/>
              <a:defRPr sz="3600" b="0" i="0" u="none" strike="noStrike" cap="none">
                <a:solidFill>
                  <a:srgbClr val="FFFFFF"/>
                </a:solidFill>
                <a:latin typeface="Source Sans Pro"/>
                <a:ea typeface="Source Sans Pro"/>
                <a:cs typeface="Source Sans Pro"/>
                <a:sym typeface="Source Sans Pro"/>
              </a:defRPr>
            </a:lvl4pPr>
            <a:lvl5pPr marL="2286000" marR="0" lvl="4" indent="-457200" rtl="0">
              <a:lnSpc>
                <a:spcPct val="90000"/>
              </a:lnSpc>
              <a:spcBef>
                <a:spcPts val="500"/>
              </a:spcBef>
              <a:spcAft>
                <a:spcPts val="0"/>
              </a:spcAft>
              <a:buClr>
                <a:srgbClr val="FFFFFF"/>
              </a:buClr>
              <a:buSzPts val="3600"/>
              <a:buFont typeface="Source Sans Pro"/>
              <a:buAutoNum type="alphaLcPeriod"/>
              <a:defRPr sz="3600" b="0" i="0" u="none" strike="noStrike" cap="none">
                <a:solidFill>
                  <a:srgbClr val="FFFFFF"/>
                </a:solidFill>
                <a:latin typeface="Source Sans Pro"/>
                <a:ea typeface="Source Sans Pro"/>
                <a:cs typeface="Source Sans Pro"/>
                <a:sym typeface="Source Sans Pro"/>
              </a:defRPr>
            </a:lvl5pPr>
            <a:lvl6pPr marL="2743200" marR="0" lvl="5" indent="-457200" rtl="0">
              <a:lnSpc>
                <a:spcPct val="90000"/>
              </a:lnSpc>
              <a:spcBef>
                <a:spcPts val="500"/>
              </a:spcBef>
              <a:spcAft>
                <a:spcPts val="0"/>
              </a:spcAft>
              <a:buClr>
                <a:srgbClr val="FFFFFF"/>
              </a:buClr>
              <a:buSzPts val="3600"/>
              <a:buFont typeface="Source Sans Pro"/>
              <a:buAutoNum type="romanLcPeriod"/>
              <a:defRPr sz="3600" b="0" i="0" u="none" strike="noStrike" cap="none">
                <a:solidFill>
                  <a:srgbClr val="FFFFFF"/>
                </a:solidFill>
                <a:latin typeface="Calibri"/>
                <a:ea typeface="Calibri"/>
                <a:cs typeface="Calibri"/>
                <a:sym typeface="Calibri"/>
              </a:defRPr>
            </a:lvl6pPr>
            <a:lvl7pPr marL="3200400" marR="0" lvl="6" indent="-457200" rtl="0">
              <a:lnSpc>
                <a:spcPct val="90000"/>
              </a:lnSpc>
              <a:spcBef>
                <a:spcPts val="500"/>
              </a:spcBef>
              <a:spcAft>
                <a:spcPts val="0"/>
              </a:spcAft>
              <a:buClr>
                <a:srgbClr val="FFFFFF"/>
              </a:buClr>
              <a:buSzPts val="3600"/>
              <a:buFont typeface="Source Sans Pro"/>
              <a:buAutoNum type="arabicPeriod"/>
              <a:defRPr sz="3600" b="0" i="0" u="none" strike="noStrike" cap="none">
                <a:solidFill>
                  <a:srgbClr val="FFFFFF"/>
                </a:solidFill>
                <a:latin typeface="Calibri"/>
                <a:ea typeface="Calibri"/>
                <a:cs typeface="Calibri"/>
                <a:sym typeface="Calibri"/>
              </a:defRPr>
            </a:lvl7pPr>
            <a:lvl8pPr marL="3657600" marR="0" lvl="7" indent="-457200" rtl="0">
              <a:lnSpc>
                <a:spcPct val="90000"/>
              </a:lnSpc>
              <a:spcBef>
                <a:spcPts val="500"/>
              </a:spcBef>
              <a:spcAft>
                <a:spcPts val="0"/>
              </a:spcAft>
              <a:buClr>
                <a:srgbClr val="FFFFFF"/>
              </a:buClr>
              <a:buSzPts val="3600"/>
              <a:buFont typeface="Source Sans Pro"/>
              <a:buAutoNum type="alphaLcPeriod"/>
              <a:defRPr sz="3600" b="0" i="0" u="none" strike="noStrike" cap="none">
                <a:solidFill>
                  <a:srgbClr val="FFFFFF"/>
                </a:solidFill>
                <a:latin typeface="Calibri"/>
                <a:ea typeface="Calibri"/>
                <a:cs typeface="Calibri"/>
                <a:sym typeface="Calibri"/>
              </a:defRPr>
            </a:lvl8pPr>
            <a:lvl9pPr marL="4114800" marR="0" lvl="8" indent="-457200" rtl="0">
              <a:lnSpc>
                <a:spcPct val="90000"/>
              </a:lnSpc>
              <a:spcBef>
                <a:spcPts val="500"/>
              </a:spcBef>
              <a:spcAft>
                <a:spcPts val="0"/>
              </a:spcAft>
              <a:buClr>
                <a:srgbClr val="FFFFFF"/>
              </a:buClr>
              <a:buSzPts val="3600"/>
              <a:buFont typeface="Source Sans Pro"/>
              <a:buAutoNum type="romanLcPeriod"/>
              <a:defRPr sz="3600" b="0" i="0" u="none" strike="noStrike" cap="none">
                <a:solidFill>
                  <a:srgbClr val="FFFFFF"/>
                </a:solidFill>
                <a:latin typeface="Calibri"/>
                <a:ea typeface="Calibri"/>
                <a:cs typeface="Calibri"/>
                <a:sym typeface="Calibri"/>
              </a:defRPr>
            </a:lvl9pPr>
          </a:lstStyle>
          <a:p>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Main Section Layout (Agriculture)" type="obj">
  <p:cSld name="OBJECT">
    <p:spTree>
      <p:nvGrpSpPr>
        <p:cNvPr id="1" name="Shape 629"/>
        <p:cNvGrpSpPr/>
        <p:nvPr/>
      </p:nvGrpSpPr>
      <p:grpSpPr>
        <a:xfrm>
          <a:off x="0" y="0"/>
          <a:ext cx="0" cy="0"/>
          <a:chOff x="0" y="0"/>
          <a:chExt cx="0" cy="0"/>
        </a:xfrm>
      </p:grpSpPr>
      <p:pic>
        <p:nvPicPr>
          <p:cNvPr id="630" name="Google Shape;630;p105"/>
          <p:cNvPicPr preferRelativeResize="0"/>
          <p:nvPr/>
        </p:nvPicPr>
        <p:blipFill rotWithShape="1">
          <a:blip r:embed="rId2">
            <a:alphaModFix/>
          </a:blip>
          <a:srcRect t="936" b="14682"/>
          <a:stretch/>
        </p:blipFill>
        <p:spPr>
          <a:xfrm>
            <a:off x="0" y="0"/>
            <a:ext cx="12192000" cy="6858000"/>
          </a:xfrm>
          <a:prstGeom prst="rect">
            <a:avLst/>
          </a:prstGeom>
          <a:noFill/>
          <a:ln>
            <a:noFill/>
          </a:ln>
        </p:spPr>
      </p:pic>
      <p:sp>
        <p:nvSpPr>
          <p:cNvPr id="631" name="Google Shape;631;p105"/>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32" name="Google Shape;632;p105"/>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33" name="Google Shape;633;p105"/>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Main Section Layout (Agriculture 2)">
  <p:cSld name="OBJECT_2">
    <p:spTree>
      <p:nvGrpSpPr>
        <p:cNvPr id="1" name="Shape 634"/>
        <p:cNvGrpSpPr/>
        <p:nvPr/>
      </p:nvGrpSpPr>
      <p:grpSpPr>
        <a:xfrm>
          <a:off x="0" y="0"/>
          <a:ext cx="0" cy="0"/>
          <a:chOff x="0" y="0"/>
          <a:chExt cx="0" cy="0"/>
        </a:xfrm>
      </p:grpSpPr>
      <p:pic>
        <p:nvPicPr>
          <p:cNvPr id="635" name="Google Shape;635;p106"/>
          <p:cNvPicPr preferRelativeResize="0"/>
          <p:nvPr/>
        </p:nvPicPr>
        <p:blipFill rotWithShape="1">
          <a:blip r:embed="rId2">
            <a:alphaModFix/>
          </a:blip>
          <a:srcRect t="8255" b="8695"/>
          <a:stretch/>
        </p:blipFill>
        <p:spPr>
          <a:xfrm>
            <a:off x="-114300" y="0"/>
            <a:ext cx="12414974" cy="6858001"/>
          </a:xfrm>
          <a:prstGeom prst="rect">
            <a:avLst/>
          </a:prstGeom>
          <a:noFill/>
          <a:ln>
            <a:noFill/>
          </a:ln>
        </p:spPr>
      </p:pic>
      <p:sp>
        <p:nvSpPr>
          <p:cNvPr id="636" name="Google Shape;636;p106"/>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37" name="Google Shape;637;p106"/>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38" name="Google Shape;638;p106"/>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Main Section Layout (Merchants &amp; Fishing)">
  <p:cSld name="OBJECT_2_2">
    <p:spTree>
      <p:nvGrpSpPr>
        <p:cNvPr id="1" name="Shape 639"/>
        <p:cNvGrpSpPr/>
        <p:nvPr/>
      </p:nvGrpSpPr>
      <p:grpSpPr>
        <a:xfrm>
          <a:off x="0" y="0"/>
          <a:ext cx="0" cy="0"/>
          <a:chOff x="0" y="0"/>
          <a:chExt cx="0" cy="0"/>
        </a:xfrm>
      </p:grpSpPr>
      <p:pic>
        <p:nvPicPr>
          <p:cNvPr id="640" name="Google Shape;640;p107"/>
          <p:cNvPicPr preferRelativeResize="0"/>
          <p:nvPr/>
        </p:nvPicPr>
        <p:blipFill rotWithShape="1">
          <a:blip r:embed="rId2">
            <a:alphaModFix/>
          </a:blip>
          <a:srcRect t="3961" b="12118"/>
          <a:stretch/>
        </p:blipFill>
        <p:spPr>
          <a:xfrm>
            <a:off x="-53500" y="0"/>
            <a:ext cx="12287251" cy="6858001"/>
          </a:xfrm>
          <a:prstGeom prst="rect">
            <a:avLst/>
          </a:prstGeom>
          <a:noFill/>
          <a:ln>
            <a:noFill/>
          </a:ln>
        </p:spPr>
      </p:pic>
      <p:sp>
        <p:nvSpPr>
          <p:cNvPr id="641" name="Google Shape;641;p107"/>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42" name="Google Shape;642;p107"/>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43" name="Google Shape;643;p107"/>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Main Section Layout (Landscape)">
  <p:cSld name="OBJECT_2_2_1">
    <p:spTree>
      <p:nvGrpSpPr>
        <p:cNvPr id="1" name="Shape 644"/>
        <p:cNvGrpSpPr/>
        <p:nvPr/>
      </p:nvGrpSpPr>
      <p:grpSpPr>
        <a:xfrm>
          <a:off x="0" y="0"/>
          <a:ext cx="0" cy="0"/>
          <a:chOff x="0" y="0"/>
          <a:chExt cx="0" cy="0"/>
        </a:xfrm>
      </p:grpSpPr>
      <p:pic>
        <p:nvPicPr>
          <p:cNvPr id="645" name="Google Shape;645;p108"/>
          <p:cNvPicPr preferRelativeResize="0"/>
          <p:nvPr/>
        </p:nvPicPr>
        <p:blipFill rotWithShape="1">
          <a:blip r:embed="rId2">
            <a:alphaModFix/>
          </a:blip>
          <a:srcRect b="15476"/>
          <a:stretch/>
        </p:blipFill>
        <p:spPr>
          <a:xfrm>
            <a:off x="-76200" y="-76050"/>
            <a:ext cx="12306302" cy="6934051"/>
          </a:xfrm>
          <a:prstGeom prst="rect">
            <a:avLst/>
          </a:prstGeom>
          <a:noFill/>
          <a:ln>
            <a:noFill/>
          </a:ln>
        </p:spPr>
      </p:pic>
      <p:sp>
        <p:nvSpPr>
          <p:cNvPr id="646" name="Google Shape;646;p108"/>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47" name="Google Shape;647;p108"/>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48" name="Google Shape;648;p108"/>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Main Section Layout (Neutral 1)">
  <p:cSld name="OBJECT_2_2_1_1">
    <p:spTree>
      <p:nvGrpSpPr>
        <p:cNvPr id="1" name="Shape 649"/>
        <p:cNvGrpSpPr/>
        <p:nvPr/>
      </p:nvGrpSpPr>
      <p:grpSpPr>
        <a:xfrm>
          <a:off x="0" y="0"/>
          <a:ext cx="0" cy="0"/>
          <a:chOff x="0" y="0"/>
          <a:chExt cx="0" cy="0"/>
        </a:xfrm>
      </p:grpSpPr>
      <p:pic>
        <p:nvPicPr>
          <p:cNvPr id="650" name="Google Shape;650;p109"/>
          <p:cNvPicPr preferRelativeResize="0"/>
          <p:nvPr/>
        </p:nvPicPr>
        <p:blipFill rotWithShape="1">
          <a:blip r:embed="rId2">
            <a:alphaModFix/>
          </a:blip>
          <a:srcRect b="15626"/>
          <a:stretch/>
        </p:blipFill>
        <p:spPr>
          <a:xfrm>
            <a:off x="0" y="0"/>
            <a:ext cx="12192000" cy="6858000"/>
          </a:xfrm>
          <a:prstGeom prst="rect">
            <a:avLst/>
          </a:prstGeom>
          <a:noFill/>
          <a:ln>
            <a:noFill/>
          </a:ln>
        </p:spPr>
      </p:pic>
      <p:sp>
        <p:nvSpPr>
          <p:cNvPr id="651" name="Google Shape;651;p109"/>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52" name="Google Shape;652;p109"/>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53" name="Google Shape;653;p109"/>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Main Section Layout (Neutral 2)">
  <p:cSld name="OBJECT_2_2_1_1_1">
    <p:spTree>
      <p:nvGrpSpPr>
        <p:cNvPr id="1" name="Shape 654"/>
        <p:cNvGrpSpPr/>
        <p:nvPr/>
      </p:nvGrpSpPr>
      <p:grpSpPr>
        <a:xfrm>
          <a:off x="0" y="0"/>
          <a:ext cx="0" cy="0"/>
          <a:chOff x="0" y="0"/>
          <a:chExt cx="0" cy="0"/>
        </a:xfrm>
      </p:grpSpPr>
      <p:pic>
        <p:nvPicPr>
          <p:cNvPr id="655" name="Google Shape;655;p110"/>
          <p:cNvPicPr preferRelativeResize="0"/>
          <p:nvPr/>
        </p:nvPicPr>
        <p:blipFill rotWithShape="1">
          <a:blip r:embed="rId2">
            <a:alphaModFix/>
          </a:blip>
          <a:srcRect t="4967" b="10701"/>
          <a:stretch/>
        </p:blipFill>
        <p:spPr>
          <a:xfrm>
            <a:off x="-5875" y="0"/>
            <a:ext cx="12197881" cy="6858003"/>
          </a:xfrm>
          <a:prstGeom prst="rect">
            <a:avLst/>
          </a:prstGeom>
          <a:noFill/>
          <a:ln>
            <a:noFill/>
          </a:ln>
        </p:spPr>
      </p:pic>
      <p:sp>
        <p:nvSpPr>
          <p:cNvPr id="656" name="Google Shape;656;p110"/>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57" name="Google Shape;657;p110"/>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58" name="Google Shape;658;p110"/>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Main Section Layout (Neutral 3)">
  <p:cSld name="OBJECT_2_2_1_1_1_1">
    <p:spTree>
      <p:nvGrpSpPr>
        <p:cNvPr id="1" name="Shape 659"/>
        <p:cNvGrpSpPr/>
        <p:nvPr/>
      </p:nvGrpSpPr>
      <p:grpSpPr>
        <a:xfrm>
          <a:off x="0" y="0"/>
          <a:ext cx="0" cy="0"/>
          <a:chOff x="0" y="0"/>
          <a:chExt cx="0" cy="0"/>
        </a:xfrm>
      </p:grpSpPr>
      <p:pic>
        <p:nvPicPr>
          <p:cNvPr id="660" name="Google Shape;660;p111"/>
          <p:cNvPicPr preferRelativeResize="0"/>
          <p:nvPr/>
        </p:nvPicPr>
        <p:blipFill rotWithShape="1">
          <a:blip r:embed="rId2">
            <a:alphaModFix/>
          </a:blip>
          <a:srcRect t="5627" b="9998"/>
          <a:stretch/>
        </p:blipFill>
        <p:spPr>
          <a:xfrm>
            <a:off x="0" y="0"/>
            <a:ext cx="12191996" cy="6858000"/>
          </a:xfrm>
          <a:prstGeom prst="rect">
            <a:avLst/>
          </a:prstGeom>
          <a:noFill/>
          <a:ln>
            <a:noFill/>
          </a:ln>
        </p:spPr>
      </p:pic>
      <p:sp>
        <p:nvSpPr>
          <p:cNvPr id="661" name="Google Shape;661;p111"/>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62" name="Google Shape;662;p111"/>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63" name="Google Shape;663;p111"/>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Main Section Layout (Neutral 3) 1">
  <p:cSld name="OBJECT_2_2_1_1_1_1_2">
    <p:spTree>
      <p:nvGrpSpPr>
        <p:cNvPr id="1" name="Shape 664"/>
        <p:cNvGrpSpPr/>
        <p:nvPr/>
      </p:nvGrpSpPr>
      <p:grpSpPr>
        <a:xfrm>
          <a:off x="0" y="0"/>
          <a:ext cx="0" cy="0"/>
          <a:chOff x="0" y="0"/>
          <a:chExt cx="0" cy="0"/>
        </a:xfrm>
      </p:grpSpPr>
      <p:pic>
        <p:nvPicPr>
          <p:cNvPr id="665" name="Google Shape;665;p112"/>
          <p:cNvPicPr preferRelativeResize="0"/>
          <p:nvPr/>
        </p:nvPicPr>
        <p:blipFill>
          <a:blip r:embed="rId2">
            <a:alphaModFix/>
          </a:blip>
          <a:stretch>
            <a:fillRect/>
          </a:stretch>
        </p:blipFill>
        <p:spPr>
          <a:xfrm>
            <a:off x="-5887" y="0"/>
            <a:ext cx="12192003" cy="6858002"/>
          </a:xfrm>
          <a:prstGeom prst="rect">
            <a:avLst/>
          </a:prstGeom>
          <a:noFill/>
          <a:ln>
            <a:noFill/>
          </a:ln>
        </p:spPr>
      </p:pic>
      <p:sp>
        <p:nvSpPr>
          <p:cNvPr id="666" name="Google Shape;666;p112"/>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67" name="Google Shape;667;p112"/>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68" name="Google Shape;668;p112"/>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Section Layout (Neutral 3) 1 1 1 1">
  <p:cSld name="OBJECT_2_2_1_1_1_1_2_1_1_1">
    <p:spTree>
      <p:nvGrpSpPr>
        <p:cNvPr id="1" name="Shape 59"/>
        <p:cNvGrpSpPr/>
        <p:nvPr/>
      </p:nvGrpSpPr>
      <p:grpSpPr>
        <a:xfrm>
          <a:off x="0" y="0"/>
          <a:ext cx="0" cy="0"/>
          <a:chOff x="0" y="0"/>
          <a:chExt cx="0" cy="0"/>
        </a:xfrm>
      </p:grpSpPr>
      <p:pic>
        <p:nvPicPr>
          <p:cNvPr id="60" name="Google Shape;60;p12"/>
          <p:cNvPicPr preferRelativeResize="0"/>
          <p:nvPr/>
        </p:nvPicPr>
        <p:blipFill rotWithShape="1">
          <a:blip r:embed="rId2">
            <a:alphaModFix/>
          </a:blip>
          <a:srcRect b="16317"/>
          <a:stretch/>
        </p:blipFill>
        <p:spPr>
          <a:xfrm>
            <a:off x="0" y="0"/>
            <a:ext cx="12292980" cy="6858002"/>
          </a:xfrm>
          <a:prstGeom prst="rect">
            <a:avLst/>
          </a:prstGeom>
          <a:noFill/>
          <a:ln>
            <a:noFill/>
          </a:ln>
        </p:spPr>
      </p:pic>
      <p:sp>
        <p:nvSpPr>
          <p:cNvPr id="61" name="Google Shape;61;p12"/>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2" name="Google Shape;62;p12"/>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3" name="Google Shape;63;p12"/>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Main Section Layout (Neutral 3) 1 1">
  <p:cSld name="OBJECT_2_2_1_1_1_1_2_1">
    <p:spTree>
      <p:nvGrpSpPr>
        <p:cNvPr id="1" name="Shape 669"/>
        <p:cNvGrpSpPr/>
        <p:nvPr/>
      </p:nvGrpSpPr>
      <p:grpSpPr>
        <a:xfrm>
          <a:off x="0" y="0"/>
          <a:ext cx="0" cy="0"/>
          <a:chOff x="0" y="0"/>
          <a:chExt cx="0" cy="0"/>
        </a:xfrm>
      </p:grpSpPr>
      <p:pic>
        <p:nvPicPr>
          <p:cNvPr id="670" name="Google Shape;670;p113"/>
          <p:cNvPicPr preferRelativeResize="0"/>
          <p:nvPr/>
        </p:nvPicPr>
        <p:blipFill rotWithShape="1">
          <a:blip r:embed="rId2">
            <a:alphaModFix/>
          </a:blip>
          <a:srcRect l="2901" t="1765" r="2910" b="1774"/>
          <a:stretch/>
        </p:blipFill>
        <p:spPr>
          <a:xfrm>
            <a:off x="0" y="0"/>
            <a:ext cx="12191998" cy="6858000"/>
          </a:xfrm>
          <a:prstGeom prst="rect">
            <a:avLst/>
          </a:prstGeom>
          <a:noFill/>
          <a:ln>
            <a:noFill/>
          </a:ln>
        </p:spPr>
      </p:pic>
      <p:sp>
        <p:nvSpPr>
          <p:cNvPr id="671" name="Google Shape;671;p113"/>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72" name="Google Shape;672;p113"/>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73" name="Google Shape;673;p113"/>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Main Section Layout (Neutral 3) 1 1 1">
  <p:cSld name="OBJECT_2_2_1_1_1_1_2_1_1">
    <p:spTree>
      <p:nvGrpSpPr>
        <p:cNvPr id="1" name="Shape 674"/>
        <p:cNvGrpSpPr/>
        <p:nvPr/>
      </p:nvGrpSpPr>
      <p:grpSpPr>
        <a:xfrm>
          <a:off x="0" y="0"/>
          <a:ext cx="0" cy="0"/>
          <a:chOff x="0" y="0"/>
          <a:chExt cx="0" cy="0"/>
        </a:xfrm>
      </p:grpSpPr>
      <p:pic>
        <p:nvPicPr>
          <p:cNvPr id="675" name="Google Shape;675;p114"/>
          <p:cNvPicPr preferRelativeResize="0"/>
          <p:nvPr/>
        </p:nvPicPr>
        <p:blipFill rotWithShape="1">
          <a:blip r:embed="rId2">
            <a:alphaModFix/>
          </a:blip>
          <a:srcRect t="4963" b="20620"/>
          <a:stretch/>
        </p:blipFill>
        <p:spPr>
          <a:xfrm>
            <a:off x="-47475" y="0"/>
            <a:ext cx="12287099" cy="6858002"/>
          </a:xfrm>
          <a:prstGeom prst="rect">
            <a:avLst/>
          </a:prstGeom>
          <a:noFill/>
          <a:ln>
            <a:noFill/>
          </a:ln>
        </p:spPr>
      </p:pic>
      <p:sp>
        <p:nvSpPr>
          <p:cNvPr id="676" name="Google Shape;676;p114"/>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77" name="Google Shape;677;p114"/>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78" name="Google Shape;678;p114"/>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Main Section Layout (Neutral 3) 1 1 1 1">
  <p:cSld name="OBJECT_2_2_1_1_1_1_2_1_1_1">
    <p:spTree>
      <p:nvGrpSpPr>
        <p:cNvPr id="1" name="Shape 679"/>
        <p:cNvGrpSpPr/>
        <p:nvPr/>
      </p:nvGrpSpPr>
      <p:grpSpPr>
        <a:xfrm>
          <a:off x="0" y="0"/>
          <a:ext cx="0" cy="0"/>
          <a:chOff x="0" y="0"/>
          <a:chExt cx="0" cy="0"/>
        </a:xfrm>
      </p:grpSpPr>
      <p:pic>
        <p:nvPicPr>
          <p:cNvPr id="680" name="Google Shape;680;p115"/>
          <p:cNvPicPr preferRelativeResize="0"/>
          <p:nvPr/>
        </p:nvPicPr>
        <p:blipFill rotWithShape="1">
          <a:blip r:embed="rId2">
            <a:alphaModFix/>
          </a:blip>
          <a:srcRect b="16317"/>
          <a:stretch/>
        </p:blipFill>
        <p:spPr>
          <a:xfrm>
            <a:off x="0" y="0"/>
            <a:ext cx="12292980" cy="6858002"/>
          </a:xfrm>
          <a:prstGeom prst="rect">
            <a:avLst/>
          </a:prstGeom>
          <a:noFill/>
          <a:ln>
            <a:noFill/>
          </a:ln>
        </p:spPr>
      </p:pic>
      <p:sp>
        <p:nvSpPr>
          <p:cNvPr id="681" name="Google Shape;681;p115"/>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82" name="Google Shape;682;p115"/>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83" name="Google Shape;683;p115"/>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Main Section Layout (Neutral 4)">
  <p:cSld name="OBJECT_2_2_1_1_1_1_1">
    <p:spTree>
      <p:nvGrpSpPr>
        <p:cNvPr id="1" name="Shape 684"/>
        <p:cNvGrpSpPr/>
        <p:nvPr/>
      </p:nvGrpSpPr>
      <p:grpSpPr>
        <a:xfrm>
          <a:off x="0" y="0"/>
          <a:ext cx="0" cy="0"/>
          <a:chOff x="0" y="0"/>
          <a:chExt cx="0" cy="0"/>
        </a:xfrm>
      </p:grpSpPr>
      <p:pic>
        <p:nvPicPr>
          <p:cNvPr id="685" name="Google Shape;685;p116"/>
          <p:cNvPicPr preferRelativeResize="0"/>
          <p:nvPr/>
        </p:nvPicPr>
        <p:blipFill rotWithShape="1">
          <a:blip r:embed="rId2">
            <a:alphaModFix/>
          </a:blip>
          <a:srcRect l="8491" b="20879"/>
          <a:stretch/>
        </p:blipFill>
        <p:spPr>
          <a:xfrm>
            <a:off x="0" y="0"/>
            <a:ext cx="12192000" cy="6858000"/>
          </a:xfrm>
          <a:prstGeom prst="rect">
            <a:avLst/>
          </a:prstGeom>
          <a:noFill/>
          <a:ln>
            <a:noFill/>
          </a:ln>
        </p:spPr>
      </p:pic>
      <p:sp>
        <p:nvSpPr>
          <p:cNvPr id="686" name="Google Shape;686;p116"/>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87" name="Google Shape;687;p116"/>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88" name="Google Shape;688;p116"/>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Main Section Layout (Neutral 5)">
  <p:cSld name="OBJECT_2_2_1_1_1_1_1_1">
    <p:spTree>
      <p:nvGrpSpPr>
        <p:cNvPr id="1" name="Shape 689"/>
        <p:cNvGrpSpPr/>
        <p:nvPr/>
      </p:nvGrpSpPr>
      <p:grpSpPr>
        <a:xfrm>
          <a:off x="0" y="0"/>
          <a:ext cx="0" cy="0"/>
          <a:chOff x="0" y="0"/>
          <a:chExt cx="0" cy="0"/>
        </a:xfrm>
      </p:grpSpPr>
      <p:pic>
        <p:nvPicPr>
          <p:cNvPr id="690" name="Google Shape;690;p117"/>
          <p:cNvPicPr preferRelativeResize="0"/>
          <p:nvPr/>
        </p:nvPicPr>
        <p:blipFill rotWithShape="1">
          <a:blip r:embed="rId2">
            <a:alphaModFix/>
          </a:blip>
          <a:srcRect l="15526"/>
          <a:stretch/>
        </p:blipFill>
        <p:spPr>
          <a:xfrm rot="-5400000">
            <a:off x="2667000" y="-2667000"/>
            <a:ext cx="6877050" cy="12211050"/>
          </a:xfrm>
          <a:prstGeom prst="rect">
            <a:avLst/>
          </a:prstGeom>
          <a:noFill/>
          <a:ln>
            <a:noFill/>
          </a:ln>
        </p:spPr>
      </p:pic>
      <p:sp>
        <p:nvSpPr>
          <p:cNvPr id="691" name="Google Shape;691;p117"/>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92" name="Google Shape;692;p117"/>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93" name="Google Shape;693;p117"/>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p:cSld name="OBJECT_2_1">
    <p:spTree>
      <p:nvGrpSpPr>
        <p:cNvPr id="1" name="Shape 694"/>
        <p:cNvGrpSpPr/>
        <p:nvPr/>
      </p:nvGrpSpPr>
      <p:grpSpPr>
        <a:xfrm>
          <a:off x="0" y="0"/>
          <a:ext cx="0" cy="0"/>
          <a:chOff x="0" y="0"/>
          <a:chExt cx="0" cy="0"/>
        </a:xfrm>
      </p:grpSpPr>
      <p:graphicFrame>
        <p:nvGraphicFramePr>
          <p:cNvPr id="695" name="Google Shape;695;p118"/>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696" name="Google Shape;696;p118"/>
          <p:cNvSpPr txBox="1">
            <a:spLocks noGrp="1"/>
          </p:cNvSpPr>
          <p:nvPr>
            <p:ph type="title"/>
          </p:nvPr>
        </p:nvSpPr>
        <p:spPr>
          <a:xfrm>
            <a:off x="762000" y="1705750"/>
            <a:ext cx="5220600" cy="240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111111"/>
                </a:solidFill>
                <a:latin typeface="Muli"/>
                <a:ea typeface="Muli"/>
                <a:cs typeface="Muli"/>
                <a:sym typeface="Muli"/>
              </a:defRPr>
            </a:lvl1pPr>
            <a:lvl2pPr lvl="1" rtl="0">
              <a:spcBef>
                <a:spcPts val="0"/>
              </a:spcBef>
              <a:spcAft>
                <a:spcPts val="0"/>
              </a:spcAft>
              <a:buNone/>
              <a:defRPr>
                <a:solidFill>
                  <a:srgbClr val="111111"/>
                </a:solidFill>
                <a:latin typeface="Muli"/>
                <a:ea typeface="Muli"/>
                <a:cs typeface="Muli"/>
                <a:sym typeface="Muli"/>
              </a:defRPr>
            </a:lvl2pPr>
            <a:lvl3pPr lvl="2" rtl="0">
              <a:spcBef>
                <a:spcPts val="0"/>
              </a:spcBef>
              <a:spcAft>
                <a:spcPts val="0"/>
              </a:spcAft>
              <a:buNone/>
              <a:defRPr>
                <a:solidFill>
                  <a:srgbClr val="111111"/>
                </a:solidFill>
                <a:latin typeface="Muli"/>
                <a:ea typeface="Muli"/>
                <a:cs typeface="Muli"/>
                <a:sym typeface="Muli"/>
              </a:defRPr>
            </a:lvl3pPr>
            <a:lvl4pPr lvl="3" rtl="0">
              <a:spcBef>
                <a:spcPts val="0"/>
              </a:spcBef>
              <a:spcAft>
                <a:spcPts val="0"/>
              </a:spcAft>
              <a:buNone/>
              <a:defRPr>
                <a:solidFill>
                  <a:srgbClr val="111111"/>
                </a:solidFill>
                <a:latin typeface="Muli"/>
                <a:ea typeface="Muli"/>
                <a:cs typeface="Muli"/>
                <a:sym typeface="Muli"/>
              </a:defRPr>
            </a:lvl4pPr>
            <a:lvl5pPr lvl="4" rtl="0">
              <a:spcBef>
                <a:spcPts val="0"/>
              </a:spcBef>
              <a:spcAft>
                <a:spcPts val="0"/>
              </a:spcAft>
              <a:buNone/>
              <a:defRPr>
                <a:solidFill>
                  <a:srgbClr val="111111"/>
                </a:solidFill>
                <a:latin typeface="Muli"/>
                <a:ea typeface="Muli"/>
                <a:cs typeface="Muli"/>
                <a:sym typeface="Muli"/>
              </a:defRPr>
            </a:lvl5pPr>
            <a:lvl6pPr lvl="5" rtl="0">
              <a:spcBef>
                <a:spcPts val="0"/>
              </a:spcBef>
              <a:spcAft>
                <a:spcPts val="0"/>
              </a:spcAft>
              <a:buNone/>
              <a:defRPr>
                <a:solidFill>
                  <a:srgbClr val="111111"/>
                </a:solidFill>
                <a:latin typeface="Muli"/>
                <a:ea typeface="Muli"/>
                <a:cs typeface="Muli"/>
                <a:sym typeface="Muli"/>
              </a:defRPr>
            </a:lvl6pPr>
            <a:lvl7pPr lvl="6" rtl="0">
              <a:spcBef>
                <a:spcPts val="0"/>
              </a:spcBef>
              <a:spcAft>
                <a:spcPts val="0"/>
              </a:spcAft>
              <a:buNone/>
              <a:defRPr>
                <a:solidFill>
                  <a:srgbClr val="111111"/>
                </a:solidFill>
                <a:latin typeface="Muli"/>
                <a:ea typeface="Muli"/>
                <a:cs typeface="Muli"/>
                <a:sym typeface="Muli"/>
              </a:defRPr>
            </a:lvl7pPr>
            <a:lvl8pPr lvl="7" rtl="0">
              <a:spcBef>
                <a:spcPts val="0"/>
              </a:spcBef>
              <a:spcAft>
                <a:spcPts val="0"/>
              </a:spcAft>
              <a:buNone/>
              <a:defRPr>
                <a:solidFill>
                  <a:srgbClr val="111111"/>
                </a:solidFill>
                <a:latin typeface="Muli"/>
                <a:ea typeface="Muli"/>
                <a:cs typeface="Muli"/>
                <a:sym typeface="Muli"/>
              </a:defRPr>
            </a:lvl8pPr>
            <a:lvl9pPr lvl="8" rtl="0">
              <a:spcBef>
                <a:spcPts val="0"/>
              </a:spcBef>
              <a:spcAft>
                <a:spcPts val="0"/>
              </a:spcAft>
              <a:buNone/>
              <a:defRPr>
                <a:solidFill>
                  <a:srgbClr val="111111"/>
                </a:solidFill>
                <a:latin typeface="Muli"/>
                <a:ea typeface="Muli"/>
                <a:cs typeface="Muli"/>
                <a:sym typeface="Muli"/>
              </a:defRPr>
            </a:lvl9pPr>
          </a:lstStyle>
          <a:p>
            <a:endParaRPr/>
          </a:p>
        </p:txBody>
      </p:sp>
      <p:sp>
        <p:nvSpPr>
          <p:cNvPr id="697" name="Google Shape;697;p118"/>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111111"/>
                </a:solidFill>
              </a:defRPr>
            </a:lvl1pPr>
            <a:lvl2pPr lvl="1" rtl="0">
              <a:spcBef>
                <a:spcPts val="0"/>
              </a:spcBef>
              <a:spcAft>
                <a:spcPts val="0"/>
              </a:spcAft>
              <a:buNone/>
              <a:defRPr>
                <a:solidFill>
                  <a:srgbClr val="111111"/>
                </a:solidFill>
              </a:defRPr>
            </a:lvl2pPr>
            <a:lvl3pPr lvl="2" rtl="0">
              <a:spcBef>
                <a:spcPts val="0"/>
              </a:spcBef>
              <a:spcAft>
                <a:spcPts val="0"/>
              </a:spcAft>
              <a:buNone/>
              <a:defRPr>
                <a:solidFill>
                  <a:srgbClr val="111111"/>
                </a:solidFill>
              </a:defRPr>
            </a:lvl3pPr>
            <a:lvl4pPr lvl="3" rtl="0">
              <a:spcBef>
                <a:spcPts val="0"/>
              </a:spcBef>
              <a:spcAft>
                <a:spcPts val="0"/>
              </a:spcAft>
              <a:buNone/>
              <a:defRPr>
                <a:solidFill>
                  <a:srgbClr val="111111"/>
                </a:solidFill>
              </a:defRPr>
            </a:lvl4pPr>
            <a:lvl5pPr lvl="4" rtl="0">
              <a:spcBef>
                <a:spcPts val="0"/>
              </a:spcBef>
              <a:spcAft>
                <a:spcPts val="0"/>
              </a:spcAft>
              <a:buNone/>
              <a:defRPr>
                <a:solidFill>
                  <a:srgbClr val="111111"/>
                </a:solidFill>
              </a:defRPr>
            </a:lvl5pPr>
            <a:lvl6pPr lvl="5" rtl="0">
              <a:spcBef>
                <a:spcPts val="0"/>
              </a:spcBef>
              <a:spcAft>
                <a:spcPts val="0"/>
              </a:spcAft>
              <a:buNone/>
              <a:defRPr>
                <a:solidFill>
                  <a:srgbClr val="111111"/>
                </a:solidFill>
              </a:defRPr>
            </a:lvl6pPr>
            <a:lvl7pPr lvl="6" rtl="0">
              <a:spcBef>
                <a:spcPts val="0"/>
              </a:spcBef>
              <a:spcAft>
                <a:spcPts val="0"/>
              </a:spcAft>
              <a:buNone/>
              <a:defRPr>
                <a:solidFill>
                  <a:srgbClr val="111111"/>
                </a:solidFill>
              </a:defRPr>
            </a:lvl7pPr>
            <a:lvl8pPr lvl="7" rtl="0">
              <a:spcBef>
                <a:spcPts val="0"/>
              </a:spcBef>
              <a:spcAft>
                <a:spcPts val="0"/>
              </a:spcAft>
              <a:buNone/>
              <a:defRPr>
                <a:solidFill>
                  <a:srgbClr val="111111"/>
                </a:solidFill>
              </a:defRPr>
            </a:lvl8pPr>
            <a:lvl9pPr lvl="8" rtl="0">
              <a:spcBef>
                <a:spcPts val="0"/>
              </a:spcBef>
              <a:spcAft>
                <a:spcPts val="0"/>
              </a:spcAft>
              <a:buNone/>
              <a:defRPr>
                <a:solidFill>
                  <a:srgbClr val="111111"/>
                </a:solidFill>
              </a:defRPr>
            </a:lvl9pPr>
          </a:lstStyle>
          <a:p>
            <a:endParaRPr/>
          </a:p>
        </p:txBody>
      </p:sp>
      <p:pic>
        <p:nvPicPr>
          <p:cNvPr id="698" name="Google Shape;698;p118"/>
          <p:cNvPicPr preferRelativeResize="0"/>
          <p:nvPr/>
        </p:nvPicPr>
        <p:blipFill>
          <a:blip r:embed="rId2">
            <a:alphaModFix/>
          </a:blip>
          <a:stretch>
            <a:fillRect/>
          </a:stretch>
        </p:blipFill>
        <p:spPr>
          <a:xfrm>
            <a:off x="825098" y="5653206"/>
            <a:ext cx="1296824" cy="499347"/>
          </a:xfrm>
          <a:prstGeom prst="rect">
            <a:avLst/>
          </a:prstGeom>
          <a:noFill/>
          <a:ln>
            <a:noFill/>
          </a:ln>
        </p:spPr>
      </p:pic>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Option 2)">
  <p:cSld name="OBJECT_2_1_2">
    <p:spTree>
      <p:nvGrpSpPr>
        <p:cNvPr id="1" name="Shape 699"/>
        <p:cNvGrpSpPr/>
        <p:nvPr/>
      </p:nvGrpSpPr>
      <p:grpSpPr>
        <a:xfrm>
          <a:off x="0" y="0"/>
          <a:ext cx="0" cy="0"/>
          <a:chOff x="0" y="0"/>
          <a:chExt cx="0" cy="0"/>
        </a:xfrm>
      </p:grpSpPr>
      <p:graphicFrame>
        <p:nvGraphicFramePr>
          <p:cNvPr id="700" name="Google Shape;700;p119"/>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01" name="Google Shape;701;p119"/>
          <p:cNvSpPr txBox="1">
            <a:spLocks noGrp="1"/>
          </p:cNvSpPr>
          <p:nvPr>
            <p:ph type="title"/>
          </p:nvPr>
        </p:nvSpPr>
        <p:spPr>
          <a:xfrm>
            <a:off x="762000" y="1705750"/>
            <a:ext cx="5220600" cy="240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111111"/>
                </a:solidFill>
                <a:latin typeface="Muli"/>
                <a:ea typeface="Muli"/>
                <a:cs typeface="Muli"/>
                <a:sym typeface="Muli"/>
              </a:defRPr>
            </a:lvl1pPr>
            <a:lvl2pPr lvl="1" rtl="0">
              <a:spcBef>
                <a:spcPts val="0"/>
              </a:spcBef>
              <a:spcAft>
                <a:spcPts val="0"/>
              </a:spcAft>
              <a:buNone/>
              <a:defRPr>
                <a:solidFill>
                  <a:srgbClr val="111111"/>
                </a:solidFill>
                <a:latin typeface="Muli"/>
                <a:ea typeface="Muli"/>
                <a:cs typeface="Muli"/>
                <a:sym typeface="Muli"/>
              </a:defRPr>
            </a:lvl2pPr>
            <a:lvl3pPr lvl="2" rtl="0">
              <a:spcBef>
                <a:spcPts val="0"/>
              </a:spcBef>
              <a:spcAft>
                <a:spcPts val="0"/>
              </a:spcAft>
              <a:buNone/>
              <a:defRPr>
                <a:solidFill>
                  <a:srgbClr val="111111"/>
                </a:solidFill>
                <a:latin typeface="Muli"/>
                <a:ea typeface="Muli"/>
                <a:cs typeface="Muli"/>
                <a:sym typeface="Muli"/>
              </a:defRPr>
            </a:lvl3pPr>
            <a:lvl4pPr lvl="3" rtl="0">
              <a:spcBef>
                <a:spcPts val="0"/>
              </a:spcBef>
              <a:spcAft>
                <a:spcPts val="0"/>
              </a:spcAft>
              <a:buNone/>
              <a:defRPr>
                <a:solidFill>
                  <a:srgbClr val="111111"/>
                </a:solidFill>
                <a:latin typeface="Muli"/>
                <a:ea typeface="Muli"/>
                <a:cs typeface="Muli"/>
                <a:sym typeface="Muli"/>
              </a:defRPr>
            </a:lvl4pPr>
            <a:lvl5pPr lvl="4" rtl="0">
              <a:spcBef>
                <a:spcPts val="0"/>
              </a:spcBef>
              <a:spcAft>
                <a:spcPts val="0"/>
              </a:spcAft>
              <a:buNone/>
              <a:defRPr>
                <a:solidFill>
                  <a:srgbClr val="111111"/>
                </a:solidFill>
                <a:latin typeface="Muli"/>
                <a:ea typeface="Muli"/>
                <a:cs typeface="Muli"/>
                <a:sym typeface="Muli"/>
              </a:defRPr>
            </a:lvl5pPr>
            <a:lvl6pPr lvl="5" rtl="0">
              <a:spcBef>
                <a:spcPts val="0"/>
              </a:spcBef>
              <a:spcAft>
                <a:spcPts val="0"/>
              </a:spcAft>
              <a:buNone/>
              <a:defRPr>
                <a:solidFill>
                  <a:srgbClr val="111111"/>
                </a:solidFill>
                <a:latin typeface="Muli"/>
                <a:ea typeface="Muli"/>
                <a:cs typeface="Muli"/>
                <a:sym typeface="Muli"/>
              </a:defRPr>
            </a:lvl6pPr>
            <a:lvl7pPr lvl="6" rtl="0">
              <a:spcBef>
                <a:spcPts val="0"/>
              </a:spcBef>
              <a:spcAft>
                <a:spcPts val="0"/>
              </a:spcAft>
              <a:buNone/>
              <a:defRPr>
                <a:solidFill>
                  <a:srgbClr val="111111"/>
                </a:solidFill>
                <a:latin typeface="Muli"/>
                <a:ea typeface="Muli"/>
                <a:cs typeface="Muli"/>
                <a:sym typeface="Muli"/>
              </a:defRPr>
            </a:lvl7pPr>
            <a:lvl8pPr lvl="7" rtl="0">
              <a:spcBef>
                <a:spcPts val="0"/>
              </a:spcBef>
              <a:spcAft>
                <a:spcPts val="0"/>
              </a:spcAft>
              <a:buNone/>
              <a:defRPr>
                <a:solidFill>
                  <a:srgbClr val="111111"/>
                </a:solidFill>
                <a:latin typeface="Muli"/>
                <a:ea typeface="Muli"/>
                <a:cs typeface="Muli"/>
                <a:sym typeface="Muli"/>
              </a:defRPr>
            </a:lvl8pPr>
            <a:lvl9pPr lvl="8" rtl="0">
              <a:spcBef>
                <a:spcPts val="0"/>
              </a:spcBef>
              <a:spcAft>
                <a:spcPts val="0"/>
              </a:spcAft>
              <a:buNone/>
              <a:defRPr>
                <a:solidFill>
                  <a:srgbClr val="111111"/>
                </a:solidFill>
                <a:latin typeface="Muli"/>
                <a:ea typeface="Muli"/>
                <a:cs typeface="Muli"/>
                <a:sym typeface="Muli"/>
              </a:defRPr>
            </a:lvl9pPr>
          </a:lstStyle>
          <a:p>
            <a:endParaRPr/>
          </a:p>
        </p:txBody>
      </p:sp>
      <p:sp>
        <p:nvSpPr>
          <p:cNvPr id="702" name="Google Shape;702;p119"/>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111111"/>
                </a:solidFill>
              </a:defRPr>
            </a:lvl1pPr>
            <a:lvl2pPr lvl="1" rtl="0">
              <a:spcBef>
                <a:spcPts val="0"/>
              </a:spcBef>
              <a:spcAft>
                <a:spcPts val="0"/>
              </a:spcAft>
              <a:buNone/>
              <a:defRPr>
                <a:solidFill>
                  <a:srgbClr val="111111"/>
                </a:solidFill>
              </a:defRPr>
            </a:lvl2pPr>
            <a:lvl3pPr lvl="2" rtl="0">
              <a:spcBef>
                <a:spcPts val="0"/>
              </a:spcBef>
              <a:spcAft>
                <a:spcPts val="0"/>
              </a:spcAft>
              <a:buNone/>
              <a:defRPr>
                <a:solidFill>
                  <a:srgbClr val="111111"/>
                </a:solidFill>
              </a:defRPr>
            </a:lvl3pPr>
            <a:lvl4pPr lvl="3" rtl="0">
              <a:spcBef>
                <a:spcPts val="0"/>
              </a:spcBef>
              <a:spcAft>
                <a:spcPts val="0"/>
              </a:spcAft>
              <a:buNone/>
              <a:defRPr>
                <a:solidFill>
                  <a:srgbClr val="111111"/>
                </a:solidFill>
              </a:defRPr>
            </a:lvl4pPr>
            <a:lvl5pPr lvl="4" rtl="0">
              <a:spcBef>
                <a:spcPts val="0"/>
              </a:spcBef>
              <a:spcAft>
                <a:spcPts val="0"/>
              </a:spcAft>
              <a:buNone/>
              <a:defRPr>
                <a:solidFill>
                  <a:srgbClr val="111111"/>
                </a:solidFill>
              </a:defRPr>
            </a:lvl5pPr>
            <a:lvl6pPr lvl="5" rtl="0">
              <a:spcBef>
                <a:spcPts val="0"/>
              </a:spcBef>
              <a:spcAft>
                <a:spcPts val="0"/>
              </a:spcAft>
              <a:buNone/>
              <a:defRPr>
                <a:solidFill>
                  <a:srgbClr val="111111"/>
                </a:solidFill>
              </a:defRPr>
            </a:lvl6pPr>
            <a:lvl7pPr lvl="6" rtl="0">
              <a:spcBef>
                <a:spcPts val="0"/>
              </a:spcBef>
              <a:spcAft>
                <a:spcPts val="0"/>
              </a:spcAft>
              <a:buNone/>
              <a:defRPr>
                <a:solidFill>
                  <a:srgbClr val="111111"/>
                </a:solidFill>
              </a:defRPr>
            </a:lvl7pPr>
            <a:lvl8pPr lvl="7" rtl="0">
              <a:spcBef>
                <a:spcPts val="0"/>
              </a:spcBef>
              <a:spcAft>
                <a:spcPts val="0"/>
              </a:spcAft>
              <a:buNone/>
              <a:defRPr>
                <a:solidFill>
                  <a:srgbClr val="111111"/>
                </a:solidFill>
              </a:defRPr>
            </a:lvl8pPr>
            <a:lvl9pPr lvl="8" rtl="0">
              <a:spcBef>
                <a:spcPts val="0"/>
              </a:spcBef>
              <a:spcAft>
                <a:spcPts val="0"/>
              </a:spcAft>
              <a:buNone/>
              <a:defRPr>
                <a:solidFill>
                  <a:srgbClr val="111111"/>
                </a:solidFill>
              </a:defRPr>
            </a:lvl9pPr>
          </a:lstStyle>
          <a:p>
            <a:endParaRPr/>
          </a:p>
        </p:txBody>
      </p:sp>
      <p:pic>
        <p:nvPicPr>
          <p:cNvPr id="703" name="Google Shape;703;p119"/>
          <p:cNvPicPr preferRelativeResize="0"/>
          <p:nvPr/>
        </p:nvPicPr>
        <p:blipFill>
          <a:blip r:embed="rId2">
            <a:alphaModFix/>
          </a:blip>
          <a:stretch>
            <a:fillRect/>
          </a:stretch>
        </p:blipFill>
        <p:spPr>
          <a:xfrm>
            <a:off x="825098" y="5653206"/>
            <a:ext cx="1296824" cy="499347"/>
          </a:xfrm>
          <a:prstGeom prst="rect">
            <a:avLst/>
          </a:prstGeom>
          <a:noFill/>
          <a:ln>
            <a:noFill/>
          </a:ln>
        </p:spPr>
      </p:pic>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Option 3)">
  <p:cSld name="OBJECT_2_1_2_1">
    <p:spTree>
      <p:nvGrpSpPr>
        <p:cNvPr id="1" name="Shape 704"/>
        <p:cNvGrpSpPr/>
        <p:nvPr/>
      </p:nvGrpSpPr>
      <p:grpSpPr>
        <a:xfrm>
          <a:off x="0" y="0"/>
          <a:ext cx="0" cy="0"/>
          <a:chOff x="0" y="0"/>
          <a:chExt cx="0" cy="0"/>
        </a:xfrm>
      </p:grpSpPr>
      <p:graphicFrame>
        <p:nvGraphicFramePr>
          <p:cNvPr id="705" name="Google Shape;705;p12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06" name="Google Shape;706;p120"/>
          <p:cNvSpPr txBox="1">
            <a:spLocks noGrp="1"/>
          </p:cNvSpPr>
          <p:nvPr>
            <p:ph type="title"/>
          </p:nvPr>
        </p:nvSpPr>
        <p:spPr>
          <a:xfrm>
            <a:off x="762000" y="1705750"/>
            <a:ext cx="5220600" cy="240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111111"/>
                </a:solidFill>
                <a:latin typeface="Muli"/>
                <a:ea typeface="Muli"/>
                <a:cs typeface="Muli"/>
                <a:sym typeface="Muli"/>
              </a:defRPr>
            </a:lvl1pPr>
            <a:lvl2pPr lvl="1" rtl="0">
              <a:spcBef>
                <a:spcPts val="0"/>
              </a:spcBef>
              <a:spcAft>
                <a:spcPts val="0"/>
              </a:spcAft>
              <a:buNone/>
              <a:defRPr>
                <a:solidFill>
                  <a:srgbClr val="111111"/>
                </a:solidFill>
                <a:latin typeface="Muli"/>
                <a:ea typeface="Muli"/>
                <a:cs typeface="Muli"/>
                <a:sym typeface="Muli"/>
              </a:defRPr>
            </a:lvl2pPr>
            <a:lvl3pPr lvl="2" rtl="0">
              <a:spcBef>
                <a:spcPts val="0"/>
              </a:spcBef>
              <a:spcAft>
                <a:spcPts val="0"/>
              </a:spcAft>
              <a:buNone/>
              <a:defRPr>
                <a:solidFill>
                  <a:srgbClr val="111111"/>
                </a:solidFill>
                <a:latin typeface="Muli"/>
                <a:ea typeface="Muli"/>
                <a:cs typeface="Muli"/>
                <a:sym typeface="Muli"/>
              </a:defRPr>
            </a:lvl3pPr>
            <a:lvl4pPr lvl="3" rtl="0">
              <a:spcBef>
                <a:spcPts val="0"/>
              </a:spcBef>
              <a:spcAft>
                <a:spcPts val="0"/>
              </a:spcAft>
              <a:buNone/>
              <a:defRPr>
                <a:solidFill>
                  <a:srgbClr val="111111"/>
                </a:solidFill>
                <a:latin typeface="Muli"/>
                <a:ea typeface="Muli"/>
                <a:cs typeface="Muli"/>
                <a:sym typeface="Muli"/>
              </a:defRPr>
            </a:lvl4pPr>
            <a:lvl5pPr lvl="4" rtl="0">
              <a:spcBef>
                <a:spcPts val="0"/>
              </a:spcBef>
              <a:spcAft>
                <a:spcPts val="0"/>
              </a:spcAft>
              <a:buNone/>
              <a:defRPr>
                <a:solidFill>
                  <a:srgbClr val="111111"/>
                </a:solidFill>
                <a:latin typeface="Muli"/>
                <a:ea typeface="Muli"/>
                <a:cs typeface="Muli"/>
                <a:sym typeface="Muli"/>
              </a:defRPr>
            </a:lvl5pPr>
            <a:lvl6pPr lvl="5" rtl="0">
              <a:spcBef>
                <a:spcPts val="0"/>
              </a:spcBef>
              <a:spcAft>
                <a:spcPts val="0"/>
              </a:spcAft>
              <a:buNone/>
              <a:defRPr>
                <a:solidFill>
                  <a:srgbClr val="111111"/>
                </a:solidFill>
                <a:latin typeface="Muli"/>
                <a:ea typeface="Muli"/>
                <a:cs typeface="Muli"/>
                <a:sym typeface="Muli"/>
              </a:defRPr>
            </a:lvl6pPr>
            <a:lvl7pPr lvl="6" rtl="0">
              <a:spcBef>
                <a:spcPts val="0"/>
              </a:spcBef>
              <a:spcAft>
                <a:spcPts val="0"/>
              </a:spcAft>
              <a:buNone/>
              <a:defRPr>
                <a:solidFill>
                  <a:srgbClr val="111111"/>
                </a:solidFill>
                <a:latin typeface="Muli"/>
                <a:ea typeface="Muli"/>
                <a:cs typeface="Muli"/>
                <a:sym typeface="Muli"/>
              </a:defRPr>
            </a:lvl7pPr>
            <a:lvl8pPr lvl="7" rtl="0">
              <a:spcBef>
                <a:spcPts val="0"/>
              </a:spcBef>
              <a:spcAft>
                <a:spcPts val="0"/>
              </a:spcAft>
              <a:buNone/>
              <a:defRPr>
                <a:solidFill>
                  <a:srgbClr val="111111"/>
                </a:solidFill>
                <a:latin typeface="Muli"/>
                <a:ea typeface="Muli"/>
                <a:cs typeface="Muli"/>
                <a:sym typeface="Muli"/>
              </a:defRPr>
            </a:lvl8pPr>
            <a:lvl9pPr lvl="8" rtl="0">
              <a:spcBef>
                <a:spcPts val="0"/>
              </a:spcBef>
              <a:spcAft>
                <a:spcPts val="0"/>
              </a:spcAft>
              <a:buNone/>
              <a:defRPr>
                <a:solidFill>
                  <a:srgbClr val="111111"/>
                </a:solidFill>
                <a:latin typeface="Muli"/>
                <a:ea typeface="Muli"/>
                <a:cs typeface="Muli"/>
                <a:sym typeface="Muli"/>
              </a:defRPr>
            </a:lvl9pPr>
          </a:lstStyle>
          <a:p>
            <a:endParaRPr/>
          </a:p>
        </p:txBody>
      </p:sp>
      <p:sp>
        <p:nvSpPr>
          <p:cNvPr id="707" name="Google Shape;707;p120"/>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111111"/>
                </a:solidFill>
              </a:defRPr>
            </a:lvl1pPr>
            <a:lvl2pPr lvl="1" rtl="0">
              <a:spcBef>
                <a:spcPts val="0"/>
              </a:spcBef>
              <a:spcAft>
                <a:spcPts val="0"/>
              </a:spcAft>
              <a:buNone/>
              <a:defRPr>
                <a:solidFill>
                  <a:srgbClr val="111111"/>
                </a:solidFill>
              </a:defRPr>
            </a:lvl2pPr>
            <a:lvl3pPr lvl="2" rtl="0">
              <a:spcBef>
                <a:spcPts val="0"/>
              </a:spcBef>
              <a:spcAft>
                <a:spcPts val="0"/>
              </a:spcAft>
              <a:buNone/>
              <a:defRPr>
                <a:solidFill>
                  <a:srgbClr val="111111"/>
                </a:solidFill>
              </a:defRPr>
            </a:lvl3pPr>
            <a:lvl4pPr lvl="3" rtl="0">
              <a:spcBef>
                <a:spcPts val="0"/>
              </a:spcBef>
              <a:spcAft>
                <a:spcPts val="0"/>
              </a:spcAft>
              <a:buNone/>
              <a:defRPr>
                <a:solidFill>
                  <a:srgbClr val="111111"/>
                </a:solidFill>
              </a:defRPr>
            </a:lvl4pPr>
            <a:lvl5pPr lvl="4" rtl="0">
              <a:spcBef>
                <a:spcPts val="0"/>
              </a:spcBef>
              <a:spcAft>
                <a:spcPts val="0"/>
              </a:spcAft>
              <a:buNone/>
              <a:defRPr>
                <a:solidFill>
                  <a:srgbClr val="111111"/>
                </a:solidFill>
              </a:defRPr>
            </a:lvl5pPr>
            <a:lvl6pPr lvl="5" rtl="0">
              <a:spcBef>
                <a:spcPts val="0"/>
              </a:spcBef>
              <a:spcAft>
                <a:spcPts val="0"/>
              </a:spcAft>
              <a:buNone/>
              <a:defRPr>
                <a:solidFill>
                  <a:srgbClr val="111111"/>
                </a:solidFill>
              </a:defRPr>
            </a:lvl6pPr>
            <a:lvl7pPr lvl="6" rtl="0">
              <a:spcBef>
                <a:spcPts val="0"/>
              </a:spcBef>
              <a:spcAft>
                <a:spcPts val="0"/>
              </a:spcAft>
              <a:buNone/>
              <a:defRPr>
                <a:solidFill>
                  <a:srgbClr val="111111"/>
                </a:solidFill>
              </a:defRPr>
            </a:lvl7pPr>
            <a:lvl8pPr lvl="7" rtl="0">
              <a:spcBef>
                <a:spcPts val="0"/>
              </a:spcBef>
              <a:spcAft>
                <a:spcPts val="0"/>
              </a:spcAft>
              <a:buNone/>
              <a:defRPr>
                <a:solidFill>
                  <a:srgbClr val="111111"/>
                </a:solidFill>
              </a:defRPr>
            </a:lvl8pPr>
            <a:lvl9pPr lvl="8" rtl="0">
              <a:spcBef>
                <a:spcPts val="0"/>
              </a:spcBef>
              <a:spcAft>
                <a:spcPts val="0"/>
              </a:spcAft>
              <a:buNone/>
              <a:defRPr>
                <a:solidFill>
                  <a:srgbClr val="111111"/>
                </a:solidFill>
              </a:defRPr>
            </a:lvl9pPr>
          </a:lstStyle>
          <a:p>
            <a:endParaRPr/>
          </a:p>
        </p:txBody>
      </p:sp>
      <p:pic>
        <p:nvPicPr>
          <p:cNvPr id="708" name="Google Shape;708;p120"/>
          <p:cNvPicPr preferRelativeResize="0"/>
          <p:nvPr/>
        </p:nvPicPr>
        <p:blipFill>
          <a:blip r:embed="rId2">
            <a:alphaModFix/>
          </a:blip>
          <a:stretch>
            <a:fillRect/>
          </a:stretch>
        </p:blipFill>
        <p:spPr>
          <a:xfrm>
            <a:off x="825098" y="5653206"/>
            <a:ext cx="1296824" cy="499347"/>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able of contents">
  <p:cSld name="OBJECT_1">
    <p:spTree>
      <p:nvGrpSpPr>
        <p:cNvPr id="1" name="Shape 709"/>
        <p:cNvGrpSpPr/>
        <p:nvPr/>
      </p:nvGrpSpPr>
      <p:grpSpPr>
        <a:xfrm>
          <a:off x="0" y="0"/>
          <a:ext cx="0" cy="0"/>
          <a:chOff x="0" y="0"/>
          <a:chExt cx="0" cy="0"/>
        </a:xfrm>
      </p:grpSpPr>
      <p:pic>
        <p:nvPicPr>
          <p:cNvPr id="710" name="Google Shape;710;p121"/>
          <p:cNvPicPr preferRelativeResize="0"/>
          <p:nvPr/>
        </p:nvPicPr>
        <p:blipFill rotWithShape="1">
          <a:blip r:embed="rId2">
            <a:alphaModFix/>
          </a:blip>
          <a:srcRect t="936" b="14682"/>
          <a:stretch/>
        </p:blipFill>
        <p:spPr>
          <a:xfrm>
            <a:off x="0" y="0"/>
            <a:ext cx="12192000" cy="6858000"/>
          </a:xfrm>
          <a:prstGeom prst="rect">
            <a:avLst/>
          </a:prstGeom>
          <a:noFill/>
          <a:ln>
            <a:noFill/>
          </a:ln>
        </p:spPr>
      </p:pic>
      <p:sp>
        <p:nvSpPr>
          <p:cNvPr id="711" name="Google Shape;711;p121"/>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12" name="Google Shape;712;p121"/>
          <p:cNvSpPr txBox="1">
            <a:spLocks noGrp="1"/>
          </p:cNvSpPr>
          <p:nvPr>
            <p:ph type="title"/>
          </p:nvPr>
        </p:nvSpPr>
        <p:spPr>
          <a:xfrm>
            <a:off x="1275150" y="1236125"/>
            <a:ext cx="9641700" cy="812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13" name="Google Shape;713;p121"/>
          <p:cNvSpPr txBox="1">
            <a:spLocks noGrp="1"/>
          </p:cNvSpPr>
          <p:nvPr>
            <p:ph type="body" idx="1"/>
          </p:nvPr>
        </p:nvSpPr>
        <p:spPr>
          <a:xfrm>
            <a:off x="1275150" y="2048225"/>
            <a:ext cx="9641700" cy="35520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able of contents 1">
  <p:cSld name="OBJECT_1_1">
    <p:spTree>
      <p:nvGrpSpPr>
        <p:cNvPr id="1" name="Shape 714"/>
        <p:cNvGrpSpPr/>
        <p:nvPr/>
      </p:nvGrpSpPr>
      <p:grpSpPr>
        <a:xfrm>
          <a:off x="0" y="0"/>
          <a:ext cx="0" cy="0"/>
          <a:chOff x="0" y="0"/>
          <a:chExt cx="0" cy="0"/>
        </a:xfrm>
      </p:grpSpPr>
      <p:sp>
        <p:nvSpPr>
          <p:cNvPr id="715" name="Google Shape;715;p122"/>
          <p:cNvSpPr/>
          <p:nvPr/>
        </p:nvSpPr>
        <p:spPr>
          <a:xfrm>
            <a:off x="0" y="0"/>
            <a:ext cx="12192000" cy="6858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22"/>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17" name="Google Shape;717;p122"/>
          <p:cNvSpPr txBox="1">
            <a:spLocks noGrp="1"/>
          </p:cNvSpPr>
          <p:nvPr>
            <p:ph type="title"/>
          </p:nvPr>
        </p:nvSpPr>
        <p:spPr>
          <a:xfrm>
            <a:off x="1275150" y="1236125"/>
            <a:ext cx="9641700" cy="812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18" name="Google Shape;718;p122"/>
          <p:cNvSpPr txBox="1">
            <a:spLocks noGrp="1"/>
          </p:cNvSpPr>
          <p:nvPr>
            <p:ph type="body" idx="1"/>
          </p:nvPr>
        </p:nvSpPr>
        <p:spPr>
          <a:xfrm>
            <a:off x="1275150" y="2048225"/>
            <a:ext cx="9641700" cy="35520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Main Section Layout (Neutral 4)">
  <p:cSld name="OBJECT_2_2_1_1_1_1_1">
    <p:spTree>
      <p:nvGrpSpPr>
        <p:cNvPr id="1" name="Shape 64"/>
        <p:cNvGrpSpPr/>
        <p:nvPr/>
      </p:nvGrpSpPr>
      <p:grpSpPr>
        <a:xfrm>
          <a:off x="0" y="0"/>
          <a:ext cx="0" cy="0"/>
          <a:chOff x="0" y="0"/>
          <a:chExt cx="0" cy="0"/>
        </a:xfrm>
      </p:grpSpPr>
      <p:pic>
        <p:nvPicPr>
          <p:cNvPr id="65" name="Google Shape;65;p13"/>
          <p:cNvPicPr preferRelativeResize="0"/>
          <p:nvPr/>
        </p:nvPicPr>
        <p:blipFill rotWithShape="1">
          <a:blip r:embed="rId2">
            <a:alphaModFix/>
          </a:blip>
          <a:srcRect l="8491" b="20879"/>
          <a:stretch/>
        </p:blipFill>
        <p:spPr>
          <a:xfrm>
            <a:off x="0" y="0"/>
            <a:ext cx="12192000" cy="6858000"/>
          </a:xfrm>
          <a:prstGeom prst="rect">
            <a:avLst/>
          </a:prstGeom>
          <a:noFill/>
          <a:ln>
            <a:noFill/>
          </a:ln>
        </p:spPr>
      </p:pic>
      <p:sp>
        <p:nvSpPr>
          <p:cNvPr id="66" name="Google Shape;66;p13"/>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67" name="Google Shape;67;p13"/>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8" name="Google Shape;68;p13"/>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Quote">
  <p:cSld name="Title Only_1">
    <p:spTree>
      <p:nvGrpSpPr>
        <p:cNvPr id="1" name="Shape 719"/>
        <p:cNvGrpSpPr/>
        <p:nvPr/>
      </p:nvGrpSpPr>
      <p:grpSpPr>
        <a:xfrm>
          <a:off x="0" y="0"/>
          <a:ext cx="0" cy="0"/>
          <a:chOff x="0" y="0"/>
          <a:chExt cx="0" cy="0"/>
        </a:xfrm>
      </p:grpSpPr>
      <p:graphicFrame>
        <p:nvGraphicFramePr>
          <p:cNvPr id="720" name="Google Shape;720;p123"/>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21" name="Google Shape;721;p123"/>
          <p:cNvSpPr txBox="1">
            <a:spLocks noGrp="1"/>
          </p:cNvSpPr>
          <p:nvPr>
            <p:ph type="title"/>
          </p:nvPr>
        </p:nvSpPr>
        <p:spPr>
          <a:xfrm>
            <a:off x="995000" y="2217900"/>
            <a:ext cx="5311200" cy="18942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600"/>
              <a:buFont typeface="Muli"/>
              <a:buNone/>
              <a:defRPr sz="3600" i="0">
                <a:solidFill>
                  <a:srgbClr val="000000"/>
                </a:solidFill>
                <a:latin typeface="Muli"/>
                <a:ea typeface="Muli"/>
                <a:cs typeface="Muli"/>
                <a:sym typeface="Muli"/>
              </a:defRPr>
            </a:lvl1pPr>
            <a:lvl2pPr lvl="1" rtl="0">
              <a:spcBef>
                <a:spcPts val="0"/>
              </a:spcBef>
              <a:spcAft>
                <a:spcPts val="0"/>
              </a:spcAft>
              <a:buSzPts val="3600"/>
              <a:buFont typeface="Muli"/>
              <a:buNone/>
              <a:defRPr sz="3600">
                <a:latin typeface="Muli"/>
                <a:ea typeface="Muli"/>
                <a:cs typeface="Muli"/>
                <a:sym typeface="Muli"/>
              </a:defRPr>
            </a:lvl2pPr>
            <a:lvl3pPr lvl="2" rtl="0">
              <a:spcBef>
                <a:spcPts val="0"/>
              </a:spcBef>
              <a:spcAft>
                <a:spcPts val="0"/>
              </a:spcAft>
              <a:buSzPts val="3600"/>
              <a:buFont typeface="Muli"/>
              <a:buNone/>
              <a:defRPr sz="3600">
                <a:latin typeface="Muli"/>
                <a:ea typeface="Muli"/>
                <a:cs typeface="Muli"/>
                <a:sym typeface="Muli"/>
              </a:defRPr>
            </a:lvl3pPr>
            <a:lvl4pPr lvl="3" rtl="0">
              <a:spcBef>
                <a:spcPts val="0"/>
              </a:spcBef>
              <a:spcAft>
                <a:spcPts val="0"/>
              </a:spcAft>
              <a:buSzPts val="3600"/>
              <a:buFont typeface="Muli"/>
              <a:buNone/>
              <a:defRPr sz="3600">
                <a:latin typeface="Muli"/>
                <a:ea typeface="Muli"/>
                <a:cs typeface="Muli"/>
                <a:sym typeface="Muli"/>
              </a:defRPr>
            </a:lvl4pPr>
            <a:lvl5pPr lvl="4" rtl="0">
              <a:spcBef>
                <a:spcPts val="0"/>
              </a:spcBef>
              <a:spcAft>
                <a:spcPts val="0"/>
              </a:spcAft>
              <a:buSzPts val="3600"/>
              <a:buFont typeface="Muli"/>
              <a:buNone/>
              <a:defRPr sz="3600">
                <a:latin typeface="Muli"/>
                <a:ea typeface="Muli"/>
                <a:cs typeface="Muli"/>
                <a:sym typeface="Muli"/>
              </a:defRPr>
            </a:lvl5pPr>
            <a:lvl6pPr lvl="5" rtl="0">
              <a:spcBef>
                <a:spcPts val="0"/>
              </a:spcBef>
              <a:spcAft>
                <a:spcPts val="0"/>
              </a:spcAft>
              <a:buSzPts val="3600"/>
              <a:buFont typeface="Muli"/>
              <a:buNone/>
              <a:defRPr sz="3600">
                <a:latin typeface="Muli"/>
                <a:ea typeface="Muli"/>
                <a:cs typeface="Muli"/>
                <a:sym typeface="Muli"/>
              </a:defRPr>
            </a:lvl6pPr>
            <a:lvl7pPr lvl="6" rtl="0">
              <a:spcBef>
                <a:spcPts val="0"/>
              </a:spcBef>
              <a:spcAft>
                <a:spcPts val="0"/>
              </a:spcAft>
              <a:buSzPts val="3600"/>
              <a:buFont typeface="Muli"/>
              <a:buNone/>
              <a:defRPr sz="3600">
                <a:latin typeface="Muli"/>
                <a:ea typeface="Muli"/>
                <a:cs typeface="Muli"/>
                <a:sym typeface="Muli"/>
              </a:defRPr>
            </a:lvl7pPr>
            <a:lvl8pPr lvl="7" rtl="0">
              <a:spcBef>
                <a:spcPts val="0"/>
              </a:spcBef>
              <a:spcAft>
                <a:spcPts val="0"/>
              </a:spcAft>
              <a:buSzPts val="3600"/>
              <a:buFont typeface="Muli"/>
              <a:buNone/>
              <a:defRPr sz="3600">
                <a:latin typeface="Muli"/>
                <a:ea typeface="Muli"/>
                <a:cs typeface="Muli"/>
                <a:sym typeface="Muli"/>
              </a:defRPr>
            </a:lvl8pPr>
            <a:lvl9pPr lvl="8" rtl="0">
              <a:spcBef>
                <a:spcPts val="0"/>
              </a:spcBef>
              <a:spcAft>
                <a:spcPts val="0"/>
              </a:spcAft>
              <a:buSzPts val="3600"/>
              <a:buFont typeface="Muli"/>
              <a:buNone/>
              <a:defRPr sz="3600">
                <a:latin typeface="Muli"/>
                <a:ea typeface="Muli"/>
                <a:cs typeface="Muli"/>
                <a:sym typeface="Muli"/>
              </a:defRPr>
            </a:lvl9pPr>
          </a:lstStyle>
          <a:p>
            <a:endParaRPr/>
          </a:p>
        </p:txBody>
      </p:sp>
      <p:sp>
        <p:nvSpPr>
          <p:cNvPr id="722" name="Google Shape;722;p123"/>
          <p:cNvSpPr txBox="1">
            <a:spLocks noGrp="1"/>
          </p:cNvSpPr>
          <p:nvPr>
            <p:ph type="sldNum" idx="12"/>
          </p:nvPr>
        </p:nvSpPr>
        <p:spPr>
          <a:xfrm>
            <a:off x="10668000" y="6307425"/>
            <a:ext cx="762000" cy="3282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723" name="Google Shape;723;p123"/>
          <p:cNvSpPr txBox="1">
            <a:spLocks noGrp="1"/>
          </p:cNvSpPr>
          <p:nvPr>
            <p:ph type="subTitle" idx="1"/>
          </p:nvPr>
        </p:nvSpPr>
        <p:spPr>
          <a:xfrm>
            <a:off x="995000" y="4800600"/>
            <a:ext cx="4217400" cy="904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lvl1pPr>
            <a:lvl2pPr lvl="1" rtl="0">
              <a:spcBef>
                <a:spcPts val="0"/>
              </a:spcBef>
              <a:spcAft>
                <a:spcPts val="0"/>
              </a:spcAft>
              <a:buNone/>
              <a:defRPr sz="1800"/>
            </a:lvl2pPr>
            <a:lvl3pPr lvl="2" rtl="0">
              <a:spcBef>
                <a:spcPts val="0"/>
              </a:spcBef>
              <a:spcAft>
                <a:spcPts val="0"/>
              </a:spcAft>
              <a:buNone/>
              <a:defRPr sz="1800"/>
            </a:lvl3pPr>
            <a:lvl4pPr lvl="3" rtl="0">
              <a:spcBef>
                <a:spcPts val="0"/>
              </a:spcBef>
              <a:spcAft>
                <a:spcPts val="0"/>
              </a:spcAft>
              <a:buNone/>
              <a:defRPr sz="1800"/>
            </a:lvl4pPr>
            <a:lvl5pPr lvl="4" rtl="0">
              <a:spcBef>
                <a:spcPts val="0"/>
              </a:spcBef>
              <a:spcAft>
                <a:spcPts val="0"/>
              </a:spcAft>
              <a:buNone/>
              <a:defRPr sz="1800"/>
            </a:lvl5pPr>
            <a:lvl6pPr lvl="5" rtl="0">
              <a:spcBef>
                <a:spcPts val="0"/>
              </a:spcBef>
              <a:spcAft>
                <a:spcPts val="0"/>
              </a:spcAft>
              <a:buNone/>
              <a:defRPr sz="1800"/>
            </a:lvl6pPr>
            <a:lvl7pPr lvl="6" rtl="0">
              <a:spcBef>
                <a:spcPts val="0"/>
              </a:spcBef>
              <a:spcAft>
                <a:spcPts val="0"/>
              </a:spcAft>
              <a:buNone/>
              <a:defRPr sz="1800"/>
            </a:lvl7pPr>
            <a:lvl8pPr lvl="7" rtl="0">
              <a:spcBef>
                <a:spcPts val="0"/>
              </a:spcBef>
              <a:spcAft>
                <a:spcPts val="0"/>
              </a:spcAft>
              <a:buNone/>
              <a:defRPr sz="1800"/>
            </a:lvl8pPr>
            <a:lvl9pPr lvl="8" rtl="0">
              <a:spcBef>
                <a:spcPts val="0"/>
              </a:spcBef>
              <a:spcAft>
                <a:spcPts val="0"/>
              </a:spcAft>
              <a:buNone/>
              <a:defRPr sz="1800"/>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Sub-Section Layout: Finance &amp; Merchants">
  <p:cSld name="CUSTOM">
    <p:spTree>
      <p:nvGrpSpPr>
        <p:cNvPr id="1" name="Shape 724"/>
        <p:cNvGrpSpPr/>
        <p:nvPr/>
      </p:nvGrpSpPr>
      <p:grpSpPr>
        <a:xfrm>
          <a:off x="0" y="0"/>
          <a:ext cx="0" cy="0"/>
          <a:chOff x="0" y="0"/>
          <a:chExt cx="0" cy="0"/>
        </a:xfrm>
      </p:grpSpPr>
      <p:graphicFrame>
        <p:nvGraphicFramePr>
          <p:cNvPr id="725" name="Google Shape;725;p124"/>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26" name="Google Shape;726;p124"/>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27" name="Google Shape;727;p124"/>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28" name="Google Shape;728;p124"/>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pic>
        <p:nvPicPr>
          <p:cNvPr id="729" name="Google Shape;729;p124"/>
          <p:cNvPicPr preferRelativeResize="0"/>
          <p:nvPr/>
        </p:nvPicPr>
        <p:blipFill rotWithShape="1">
          <a:blip r:embed="rId2">
            <a:alphaModFix/>
          </a:blip>
          <a:srcRect l="37614" t="1913" r="16748" b="1932"/>
          <a:stretch/>
        </p:blipFill>
        <p:spPr>
          <a:xfrm>
            <a:off x="7620000" y="762000"/>
            <a:ext cx="3798226" cy="5335528"/>
          </a:xfrm>
          <a:prstGeom prst="rect">
            <a:avLst/>
          </a:prstGeom>
          <a:noFill/>
          <a:ln>
            <a:noFill/>
          </a:ln>
        </p:spPr>
      </p:pic>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Sub-Section Layout: Agriculture">
  <p:cSld name="CUSTOM_6">
    <p:spTree>
      <p:nvGrpSpPr>
        <p:cNvPr id="1" name="Shape 730"/>
        <p:cNvGrpSpPr/>
        <p:nvPr/>
      </p:nvGrpSpPr>
      <p:grpSpPr>
        <a:xfrm>
          <a:off x="0" y="0"/>
          <a:ext cx="0" cy="0"/>
          <a:chOff x="0" y="0"/>
          <a:chExt cx="0" cy="0"/>
        </a:xfrm>
      </p:grpSpPr>
      <p:graphicFrame>
        <p:nvGraphicFramePr>
          <p:cNvPr id="731" name="Google Shape;731;p125"/>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32" name="Google Shape;732;p125"/>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33" name="Google Shape;733;p125"/>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34" name="Google Shape;734;p125"/>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pic>
        <p:nvPicPr>
          <p:cNvPr id="735" name="Google Shape;735;p125"/>
          <p:cNvPicPr preferRelativeResize="0"/>
          <p:nvPr/>
        </p:nvPicPr>
        <p:blipFill rotWithShape="1">
          <a:blip r:embed="rId2">
            <a:alphaModFix/>
          </a:blip>
          <a:srcRect l="25275" r="27454" b="29"/>
          <a:stretch/>
        </p:blipFill>
        <p:spPr>
          <a:xfrm>
            <a:off x="7631775" y="762000"/>
            <a:ext cx="3798225" cy="5334002"/>
          </a:xfrm>
          <a:prstGeom prst="rect">
            <a:avLst/>
          </a:prstGeom>
          <a:noFill/>
          <a:ln>
            <a:noFill/>
          </a:ln>
        </p:spPr>
      </p:pic>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Sub-Section Layout: Education">
  <p:cSld name="CUSTOM_6_1">
    <p:spTree>
      <p:nvGrpSpPr>
        <p:cNvPr id="1" name="Shape 736"/>
        <p:cNvGrpSpPr/>
        <p:nvPr/>
      </p:nvGrpSpPr>
      <p:grpSpPr>
        <a:xfrm>
          <a:off x="0" y="0"/>
          <a:ext cx="0" cy="0"/>
          <a:chOff x="0" y="0"/>
          <a:chExt cx="0" cy="0"/>
        </a:xfrm>
      </p:grpSpPr>
      <p:graphicFrame>
        <p:nvGraphicFramePr>
          <p:cNvPr id="737" name="Google Shape;737;p126"/>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38" name="Google Shape;738;p126"/>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pic>
        <p:nvPicPr>
          <p:cNvPr id="739" name="Google Shape;739;p126"/>
          <p:cNvPicPr preferRelativeResize="0"/>
          <p:nvPr/>
        </p:nvPicPr>
        <p:blipFill rotWithShape="1">
          <a:blip r:embed="rId2">
            <a:alphaModFix/>
          </a:blip>
          <a:srcRect l="20909" r="31634"/>
          <a:stretch/>
        </p:blipFill>
        <p:spPr>
          <a:xfrm>
            <a:off x="7631775" y="762000"/>
            <a:ext cx="3798226" cy="5335526"/>
          </a:xfrm>
          <a:prstGeom prst="rect">
            <a:avLst/>
          </a:prstGeom>
          <a:noFill/>
          <a:ln>
            <a:noFill/>
          </a:ln>
        </p:spPr>
      </p:pic>
      <p:sp>
        <p:nvSpPr>
          <p:cNvPr id="740" name="Google Shape;740;p126"/>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41" name="Google Shape;741;p126"/>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Sub-Section Layout: India">
  <p:cSld name="CUSTOM_6_1_1">
    <p:spTree>
      <p:nvGrpSpPr>
        <p:cNvPr id="1" name="Shape 742"/>
        <p:cNvGrpSpPr/>
        <p:nvPr/>
      </p:nvGrpSpPr>
      <p:grpSpPr>
        <a:xfrm>
          <a:off x="0" y="0"/>
          <a:ext cx="0" cy="0"/>
          <a:chOff x="0" y="0"/>
          <a:chExt cx="0" cy="0"/>
        </a:xfrm>
      </p:grpSpPr>
      <p:graphicFrame>
        <p:nvGraphicFramePr>
          <p:cNvPr id="743" name="Google Shape;743;p127"/>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44" name="Google Shape;744;p127"/>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45" name="Google Shape;745;p127"/>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46" name="Google Shape;746;p127"/>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47" name="Google Shape;747;p127"/>
          <p:cNvSpPr/>
          <p:nvPr/>
        </p:nvSpPr>
        <p:spPr>
          <a:xfrm>
            <a:off x="7924800" y="762000"/>
            <a:ext cx="3505200" cy="5334000"/>
          </a:xfrm>
          <a:prstGeom prst="rect">
            <a:avLst/>
          </a:prstGeom>
          <a:blipFill rotWithShape="1">
            <a:blip r:embed="rId2">
              <a:alphaModFix/>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Sub-Section Layout 1">
  <p:cSld name="CUSTOM_6_1_1_1_1">
    <p:spTree>
      <p:nvGrpSpPr>
        <p:cNvPr id="1" name="Shape 748"/>
        <p:cNvGrpSpPr/>
        <p:nvPr/>
      </p:nvGrpSpPr>
      <p:grpSpPr>
        <a:xfrm>
          <a:off x="0" y="0"/>
          <a:ext cx="0" cy="0"/>
          <a:chOff x="0" y="0"/>
          <a:chExt cx="0" cy="0"/>
        </a:xfrm>
      </p:grpSpPr>
      <p:graphicFrame>
        <p:nvGraphicFramePr>
          <p:cNvPr id="749" name="Google Shape;749;p128"/>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50" name="Google Shape;750;p128"/>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51" name="Google Shape;751;p128"/>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52" name="Google Shape;752;p128"/>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aphicFrame>
        <p:nvGraphicFramePr>
          <p:cNvPr id="753" name="Google Shape;753;p128"/>
          <p:cNvGraphicFramePr/>
          <p:nvPr/>
        </p:nvGraphicFramePr>
        <p:xfrm>
          <a:off x="-5887"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Content &amp; Image">
  <p:cSld name="CUSTOM_5">
    <p:spTree>
      <p:nvGrpSpPr>
        <p:cNvPr id="1" name="Shape 754"/>
        <p:cNvGrpSpPr/>
        <p:nvPr/>
      </p:nvGrpSpPr>
      <p:grpSpPr>
        <a:xfrm>
          <a:off x="0" y="0"/>
          <a:ext cx="0" cy="0"/>
          <a:chOff x="0" y="0"/>
          <a:chExt cx="0" cy="0"/>
        </a:xfrm>
      </p:grpSpPr>
      <p:graphicFrame>
        <p:nvGraphicFramePr>
          <p:cNvPr id="755" name="Google Shape;755;p129"/>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56" name="Google Shape;756;p129"/>
          <p:cNvSpPr txBox="1">
            <a:spLocks noGrp="1"/>
          </p:cNvSpPr>
          <p:nvPr>
            <p:ph type="title"/>
          </p:nvPr>
        </p:nvSpPr>
        <p:spPr>
          <a:xfrm>
            <a:off x="673100" y="886729"/>
            <a:ext cx="3883200" cy="10476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1400"/>
              <a:buNone/>
              <a:defRPr sz="3000" b="0" i="0">
                <a:latin typeface="Muli"/>
                <a:ea typeface="Muli"/>
                <a:cs typeface="Muli"/>
                <a:sym typeface="Muli"/>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57" name="Google Shape;757;p129"/>
          <p:cNvSpPr txBox="1">
            <a:spLocks noGrp="1"/>
          </p:cNvSpPr>
          <p:nvPr>
            <p:ph type="subTitle" idx="1"/>
          </p:nvPr>
        </p:nvSpPr>
        <p:spPr>
          <a:xfrm>
            <a:off x="673110" y="2133560"/>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58" name="Google Shape;758;p129"/>
          <p:cNvSpPr txBox="1">
            <a:spLocks noGrp="1"/>
          </p:cNvSpPr>
          <p:nvPr>
            <p:ph type="body" idx="2"/>
          </p:nvPr>
        </p:nvSpPr>
        <p:spPr>
          <a:xfrm>
            <a:off x="673110" y="2744960"/>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solidFill>
                  <a:srgbClr val="353535"/>
                </a:solidFill>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759" name="Google Shape;759;p129"/>
          <p:cNvSpPr txBox="1">
            <a:spLocks noGrp="1"/>
          </p:cNvSpPr>
          <p:nvPr>
            <p:ph type="sldNum" idx="12"/>
          </p:nvPr>
        </p:nvSpPr>
        <p:spPr>
          <a:xfrm>
            <a:off x="10668000" y="6307875"/>
            <a:ext cx="762000" cy="318300"/>
          </a:xfrm>
          <a:prstGeom prst="rect">
            <a:avLst/>
          </a:prstGeom>
        </p:spPr>
        <p:txBody>
          <a:bodyPr spcFirstLastPara="1" wrap="square" lIns="91425" tIns="91425" rIns="91425" bIns="91425" anchor="t" anchorCtr="0">
            <a:noAutofit/>
          </a:bodyPr>
          <a:lstStyle>
            <a:lvl1pPr lvl="0" algn="ctr" rtl="0">
              <a:buNone/>
              <a:defRPr>
                <a:solidFill>
                  <a:srgbClr val="FFFFFF"/>
                </a:solidFill>
              </a:defRPr>
            </a:lvl1pPr>
            <a:lvl2pPr lvl="1" algn="ctr" rtl="0">
              <a:buNone/>
              <a:defRPr>
                <a:solidFill>
                  <a:srgbClr val="FFFFFF"/>
                </a:solidFill>
              </a:defRPr>
            </a:lvl2pPr>
            <a:lvl3pPr lvl="2" algn="ctr" rtl="0">
              <a:buNone/>
              <a:defRPr>
                <a:solidFill>
                  <a:srgbClr val="FFFFFF"/>
                </a:solidFill>
              </a:defRPr>
            </a:lvl3pPr>
            <a:lvl4pPr lvl="3" algn="ctr" rtl="0">
              <a:buNone/>
              <a:defRPr>
                <a:solidFill>
                  <a:srgbClr val="FFFFFF"/>
                </a:solidFill>
              </a:defRPr>
            </a:lvl4pPr>
            <a:lvl5pPr lvl="4" algn="ctr" rtl="0">
              <a:buNone/>
              <a:defRPr>
                <a:solidFill>
                  <a:srgbClr val="FFFFFF"/>
                </a:solidFill>
              </a:defRPr>
            </a:lvl5pPr>
            <a:lvl6pPr lvl="5" algn="ctr" rtl="0">
              <a:buNone/>
              <a:defRPr>
                <a:solidFill>
                  <a:srgbClr val="FFFFFF"/>
                </a:solidFill>
              </a:defRPr>
            </a:lvl6pPr>
            <a:lvl7pPr lvl="6" algn="ctr" rtl="0">
              <a:buNone/>
              <a:defRPr>
                <a:solidFill>
                  <a:srgbClr val="FFFFFF"/>
                </a:solidFill>
              </a:defRPr>
            </a:lvl7pPr>
            <a:lvl8pPr lvl="7" algn="ctr" rtl="0">
              <a:buNone/>
              <a:defRPr>
                <a:solidFill>
                  <a:srgbClr val="FFFFFF"/>
                </a:solidFill>
              </a:defRPr>
            </a:lvl8pPr>
            <a:lvl9pPr lvl="8" algn="ctr"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Quote &amp; Image">
  <p:cSld name="CUSTOM_4_1">
    <p:spTree>
      <p:nvGrpSpPr>
        <p:cNvPr id="1" name="Shape 760"/>
        <p:cNvGrpSpPr/>
        <p:nvPr/>
      </p:nvGrpSpPr>
      <p:grpSpPr>
        <a:xfrm>
          <a:off x="0" y="0"/>
          <a:ext cx="0" cy="0"/>
          <a:chOff x="0" y="0"/>
          <a:chExt cx="0" cy="0"/>
        </a:xfrm>
      </p:grpSpPr>
      <p:pic>
        <p:nvPicPr>
          <p:cNvPr id="761" name="Google Shape;761;p130"/>
          <p:cNvPicPr preferRelativeResize="0"/>
          <p:nvPr/>
        </p:nvPicPr>
        <p:blipFill rotWithShape="1">
          <a:blip r:embed="rId2">
            <a:alphaModFix/>
          </a:blip>
          <a:srcRect l="616" t="5122" r="-9" b="10489"/>
          <a:stretch/>
        </p:blipFill>
        <p:spPr>
          <a:xfrm>
            <a:off x="0" y="0"/>
            <a:ext cx="12192003" cy="6858000"/>
          </a:xfrm>
          <a:prstGeom prst="rect">
            <a:avLst/>
          </a:prstGeom>
          <a:noFill/>
          <a:ln>
            <a:noFill/>
          </a:ln>
        </p:spPr>
      </p:pic>
      <p:graphicFrame>
        <p:nvGraphicFramePr>
          <p:cNvPr id="762" name="Google Shape;762;p13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63" name="Google Shape;763;p130"/>
          <p:cNvSpPr txBox="1">
            <a:spLocks noGrp="1"/>
          </p:cNvSpPr>
          <p:nvPr>
            <p:ph type="title"/>
          </p:nvPr>
        </p:nvSpPr>
        <p:spPr>
          <a:xfrm>
            <a:off x="744650" y="1994150"/>
            <a:ext cx="53514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64" name="Google Shape;764;p130"/>
          <p:cNvSpPr/>
          <p:nvPr/>
        </p:nvSpPr>
        <p:spPr>
          <a:xfrm>
            <a:off x="744650" y="1559700"/>
            <a:ext cx="757295" cy="12344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65" name="Google Shape;765;p130"/>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US"/>
              <a:t>‹#›</a:t>
            </a:fld>
            <a:endParaRPr/>
          </a:p>
        </p:txBody>
      </p:sp>
      <p:sp>
        <p:nvSpPr>
          <p:cNvPr id="766" name="Google Shape;766;p130"/>
          <p:cNvSpPr txBox="1">
            <a:spLocks noGrp="1"/>
          </p:cNvSpPr>
          <p:nvPr>
            <p:ph type="subTitle" idx="1"/>
          </p:nvPr>
        </p:nvSpPr>
        <p:spPr>
          <a:xfrm>
            <a:off x="744650" y="4800600"/>
            <a:ext cx="4217400" cy="904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solidFill>
                  <a:srgbClr val="FFFFFF"/>
                </a:solidFill>
              </a:defRPr>
            </a:lvl1pPr>
            <a:lvl2pPr lvl="1" rtl="0">
              <a:spcBef>
                <a:spcPts val="0"/>
              </a:spcBef>
              <a:spcAft>
                <a:spcPts val="0"/>
              </a:spcAft>
              <a:buNone/>
              <a:defRPr sz="1800">
                <a:solidFill>
                  <a:srgbClr val="FFFFFF"/>
                </a:solidFill>
              </a:defRPr>
            </a:lvl2pPr>
            <a:lvl3pPr lvl="2" rtl="0">
              <a:spcBef>
                <a:spcPts val="0"/>
              </a:spcBef>
              <a:spcAft>
                <a:spcPts val="0"/>
              </a:spcAft>
              <a:buNone/>
              <a:defRPr sz="1800">
                <a:solidFill>
                  <a:srgbClr val="FFFFFF"/>
                </a:solidFill>
              </a:defRPr>
            </a:lvl3pPr>
            <a:lvl4pPr lvl="3" rtl="0">
              <a:spcBef>
                <a:spcPts val="0"/>
              </a:spcBef>
              <a:spcAft>
                <a:spcPts val="0"/>
              </a:spcAft>
              <a:buNone/>
              <a:defRPr sz="1800">
                <a:solidFill>
                  <a:srgbClr val="FFFFFF"/>
                </a:solidFill>
              </a:defRPr>
            </a:lvl4pPr>
            <a:lvl5pPr lvl="4" rtl="0">
              <a:spcBef>
                <a:spcPts val="0"/>
              </a:spcBef>
              <a:spcAft>
                <a:spcPts val="0"/>
              </a:spcAft>
              <a:buNone/>
              <a:defRPr sz="1800">
                <a:solidFill>
                  <a:srgbClr val="FFFFFF"/>
                </a:solidFill>
              </a:defRPr>
            </a:lvl5pPr>
            <a:lvl6pPr lvl="5" rtl="0">
              <a:spcBef>
                <a:spcPts val="0"/>
              </a:spcBef>
              <a:spcAft>
                <a:spcPts val="0"/>
              </a:spcAft>
              <a:buNone/>
              <a:defRPr sz="1800">
                <a:solidFill>
                  <a:srgbClr val="FFFFFF"/>
                </a:solidFill>
              </a:defRPr>
            </a:lvl6pPr>
            <a:lvl7pPr lvl="6" rtl="0">
              <a:spcBef>
                <a:spcPts val="0"/>
              </a:spcBef>
              <a:spcAft>
                <a:spcPts val="0"/>
              </a:spcAft>
              <a:buNone/>
              <a:defRPr sz="1800">
                <a:solidFill>
                  <a:srgbClr val="FFFFFF"/>
                </a:solidFill>
              </a:defRPr>
            </a:lvl7pPr>
            <a:lvl8pPr lvl="7" rtl="0">
              <a:spcBef>
                <a:spcPts val="0"/>
              </a:spcBef>
              <a:spcAft>
                <a:spcPts val="0"/>
              </a:spcAft>
              <a:buNone/>
              <a:defRPr sz="1800">
                <a:solidFill>
                  <a:srgbClr val="FFFFFF"/>
                </a:solidFill>
              </a:defRPr>
            </a:lvl8pPr>
            <a:lvl9pPr lvl="8" rtl="0">
              <a:spcBef>
                <a:spcPts val="0"/>
              </a:spcBef>
              <a:spcAft>
                <a:spcPts val="0"/>
              </a:spcAft>
              <a:buNone/>
              <a:defRPr sz="1800">
                <a:solidFill>
                  <a:srgbClr val="FFFFFF"/>
                </a:solidFill>
              </a:defRPr>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Section Statement 1">
  <p:cSld name="CUSTOM_3">
    <p:spTree>
      <p:nvGrpSpPr>
        <p:cNvPr id="1" name="Shape 767"/>
        <p:cNvGrpSpPr/>
        <p:nvPr/>
      </p:nvGrpSpPr>
      <p:grpSpPr>
        <a:xfrm>
          <a:off x="0" y="0"/>
          <a:ext cx="0" cy="0"/>
          <a:chOff x="0" y="0"/>
          <a:chExt cx="0" cy="0"/>
        </a:xfrm>
      </p:grpSpPr>
      <p:graphicFrame>
        <p:nvGraphicFramePr>
          <p:cNvPr id="768" name="Google Shape;768;p131"/>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69" name="Google Shape;769;p131"/>
          <p:cNvSpPr txBox="1">
            <a:spLocks noGrp="1"/>
          </p:cNvSpPr>
          <p:nvPr>
            <p:ph type="sldNum" idx="12"/>
          </p:nvPr>
        </p:nvSpPr>
        <p:spPr>
          <a:xfrm>
            <a:off x="10668000" y="6320500"/>
            <a:ext cx="741600" cy="2676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770" name="Google Shape;770;p131"/>
          <p:cNvSpPr txBox="1">
            <a:spLocks noGrp="1"/>
          </p:cNvSpPr>
          <p:nvPr>
            <p:ph type="title"/>
          </p:nvPr>
        </p:nvSpPr>
        <p:spPr>
          <a:xfrm>
            <a:off x="766100" y="2144175"/>
            <a:ext cx="5389200" cy="2427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chemeClr val="dk2"/>
                </a:solidFill>
              </a:defRPr>
            </a:lvl1pPr>
            <a:lvl2pPr lvl="1" rtl="0">
              <a:spcBef>
                <a:spcPts val="0"/>
              </a:spcBef>
              <a:spcAft>
                <a:spcPts val="0"/>
              </a:spcAft>
              <a:buNone/>
              <a:defRPr>
                <a:solidFill>
                  <a:schemeClr val="dk2"/>
                </a:solidFill>
                <a:latin typeface="Muli"/>
                <a:ea typeface="Muli"/>
                <a:cs typeface="Muli"/>
                <a:sym typeface="Muli"/>
              </a:defRPr>
            </a:lvl2pPr>
            <a:lvl3pPr lvl="2" rtl="0">
              <a:spcBef>
                <a:spcPts val="0"/>
              </a:spcBef>
              <a:spcAft>
                <a:spcPts val="0"/>
              </a:spcAft>
              <a:buNone/>
              <a:defRPr>
                <a:solidFill>
                  <a:schemeClr val="dk2"/>
                </a:solidFill>
                <a:latin typeface="Muli"/>
                <a:ea typeface="Muli"/>
                <a:cs typeface="Muli"/>
                <a:sym typeface="Muli"/>
              </a:defRPr>
            </a:lvl3pPr>
            <a:lvl4pPr lvl="3" rtl="0">
              <a:spcBef>
                <a:spcPts val="0"/>
              </a:spcBef>
              <a:spcAft>
                <a:spcPts val="0"/>
              </a:spcAft>
              <a:buNone/>
              <a:defRPr>
                <a:solidFill>
                  <a:schemeClr val="dk2"/>
                </a:solidFill>
                <a:latin typeface="Muli"/>
                <a:ea typeface="Muli"/>
                <a:cs typeface="Muli"/>
                <a:sym typeface="Muli"/>
              </a:defRPr>
            </a:lvl4pPr>
            <a:lvl5pPr lvl="4" rtl="0">
              <a:spcBef>
                <a:spcPts val="0"/>
              </a:spcBef>
              <a:spcAft>
                <a:spcPts val="0"/>
              </a:spcAft>
              <a:buNone/>
              <a:defRPr>
                <a:solidFill>
                  <a:schemeClr val="dk2"/>
                </a:solidFill>
                <a:latin typeface="Muli"/>
                <a:ea typeface="Muli"/>
                <a:cs typeface="Muli"/>
                <a:sym typeface="Muli"/>
              </a:defRPr>
            </a:lvl5pPr>
            <a:lvl6pPr lvl="5" rtl="0">
              <a:spcBef>
                <a:spcPts val="0"/>
              </a:spcBef>
              <a:spcAft>
                <a:spcPts val="0"/>
              </a:spcAft>
              <a:buNone/>
              <a:defRPr>
                <a:solidFill>
                  <a:schemeClr val="dk2"/>
                </a:solidFill>
                <a:latin typeface="Muli"/>
                <a:ea typeface="Muli"/>
                <a:cs typeface="Muli"/>
                <a:sym typeface="Muli"/>
              </a:defRPr>
            </a:lvl6pPr>
            <a:lvl7pPr lvl="6" rtl="0">
              <a:spcBef>
                <a:spcPts val="0"/>
              </a:spcBef>
              <a:spcAft>
                <a:spcPts val="0"/>
              </a:spcAft>
              <a:buNone/>
              <a:defRPr>
                <a:solidFill>
                  <a:schemeClr val="dk2"/>
                </a:solidFill>
                <a:latin typeface="Muli"/>
                <a:ea typeface="Muli"/>
                <a:cs typeface="Muli"/>
                <a:sym typeface="Muli"/>
              </a:defRPr>
            </a:lvl7pPr>
            <a:lvl8pPr lvl="7" rtl="0">
              <a:spcBef>
                <a:spcPts val="0"/>
              </a:spcBef>
              <a:spcAft>
                <a:spcPts val="0"/>
              </a:spcAft>
              <a:buNone/>
              <a:defRPr>
                <a:solidFill>
                  <a:schemeClr val="dk2"/>
                </a:solidFill>
                <a:latin typeface="Muli"/>
                <a:ea typeface="Muli"/>
                <a:cs typeface="Muli"/>
                <a:sym typeface="Muli"/>
              </a:defRPr>
            </a:lvl8pPr>
            <a:lvl9pPr lvl="8" rtl="0">
              <a:spcBef>
                <a:spcPts val="0"/>
              </a:spcBef>
              <a:spcAft>
                <a:spcPts val="0"/>
              </a:spcAft>
              <a:buNone/>
              <a:defRPr>
                <a:solidFill>
                  <a:schemeClr val="dk2"/>
                </a:solidFill>
                <a:latin typeface="Muli"/>
                <a:ea typeface="Muli"/>
                <a:cs typeface="Muli"/>
                <a:sym typeface="Muli"/>
              </a:defRPr>
            </a:lvl9pPr>
          </a:lstStyle>
          <a:p>
            <a:endParaRPr/>
          </a:p>
        </p:txBody>
      </p:sp>
      <p:sp>
        <p:nvSpPr>
          <p:cNvPr id="771" name="Google Shape;771;p131"/>
          <p:cNvSpPr txBox="1">
            <a:spLocks noGrp="1"/>
          </p:cNvSpPr>
          <p:nvPr>
            <p:ph type="subTitle" idx="1"/>
          </p:nvPr>
        </p:nvSpPr>
        <p:spPr>
          <a:xfrm>
            <a:off x="766100" y="4816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Statement 2a">
  <p:cSld name="CUSTOM_3_1">
    <p:spTree>
      <p:nvGrpSpPr>
        <p:cNvPr id="1" name="Shape 772"/>
        <p:cNvGrpSpPr/>
        <p:nvPr/>
      </p:nvGrpSpPr>
      <p:grpSpPr>
        <a:xfrm>
          <a:off x="0" y="0"/>
          <a:ext cx="0" cy="0"/>
          <a:chOff x="0" y="0"/>
          <a:chExt cx="0" cy="0"/>
        </a:xfrm>
      </p:grpSpPr>
      <p:sp>
        <p:nvSpPr>
          <p:cNvPr id="773" name="Google Shape;773;p132"/>
          <p:cNvSpPr/>
          <p:nvPr/>
        </p:nvSpPr>
        <p:spPr>
          <a:xfrm>
            <a:off x="0" y="0"/>
            <a:ext cx="12197853" cy="68580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aphicFrame>
        <p:nvGraphicFramePr>
          <p:cNvPr id="774" name="Google Shape;774;p132"/>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75" name="Google Shape;775;p132"/>
          <p:cNvSpPr txBox="1">
            <a:spLocks noGrp="1"/>
          </p:cNvSpPr>
          <p:nvPr>
            <p:ph type="title"/>
          </p:nvPr>
        </p:nvSpPr>
        <p:spPr>
          <a:xfrm>
            <a:off x="766100" y="2220375"/>
            <a:ext cx="5389200" cy="1852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76" name="Google Shape;776;p132"/>
          <p:cNvSpPr txBox="1">
            <a:spLocks noGrp="1"/>
          </p:cNvSpPr>
          <p:nvPr>
            <p:ph type="subTitle" idx="1"/>
          </p:nvPr>
        </p:nvSpPr>
        <p:spPr>
          <a:xfrm>
            <a:off x="766100" y="4435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Main Section Layout (Neutral 5)">
  <p:cSld name="OBJECT_2_2_1_1_1_1_1_1">
    <p:spTree>
      <p:nvGrpSpPr>
        <p:cNvPr id="1" name="Shape 69"/>
        <p:cNvGrpSpPr/>
        <p:nvPr/>
      </p:nvGrpSpPr>
      <p:grpSpPr>
        <a:xfrm>
          <a:off x="0" y="0"/>
          <a:ext cx="0" cy="0"/>
          <a:chOff x="0" y="0"/>
          <a:chExt cx="0" cy="0"/>
        </a:xfrm>
      </p:grpSpPr>
      <p:pic>
        <p:nvPicPr>
          <p:cNvPr id="70" name="Google Shape;70;p14"/>
          <p:cNvPicPr preferRelativeResize="0"/>
          <p:nvPr/>
        </p:nvPicPr>
        <p:blipFill rotWithShape="1">
          <a:blip r:embed="rId2">
            <a:alphaModFix/>
          </a:blip>
          <a:srcRect l="15526"/>
          <a:stretch/>
        </p:blipFill>
        <p:spPr>
          <a:xfrm rot="-5400000">
            <a:off x="2667000" y="-2667000"/>
            <a:ext cx="6877050" cy="12211050"/>
          </a:xfrm>
          <a:prstGeom prst="rect">
            <a:avLst/>
          </a:prstGeom>
          <a:noFill/>
          <a:ln>
            <a:noFill/>
          </a:ln>
        </p:spPr>
      </p:pic>
      <p:sp>
        <p:nvSpPr>
          <p:cNvPr id="71" name="Google Shape;71;p14"/>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2" name="Google Shape;72;p14"/>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3" name="Google Shape;73;p14"/>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Section Statement 2b">
  <p:cSld name="CUSTOM_3_1_3">
    <p:spTree>
      <p:nvGrpSpPr>
        <p:cNvPr id="1" name="Shape 777"/>
        <p:cNvGrpSpPr/>
        <p:nvPr/>
      </p:nvGrpSpPr>
      <p:grpSpPr>
        <a:xfrm>
          <a:off x="0" y="0"/>
          <a:ext cx="0" cy="0"/>
          <a:chOff x="0" y="0"/>
          <a:chExt cx="0" cy="0"/>
        </a:xfrm>
      </p:grpSpPr>
      <p:sp>
        <p:nvSpPr>
          <p:cNvPr id="778" name="Google Shape;778;p133"/>
          <p:cNvSpPr/>
          <p:nvPr/>
        </p:nvSpPr>
        <p:spPr>
          <a:xfrm>
            <a:off x="0" y="0"/>
            <a:ext cx="12197853" cy="68580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aphicFrame>
        <p:nvGraphicFramePr>
          <p:cNvPr id="779" name="Google Shape;779;p133"/>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80" name="Google Shape;780;p133"/>
          <p:cNvSpPr txBox="1">
            <a:spLocks noGrp="1"/>
          </p:cNvSpPr>
          <p:nvPr>
            <p:ph type="title"/>
          </p:nvPr>
        </p:nvSpPr>
        <p:spPr>
          <a:xfrm>
            <a:off x="766100" y="2220375"/>
            <a:ext cx="5389200" cy="1852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81" name="Google Shape;781;p133"/>
          <p:cNvSpPr txBox="1">
            <a:spLocks noGrp="1"/>
          </p:cNvSpPr>
          <p:nvPr>
            <p:ph type="subTitle" idx="1"/>
          </p:nvPr>
        </p:nvSpPr>
        <p:spPr>
          <a:xfrm>
            <a:off x="766100" y="4435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Section Statement 3">
  <p:cSld name="CUSTOM_3_1_2">
    <p:spTree>
      <p:nvGrpSpPr>
        <p:cNvPr id="1" name="Shape 782"/>
        <p:cNvGrpSpPr/>
        <p:nvPr/>
      </p:nvGrpSpPr>
      <p:grpSpPr>
        <a:xfrm>
          <a:off x="0" y="0"/>
          <a:ext cx="0" cy="0"/>
          <a:chOff x="0" y="0"/>
          <a:chExt cx="0" cy="0"/>
        </a:xfrm>
      </p:grpSpPr>
      <p:sp>
        <p:nvSpPr>
          <p:cNvPr id="783" name="Google Shape;783;p134"/>
          <p:cNvSpPr/>
          <p:nvPr/>
        </p:nvSpPr>
        <p:spPr>
          <a:xfrm>
            <a:off x="0" y="0"/>
            <a:ext cx="12190095" cy="6858000"/>
          </a:xfrm>
          <a:custGeom>
            <a:avLst/>
            <a:gdLst/>
            <a:ahLst/>
            <a:cxnLst/>
            <a:rect l="l" t="t" r="r" b="b"/>
            <a:pathLst>
              <a:path w="12190095" h="6858000" extrusionOk="0">
                <a:moveTo>
                  <a:pt x="0" y="6858000"/>
                </a:moveTo>
                <a:lnTo>
                  <a:pt x="12189599" y="6858000"/>
                </a:lnTo>
                <a:lnTo>
                  <a:pt x="12189599" y="0"/>
                </a:lnTo>
                <a:lnTo>
                  <a:pt x="0" y="0"/>
                </a:lnTo>
                <a:lnTo>
                  <a:pt x="0" y="6858000"/>
                </a:lnTo>
                <a:close/>
              </a:path>
            </a:pathLst>
          </a:custGeom>
          <a:solidFill>
            <a:schemeClr val="dk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84" name="Google Shape;784;p134"/>
          <p:cNvSpPr txBox="1">
            <a:spLocks noGrp="1"/>
          </p:cNvSpPr>
          <p:nvPr>
            <p:ph type="title"/>
          </p:nvPr>
        </p:nvSpPr>
        <p:spPr>
          <a:xfrm>
            <a:off x="766100" y="2220375"/>
            <a:ext cx="5389200" cy="1852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785" name="Google Shape;785;p134"/>
          <p:cNvSpPr txBox="1">
            <a:spLocks noGrp="1"/>
          </p:cNvSpPr>
          <p:nvPr>
            <p:ph type="subTitle" idx="1"/>
          </p:nvPr>
        </p:nvSpPr>
        <p:spPr>
          <a:xfrm>
            <a:off x="766100" y="4435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aphicFrame>
        <p:nvGraphicFramePr>
          <p:cNvPr id="786" name="Google Shape;786;p134"/>
          <p:cNvGraphicFramePr/>
          <p:nvPr/>
        </p:nvGraphicFramePr>
        <p:xfrm>
          <a:off x="-95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Section Statement 4">
  <p:cSld name="CUSTOM_3_1_1">
    <p:spTree>
      <p:nvGrpSpPr>
        <p:cNvPr id="1" name="Shape 787"/>
        <p:cNvGrpSpPr/>
        <p:nvPr/>
      </p:nvGrpSpPr>
      <p:grpSpPr>
        <a:xfrm>
          <a:off x="0" y="0"/>
          <a:ext cx="0" cy="0"/>
          <a:chOff x="0" y="0"/>
          <a:chExt cx="0" cy="0"/>
        </a:xfrm>
      </p:grpSpPr>
      <p:sp>
        <p:nvSpPr>
          <p:cNvPr id="788" name="Google Shape;788;p135"/>
          <p:cNvSpPr/>
          <p:nvPr/>
        </p:nvSpPr>
        <p:spPr>
          <a:xfrm>
            <a:off x="0" y="0"/>
            <a:ext cx="12197853" cy="68580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789" name="Google Shape;789;p135"/>
          <p:cNvSpPr txBox="1">
            <a:spLocks noGrp="1"/>
          </p:cNvSpPr>
          <p:nvPr>
            <p:ph type="subTitle" idx="1"/>
          </p:nvPr>
        </p:nvSpPr>
        <p:spPr>
          <a:xfrm>
            <a:off x="1069001" y="4250725"/>
            <a:ext cx="9456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790" name="Google Shape;790;p135"/>
          <p:cNvSpPr txBox="1">
            <a:spLocks noGrp="1"/>
          </p:cNvSpPr>
          <p:nvPr>
            <p:ph type="title"/>
          </p:nvPr>
        </p:nvSpPr>
        <p:spPr>
          <a:xfrm>
            <a:off x="1068999" y="1522250"/>
            <a:ext cx="94569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6000">
                <a:solidFill>
                  <a:srgbClr val="FFFFFF"/>
                </a:solidFill>
              </a:defRPr>
            </a:lvl1pPr>
            <a:lvl2pPr lvl="1" rtl="0">
              <a:spcBef>
                <a:spcPts val="0"/>
              </a:spcBef>
              <a:spcAft>
                <a:spcPts val="0"/>
              </a:spcAft>
              <a:buNone/>
              <a:defRPr>
                <a:solidFill>
                  <a:srgbClr val="FFFFFF"/>
                </a:solidFill>
                <a:latin typeface="Muli"/>
                <a:ea typeface="Muli"/>
                <a:cs typeface="Muli"/>
                <a:sym typeface="Muli"/>
              </a:defRPr>
            </a:lvl2pPr>
            <a:lvl3pPr lvl="2" rtl="0">
              <a:spcBef>
                <a:spcPts val="0"/>
              </a:spcBef>
              <a:spcAft>
                <a:spcPts val="0"/>
              </a:spcAft>
              <a:buNone/>
              <a:defRPr>
                <a:solidFill>
                  <a:srgbClr val="FFFFFF"/>
                </a:solidFill>
                <a:latin typeface="Muli"/>
                <a:ea typeface="Muli"/>
                <a:cs typeface="Muli"/>
                <a:sym typeface="Muli"/>
              </a:defRPr>
            </a:lvl3pPr>
            <a:lvl4pPr lvl="3" rtl="0">
              <a:spcBef>
                <a:spcPts val="0"/>
              </a:spcBef>
              <a:spcAft>
                <a:spcPts val="0"/>
              </a:spcAft>
              <a:buNone/>
              <a:defRPr>
                <a:solidFill>
                  <a:srgbClr val="FFFFFF"/>
                </a:solidFill>
                <a:latin typeface="Muli"/>
                <a:ea typeface="Muli"/>
                <a:cs typeface="Muli"/>
                <a:sym typeface="Muli"/>
              </a:defRPr>
            </a:lvl4pPr>
            <a:lvl5pPr lvl="4" rtl="0">
              <a:spcBef>
                <a:spcPts val="0"/>
              </a:spcBef>
              <a:spcAft>
                <a:spcPts val="0"/>
              </a:spcAft>
              <a:buNone/>
              <a:defRPr>
                <a:solidFill>
                  <a:srgbClr val="FFFFFF"/>
                </a:solidFill>
                <a:latin typeface="Muli"/>
                <a:ea typeface="Muli"/>
                <a:cs typeface="Muli"/>
                <a:sym typeface="Muli"/>
              </a:defRPr>
            </a:lvl5pPr>
            <a:lvl6pPr lvl="5" rtl="0">
              <a:spcBef>
                <a:spcPts val="0"/>
              </a:spcBef>
              <a:spcAft>
                <a:spcPts val="0"/>
              </a:spcAft>
              <a:buNone/>
              <a:defRPr>
                <a:solidFill>
                  <a:srgbClr val="FFFFFF"/>
                </a:solidFill>
                <a:latin typeface="Muli"/>
                <a:ea typeface="Muli"/>
                <a:cs typeface="Muli"/>
                <a:sym typeface="Muli"/>
              </a:defRPr>
            </a:lvl6pPr>
            <a:lvl7pPr lvl="6" rtl="0">
              <a:spcBef>
                <a:spcPts val="0"/>
              </a:spcBef>
              <a:spcAft>
                <a:spcPts val="0"/>
              </a:spcAft>
              <a:buNone/>
              <a:defRPr>
                <a:solidFill>
                  <a:srgbClr val="FFFFFF"/>
                </a:solidFill>
                <a:latin typeface="Muli"/>
                <a:ea typeface="Muli"/>
                <a:cs typeface="Muli"/>
                <a:sym typeface="Muli"/>
              </a:defRPr>
            </a:lvl7pPr>
            <a:lvl8pPr lvl="7" rtl="0">
              <a:spcBef>
                <a:spcPts val="0"/>
              </a:spcBef>
              <a:spcAft>
                <a:spcPts val="0"/>
              </a:spcAft>
              <a:buNone/>
              <a:defRPr>
                <a:solidFill>
                  <a:srgbClr val="FFFFFF"/>
                </a:solidFill>
                <a:latin typeface="Muli"/>
                <a:ea typeface="Muli"/>
                <a:cs typeface="Muli"/>
                <a:sym typeface="Muli"/>
              </a:defRPr>
            </a:lvl8pPr>
            <a:lvl9pPr lvl="8" rtl="0">
              <a:spcBef>
                <a:spcPts val="0"/>
              </a:spcBef>
              <a:spcAft>
                <a:spcPts val="0"/>
              </a:spcAft>
              <a:buNone/>
              <a:defRPr>
                <a:solidFill>
                  <a:srgbClr val="FFFFFF"/>
                </a:solidFill>
                <a:latin typeface="Muli"/>
                <a:ea typeface="Muli"/>
                <a:cs typeface="Muli"/>
                <a:sym typeface="Muli"/>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Section Statement 5">
  <p:cSld name="CUSTOM_3_1_1_1">
    <p:spTree>
      <p:nvGrpSpPr>
        <p:cNvPr id="1" name="Shape 791"/>
        <p:cNvGrpSpPr/>
        <p:nvPr/>
      </p:nvGrpSpPr>
      <p:grpSpPr>
        <a:xfrm>
          <a:off x="0" y="0"/>
          <a:ext cx="0" cy="0"/>
          <a:chOff x="0" y="0"/>
          <a:chExt cx="0" cy="0"/>
        </a:xfrm>
      </p:grpSpPr>
      <p:sp>
        <p:nvSpPr>
          <p:cNvPr id="792" name="Google Shape;792;p136"/>
          <p:cNvSpPr txBox="1">
            <a:spLocks noGrp="1"/>
          </p:cNvSpPr>
          <p:nvPr>
            <p:ph type="title"/>
          </p:nvPr>
        </p:nvSpPr>
        <p:spPr>
          <a:xfrm>
            <a:off x="1068999" y="1522250"/>
            <a:ext cx="94569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6000">
                <a:solidFill>
                  <a:schemeClr val="dk2"/>
                </a:solidFill>
              </a:defRPr>
            </a:lvl1pPr>
            <a:lvl2pPr lvl="1" rtl="0">
              <a:spcBef>
                <a:spcPts val="0"/>
              </a:spcBef>
              <a:spcAft>
                <a:spcPts val="0"/>
              </a:spcAft>
              <a:buNone/>
              <a:defRPr>
                <a:solidFill>
                  <a:schemeClr val="dk2"/>
                </a:solidFill>
                <a:latin typeface="Muli"/>
                <a:ea typeface="Muli"/>
                <a:cs typeface="Muli"/>
                <a:sym typeface="Muli"/>
              </a:defRPr>
            </a:lvl2pPr>
            <a:lvl3pPr lvl="2" rtl="0">
              <a:spcBef>
                <a:spcPts val="0"/>
              </a:spcBef>
              <a:spcAft>
                <a:spcPts val="0"/>
              </a:spcAft>
              <a:buNone/>
              <a:defRPr>
                <a:solidFill>
                  <a:schemeClr val="dk2"/>
                </a:solidFill>
                <a:latin typeface="Muli"/>
                <a:ea typeface="Muli"/>
                <a:cs typeface="Muli"/>
                <a:sym typeface="Muli"/>
              </a:defRPr>
            </a:lvl3pPr>
            <a:lvl4pPr lvl="3" rtl="0">
              <a:spcBef>
                <a:spcPts val="0"/>
              </a:spcBef>
              <a:spcAft>
                <a:spcPts val="0"/>
              </a:spcAft>
              <a:buNone/>
              <a:defRPr>
                <a:solidFill>
                  <a:schemeClr val="dk2"/>
                </a:solidFill>
                <a:latin typeface="Muli"/>
                <a:ea typeface="Muli"/>
                <a:cs typeface="Muli"/>
                <a:sym typeface="Muli"/>
              </a:defRPr>
            </a:lvl4pPr>
            <a:lvl5pPr lvl="4" rtl="0">
              <a:spcBef>
                <a:spcPts val="0"/>
              </a:spcBef>
              <a:spcAft>
                <a:spcPts val="0"/>
              </a:spcAft>
              <a:buNone/>
              <a:defRPr>
                <a:solidFill>
                  <a:schemeClr val="dk2"/>
                </a:solidFill>
                <a:latin typeface="Muli"/>
                <a:ea typeface="Muli"/>
                <a:cs typeface="Muli"/>
                <a:sym typeface="Muli"/>
              </a:defRPr>
            </a:lvl5pPr>
            <a:lvl6pPr lvl="5" rtl="0">
              <a:spcBef>
                <a:spcPts val="0"/>
              </a:spcBef>
              <a:spcAft>
                <a:spcPts val="0"/>
              </a:spcAft>
              <a:buNone/>
              <a:defRPr>
                <a:solidFill>
                  <a:schemeClr val="dk2"/>
                </a:solidFill>
                <a:latin typeface="Muli"/>
                <a:ea typeface="Muli"/>
                <a:cs typeface="Muli"/>
                <a:sym typeface="Muli"/>
              </a:defRPr>
            </a:lvl6pPr>
            <a:lvl7pPr lvl="6" rtl="0">
              <a:spcBef>
                <a:spcPts val="0"/>
              </a:spcBef>
              <a:spcAft>
                <a:spcPts val="0"/>
              </a:spcAft>
              <a:buNone/>
              <a:defRPr>
                <a:solidFill>
                  <a:schemeClr val="dk2"/>
                </a:solidFill>
                <a:latin typeface="Muli"/>
                <a:ea typeface="Muli"/>
                <a:cs typeface="Muli"/>
                <a:sym typeface="Muli"/>
              </a:defRPr>
            </a:lvl7pPr>
            <a:lvl8pPr lvl="7" rtl="0">
              <a:spcBef>
                <a:spcPts val="0"/>
              </a:spcBef>
              <a:spcAft>
                <a:spcPts val="0"/>
              </a:spcAft>
              <a:buNone/>
              <a:defRPr>
                <a:solidFill>
                  <a:schemeClr val="dk2"/>
                </a:solidFill>
                <a:latin typeface="Muli"/>
                <a:ea typeface="Muli"/>
                <a:cs typeface="Muli"/>
                <a:sym typeface="Muli"/>
              </a:defRPr>
            </a:lvl8pPr>
            <a:lvl9pPr lvl="8" rtl="0">
              <a:spcBef>
                <a:spcPts val="0"/>
              </a:spcBef>
              <a:spcAft>
                <a:spcPts val="0"/>
              </a:spcAft>
              <a:buNone/>
              <a:defRPr>
                <a:solidFill>
                  <a:schemeClr val="dk2"/>
                </a:solidFill>
                <a:latin typeface="Muli"/>
                <a:ea typeface="Muli"/>
                <a:cs typeface="Muli"/>
                <a:sym typeface="Muli"/>
              </a:defRPr>
            </a:lvl9pPr>
          </a:lstStyle>
          <a:p>
            <a:endParaRPr/>
          </a:p>
        </p:txBody>
      </p:sp>
      <p:sp>
        <p:nvSpPr>
          <p:cNvPr id="793" name="Google Shape;793;p136"/>
          <p:cNvSpPr txBox="1">
            <a:spLocks noGrp="1"/>
          </p:cNvSpPr>
          <p:nvPr>
            <p:ph type="subTitle" idx="1"/>
          </p:nvPr>
        </p:nvSpPr>
        <p:spPr>
          <a:xfrm>
            <a:off x="1069001" y="4174525"/>
            <a:ext cx="9456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Section Statement 5 1">
  <p:cSld name="CUSTOM_3_1_1_1_1">
    <p:spTree>
      <p:nvGrpSpPr>
        <p:cNvPr id="1" name="Shape 794"/>
        <p:cNvGrpSpPr/>
        <p:nvPr/>
      </p:nvGrpSpPr>
      <p:grpSpPr>
        <a:xfrm>
          <a:off x="0" y="0"/>
          <a:ext cx="0" cy="0"/>
          <a:chOff x="0" y="0"/>
          <a:chExt cx="0" cy="0"/>
        </a:xfrm>
      </p:grpSpPr>
      <p:sp>
        <p:nvSpPr>
          <p:cNvPr id="795" name="Google Shape;795;p137"/>
          <p:cNvSpPr txBox="1">
            <a:spLocks noGrp="1"/>
          </p:cNvSpPr>
          <p:nvPr>
            <p:ph type="title"/>
          </p:nvPr>
        </p:nvSpPr>
        <p:spPr>
          <a:xfrm>
            <a:off x="1068999" y="1522250"/>
            <a:ext cx="94569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6000">
                <a:solidFill>
                  <a:schemeClr val="dk2"/>
                </a:solidFill>
              </a:defRPr>
            </a:lvl1pPr>
            <a:lvl2pPr lvl="1" rtl="0">
              <a:spcBef>
                <a:spcPts val="0"/>
              </a:spcBef>
              <a:spcAft>
                <a:spcPts val="0"/>
              </a:spcAft>
              <a:buNone/>
              <a:defRPr>
                <a:solidFill>
                  <a:schemeClr val="dk2"/>
                </a:solidFill>
                <a:latin typeface="Muli"/>
                <a:ea typeface="Muli"/>
                <a:cs typeface="Muli"/>
                <a:sym typeface="Muli"/>
              </a:defRPr>
            </a:lvl2pPr>
            <a:lvl3pPr lvl="2" rtl="0">
              <a:spcBef>
                <a:spcPts val="0"/>
              </a:spcBef>
              <a:spcAft>
                <a:spcPts val="0"/>
              </a:spcAft>
              <a:buNone/>
              <a:defRPr>
                <a:solidFill>
                  <a:schemeClr val="dk2"/>
                </a:solidFill>
                <a:latin typeface="Muli"/>
                <a:ea typeface="Muli"/>
                <a:cs typeface="Muli"/>
                <a:sym typeface="Muli"/>
              </a:defRPr>
            </a:lvl3pPr>
            <a:lvl4pPr lvl="3" rtl="0">
              <a:spcBef>
                <a:spcPts val="0"/>
              </a:spcBef>
              <a:spcAft>
                <a:spcPts val="0"/>
              </a:spcAft>
              <a:buNone/>
              <a:defRPr>
                <a:solidFill>
                  <a:schemeClr val="dk2"/>
                </a:solidFill>
                <a:latin typeface="Muli"/>
                <a:ea typeface="Muli"/>
                <a:cs typeface="Muli"/>
                <a:sym typeface="Muli"/>
              </a:defRPr>
            </a:lvl4pPr>
            <a:lvl5pPr lvl="4" rtl="0">
              <a:spcBef>
                <a:spcPts val="0"/>
              </a:spcBef>
              <a:spcAft>
                <a:spcPts val="0"/>
              </a:spcAft>
              <a:buNone/>
              <a:defRPr>
                <a:solidFill>
                  <a:schemeClr val="dk2"/>
                </a:solidFill>
                <a:latin typeface="Muli"/>
                <a:ea typeface="Muli"/>
                <a:cs typeface="Muli"/>
                <a:sym typeface="Muli"/>
              </a:defRPr>
            </a:lvl5pPr>
            <a:lvl6pPr lvl="5" rtl="0">
              <a:spcBef>
                <a:spcPts val="0"/>
              </a:spcBef>
              <a:spcAft>
                <a:spcPts val="0"/>
              </a:spcAft>
              <a:buNone/>
              <a:defRPr>
                <a:solidFill>
                  <a:schemeClr val="dk2"/>
                </a:solidFill>
                <a:latin typeface="Muli"/>
                <a:ea typeface="Muli"/>
                <a:cs typeface="Muli"/>
                <a:sym typeface="Muli"/>
              </a:defRPr>
            </a:lvl6pPr>
            <a:lvl7pPr lvl="6" rtl="0">
              <a:spcBef>
                <a:spcPts val="0"/>
              </a:spcBef>
              <a:spcAft>
                <a:spcPts val="0"/>
              </a:spcAft>
              <a:buNone/>
              <a:defRPr>
                <a:solidFill>
                  <a:schemeClr val="dk2"/>
                </a:solidFill>
                <a:latin typeface="Muli"/>
                <a:ea typeface="Muli"/>
                <a:cs typeface="Muli"/>
                <a:sym typeface="Muli"/>
              </a:defRPr>
            </a:lvl7pPr>
            <a:lvl8pPr lvl="7" rtl="0">
              <a:spcBef>
                <a:spcPts val="0"/>
              </a:spcBef>
              <a:spcAft>
                <a:spcPts val="0"/>
              </a:spcAft>
              <a:buNone/>
              <a:defRPr>
                <a:solidFill>
                  <a:schemeClr val="dk2"/>
                </a:solidFill>
                <a:latin typeface="Muli"/>
                <a:ea typeface="Muli"/>
                <a:cs typeface="Muli"/>
                <a:sym typeface="Muli"/>
              </a:defRPr>
            </a:lvl8pPr>
            <a:lvl9pPr lvl="8" rtl="0">
              <a:spcBef>
                <a:spcPts val="0"/>
              </a:spcBef>
              <a:spcAft>
                <a:spcPts val="0"/>
              </a:spcAft>
              <a:buNone/>
              <a:defRPr>
                <a:solidFill>
                  <a:schemeClr val="dk2"/>
                </a:solidFill>
                <a:latin typeface="Muli"/>
                <a:ea typeface="Muli"/>
                <a:cs typeface="Muli"/>
                <a:sym typeface="Muli"/>
              </a:defRPr>
            </a:lvl9pPr>
          </a:lstStyle>
          <a:p>
            <a:endParaRPr/>
          </a:p>
        </p:txBody>
      </p:sp>
      <p:sp>
        <p:nvSpPr>
          <p:cNvPr id="796" name="Google Shape;796;p137"/>
          <p:cNvSpPr txBox="1">
            <a:spLocks noGrp="1"/>
          </p:cNvSpPr>
          <p:nvPr>
            <p:ph type="subTitle" idx="1"/>
          </p:nvPr>
        </p:nvSpPr>
        <p:spPr>
          <a:xfrm>
            <a:off x="1069001" y="4174525"/>
            <a:ext cx="9456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graphicFrame>
        <p:nvGraphicFramePr>
          <p:cNvPr id="797" name="Google Shape;797;p137"/>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98" name="Google Shape;798;p137"/>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only">
  <p:cSld name="CUSTOM_1">
    <p:spTree>
      <p:nvGrpSpPr>
        <p:cNvPr id="1" name="Shape 799"/>
        <p:cNvGrpSpPr/>
        <p:nvPr/>
      </p:nvGrpSpPr>
      <p:grpSpPr>
        <a:xfrm>
          <a:off x="0" y="0"/>
          <a:ext cx="0" cy="0"/>
          <a:chOff x="0" y="0"/>
          <a:chExt cx="0" cy="0"/>
        </a:xfrm>
      </p:grpSpPr>
      <p:graphicFrame>
        <p:nvGraphicFramePr>
          <p:cNvPr id="800" name="Google Shape;800;p138"/>
          <p:cNvGraphicFramePr/>
          <p:nvPr/>
        </p:nvGraphicFramePr>
        <p:xfrm>
          <a:off x="0" y="0"/>
          <a:ext cx="12192000" cy="6858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801" name="Google Shape;801;p138"/>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802" name="Google Shape;802;p138"/>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mp; Content">
  <p:cSld name="CUSTOM_2">
    <p:spTree>
      <p:nvGrpSpPr>
        <p:cNvPr id="1" name="Shape 803"/>
        <p:cNvGrpSpPr/>
        <p:nvPr/>
      </p:nvGrpSpPr>
      <p:grpSpPr>
        <a:xfrm>
          <a:off x="0" y="0"/>
          <a:ext cx="0" cy="0"/>
          <a:chOff x="0" y="0"/>
          <a:chExt cx="0" cy="0"/>
        </a:xfrm>
      </p:grpSpPr>
      <p:graphicFrame>
        <p:nvGraphicFramePr>
          <p:cNvPr id="804" name="Google Shape;804;p139"/>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805" name="Google Shape;805;p139"/>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806" name="Google Shape;806;p139"/>
          <p:cNvSpPr txBox="1">
            <a:spLocks noGrp="1"/>
          </p:cNvSpPr>
          <p:nvPr>
            <p:ph type="body" idx="1"/>
          </p:nvPr>
        </p:nvSpPr>
        <p:spPr>
          <a:xfrm>
            <a:off x="685800" y="1264824"/>
            <a:ext cx="108204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807" name="Google Shape;807;p139"/>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808"/>
        <p:cNvGrpSpPr/>
        <p:nvPr/>
      </p:nvGrpSpPr>
      <p:grpSpPr>
        <a:xfrm>
          <a:off x="0" y="0"/>
          <a:ext cx="0" cy="0"/>
          <a:chOff x="0" y="0"/>
          <a:chExt cx="0" cy="0"/>
        </a:xfrm>
      </p:grpSpPr>
      <p:graphicFrame>
        <p:nvGraphicFramePr>
          <p:cNvPr id="809" name="Google Shape;809;p14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810" name="Google Shape;810;p140"/>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811" name="Google Shape;811;p140"/>
          <p:cNvSpPr txBox="1">
            <a:spLocks noGrp="1"/>
          </p:cNvSpPr>
          <p:nvPr>
            <p:ph type="body" idx="1"/>
          </p:nvPr>
        </p:nvSpPr>
        <p:spPr>
          <a:xfrm>
            <a:off x="685800" y="1318212"/>
            <a:ext cx="48006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812" name="Google Shape;812;p140"/>
          <p:cNvSpPr txBox="1">
            <a:spLocks noGrp="1"/>
          </p:cNvSpPr>
          <p:nvPr>
            <p:ph type="body" idx="2"/>
          </p:nvPr>
        </p:nvSpPr>
        <p:spPr>
          <a:xfrm>
            <a:off x="6629400" y="1318212"/>
            <a:ext cx="48006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813" name="Google Shape;813;p140"/>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814" name="Google Shape;814;p140"/>
          <p:cNvSpPr txBox="1"/>
          <p:nvPr/>
        </p:nvSpPr>
        <p:spPr>
          <a:xfrm>
            <a:off x="673100" y="63881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2019</a:t>
            </a:r>
            <a:endParaRPr sz="1000">
              <a:latin typeface="Muli"/>
              <a:ea typeface="Muli"/>
              <a:cs typeface="Muli"/>
              <a:sym typeface="Muli"/>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5 bullets">
  <p:cSld name="Two Content_2">
    <p:spTree>
      <p:nvGrpSpPr>
        <p:cNvPr id="1" name="Shape 815"/>
        <p:cNvGrpSpPr/>
        <p:nvPr/>
      </p:nvGrpSpPr>
      <p:grpSpPr>
        <a:xfrm>
          <a:off x="0" y="0"/>
          <a:ext cx="0" cy="0"/>
          <a:chOff x="0" y="0"/>
          <a:chExt cx="0" cy="0"/>
        </a:xfrm>
      </p:grpSpPr>
      <p:graphicFrame>
        <p:nvGraphicFramePr>
          <p:cNvPr id="816" name="Google Shape;816;p141"/>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817" name="Google Shape;817;p141"/>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818" name="Google Shape;818;p141"/>
          <p:cNvSpPr txBox="1">
            <a:spLocks noGrp="1"/>
          </p:cNvSpPr>
          <p:nvPr>
            <p:ph type="body" idx="1"/>
          </p:nvPr>
        </p:nvSpPr>
        <p:spPr>
          <a:xfrm>
            <a:off x="685800" y="1318212"/>
            <a:ext cx="48006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819" name="Google Shape;819;p141"/>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grpSp>
        <p:nvGrpSpPr>
          <p:cNvPr id="820" name="Google Shape;820;p141"/>
          <p:cNvGrpSpPr/>
          <p:nvPr/>
        </p:nvGrpSpPr>
        <p:grpSpPr>
          <a:xfrm>
            <a:off x="6126479" y="1446441"/>
            <a:ext cx="5302980" cy="623700"/>
            <a:chOff x="5745479" y="1446441"/>
            <a:chExt cx="5302980" cy="623700"/>
          </a:xfrm>
        </p:grpSpPr>
        <p:sp>
          <p:nvSpPr>
            <p:cNvPr id="821" name="Google Shape;821;p141"/>
            <p:cNvSpPr txBox="1"/>
            <p:nvPr/>
          </p:nvSpPr>
          <p:spPr>
            <a:xfrm>
              <a:off x="5775959" y="1446441"/>
              <a:ext cx="5272500" cy="623700"/>
            </a:xfrm>
            <a:prstGeom prst="rect">
              <a:avLst/>
            </a:prstGeom>
            <a:solidFill>
              <a:srgbClr val="EEEEEE"/>
            </a:solidFill>
            <a:ln>
              <a:noFill/>
            </a:ln>
          </p:spPr>
          <p:txBody>
            <a:bodyPr spcFirstLastPara="1" wrap="square" lIns="0" tIns="4425" rIns="0" bIns="0" anchor="t" anchorCtr="0">
              <a:noAutofit/>
            </a:bodyPr>
            <a:lstStyle/>
            <a:p>
              <a:pPr marL="0" marR="0" lvl="0" indent="0" algn="l" rtl="0">
                <a:lnSpc>
                  <a:spcPct val="100000"/>
                </a:lnSpc>
                <a:spcBef>
                  <a:spcPts val="0"/>
                </a:spcBef>
                <a:spcAft>
                  <a:spcPts val="0"/>
                </a:spcAft>
                <a:buNone/>
              </a:pPr>
              <a:endParaRPr sz="1400">
                <a:latin typeface="Muli"/>
                <a:ea typeface="Muli"/>
                <a:cs typeface="Muli"/>
                <a:sym typeface="Muli"/>
              </a:endParaRPr>
            </a:p>
          </p:txBody>
        </p:sp>
        <p:sp>
          <p:nvSpPr>
            <p:cNvPr id="822" name="Google Shape;822;p141"/>
            <p:cNvSpPr/>
            <p:nvPr/>
          </p:nvSpPr>
          <p:spPr>
            <a:xfrm>
              <a:off x="5745479" y="1446441"/>
              <a:ext cx="0" cy="623569"/>
            </a:xfrm>
            <a:custGeom>
              <a:avLst/>
              <a:gdLst/>
              <a:ahLst/>
              <a:cxnLst/>
              <a:rect l="l" t="t" r="r" b="b"/>
              <a:pathLst>
                <a:path w="120000" h="623569"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grpSp>
        <p:nvGrpSpPr>
          <p:cNvPr id="823" name="Google Shape;823;p141"/>
          <p:cNvGrpSpPr/>
          <p:nvPr/>
        </p:nvGrpSpPr>
        <p:grpSpPr>
          <a:xfrm>
            <a:off x="6126479" y="2370921"/>
            <a:ext cx="5302980" cy="623700"/>
            <a:chOff x="5745479" y="2218524"/>
            <a:chExt cx="5302980" cy="623700"/>
          </a:xfrm>
        </p:grpSpPr>
        <p:sp>
          <p:nvSpPr>
            <p:cNvPr id="824" name="Google Shape;824;p141"/>
            <p:cNvSpPr txBox="1"/>
            <p:nvPr/>
          </p:nvSpPr>
          <p:spPr>
            <a:xfrm>
              <a:off x="5775959" y="2218524"/>
              <a:ext cx="5272500" cy="623700"/>
            </a:xfrm>
            <a:prstGeom prst="rect">
              <a:avLst/>
            </a:prstGeom>
            <a:solidFill>
              <a:srgbClr val="EEEEEE"/>
            </a:solidFill>
            <a:ln>
              <a:noFill/>
            </a:ln>
          </p:spPr>
          <p:txBody>
            <a:bodyPr spcFirstLastPara="1" wrap="square" lIns="0" tIns="4425" rIns="0" bIns="0" anchor="t" anchorCtr="0">
              <a:noAutofit/>
            </a:bodyPr>
            <a:lstStyle/>
            <a:p>
              <a:pPr marL="391160" marR="0" lvl="0" indent="0" algn="l" rtl="0">
                <a:lnSpc>
                  <a:spcPct val="100000"/>
                </a:lnSpc>
                <a:spcBef>
                  <a:spcPts val="0"/>
                </a:spcBef>
                <a:spcAft>
                  <a:spcPts val="0"/>
                </a:spcAft>
                <a:buNone/>
              </a:pPr>
              <a:endParaRPr sz="1400">
                <a:latin typeface="Muli"/>
                <a:ea typeface="Muli"/>
                <a:cs typeface="Muli"/>
                <a:sym typeface="Muli"/>
              </a:endParaRPr>
            </a:p>
          </p:txBody>
        </p:sp>
        <p:sp>
          <p:nvSpPr>
            <p:cNvPr id="825" name="Google Shape;825;p141"/>
            <p:cNvSpPr/>
            <p:nvPr/>
          </p:nvSpPr>
          <p:spPr>
            <a:xfrm>
              <a:off x="5745479" y="2218524"/>
              <a:ext cx="0" cy="623569"/>
            </a:xfrm>
            <a:custGeom>
              <a:avLst/>
              <a:gdLst/>
              <a:ahLst/>
              <a:cxnLst/>
              <a:rect l="l" t="t" r="r" b="b"/>
              <a:pathLst>
                <a:path w="120000" h="623569"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grpSp>
        <p:nvGrpSpPr>
          <p:cNvPr id="826" name="Google Shape;826;p141"/>
          <p:cNvGrpSpPr/>
          <p:nvPr/>
        </p:nvGrpSpPr>
        <p:grpSpPr>
          <a:xfrm>
            <a:off x="6126479" y="3295402"/>
            <a:ext cx="5302980" cy="623700"/>
            <a:chOff x="5745479" y="2990608"/>
            <a:chExt cx="5302980" cy="623700"/>
          </a:xfrm>
        </p:grpSpPr>
        <p:sp>
          <p:nvSpPr>
            <p:cNvPr id="827" name="Google Shape;827;p141"/>
            <p:cNvSpPr txBox="1"/>
            <p:nvPr/>
          </p:nvSpPr>
          <p:spPr>
            <a:xfrm>
              <a:off x="5775959" y="2990608"/>
              <a:ext cx="5272500" cy="623700"/>
            </a:xfrm>
            <a:prstGeom prst="rect">
              <a:avLst/>
            </a:prstGeom>
            <a:solidFill>
              <a:srgbClr val="EEEEEE"/>
            </a:solidFill>
            <a:ln>
              <a:noFill/>
            </a:ln>
          </p:spPr>
          <p:txBody>
            <a:bodyPr spcFirstLastPara="1" wrap="square" lIns="0" tIns="4425" rIns="0" bIns="0" anchor="t" anchorCtr="0">
              <a:noAutofit/>
            </a:bodyPr>
            <a:lstStyle/>
            <a:p>
              <a:pPr marL="391160" marR="0" lvl="0" indent="0" algn="l" rtl="0">
                <a:lnSpc>
                  <a:spcPct val="100000"/>
                </a:lnSpc>
                <a:spcBef>
                  <a:spcPts val="0"/>
                </a:spcBef>
                <a:spcAft>
                  <a:spcPts val="0"/>
                </a:spcAft>
                <a:buNone/>
              </a:pPr>
              <a:endParaRPr sz="1400">
                <a:latin typeface="Muli"/>
                <a:ea typeface="Muli"/>
                <a:cs typeface="Muli"/>
                <a:sym typeface="Muli"/>
              </a:endParaRPr>
            </a:p>
          </p:txBody>
        </p:sp>
        <p:sp>
          <p:nvSpPr>
            <p:cNvPr id="828" name="Google Shape;828;p141"/>
            <p:cNvSpPr/>
            <p:nvPr/>
          </p:nvSpPr>
          <p:spPr>
            <a:xfrm>
              <a:off x="5745479" y="2990608"/>
              <a:ext cx="0" cy="623570"/>
            </a:xfrm>
            <a:custGeom>
              <a:avLst/>
              <a:gdLst/>
              <a:ahLst/>
              <a:cxnLst/>
              <a:rect l="l" t="t" r="r" b="b"/>
              <a:pathLst>
                <a:path w="120000" h="623570"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grpSp>
        <p:nvGrpSpPr>
          <p:cNvPr id="829" name="Google Shape;829;p141"/>
          <p:cNvGrpSpPr/>
          <p:nvPr/>
        </p:nvGrpSpPr>
        <p:grpSpPr>
          <a:xfrm>
            <a:off x="6126479" y="4219882"/>
            <a:ext cx="5302980" cy="623700"/>
            <a:chOff x="5745479" y="3762679"/>
            <a:chExt cx="5302980" cy="623700"/>
          </a:xfrm>
        </p:grpSpPr>
        <p:sp>
          <p:nvSpPr>
            <p:cNvPr id="830" name="Google Shape;830;p141"/>
            <p:cNvSpPr txBox="1"/>
            <p:nvPr/>
          </p:nvSpPr>
          <p:spPr>
            <a:xfrm>
              <a:off x="5775959" y="3762679"/>
              <a:ext cx="5272500" cy="623700"/>
            </a:xfrm>
            <a:prstGeom prst="rect">
              <a:avLst/>
            </a:prstGeom>
            <a:solidFill>
              <a:srgbClr val="EEEEEE"/>
            </a:solidFill>
            <a:ln>
              <a:noFill/>
            </a:ln>
          </p:spPr>
          <p:txBody>
            <a:bodyPr spcFirstLastPara="1" wrap="square" lIns="0" tIns="4425" rIns="0" bIns="0" anchor="t" anchorCtr="0">
              <a:noAutofit/>
            </a:bodyPr>
            <a:lstStyle/>
            <a:p>
              <a:pPr marL="391160" marR="0" lvl="0" indent="0" algn="l" rtl="0">
                <a:lnSpc>
                  <a:spcPct val="100000"/>
                </a:lnSpc>
                <a:spcBef>
                  <a:spcPts val="0"/>
                </a:spcBef>
                <a:spcAft>
                  <a:spcPts val="0"/>
                </a:spcAft>
                <a:buNone/>
              </a:pPr>
              <a:endParaRPr sz="1400">
                <a:latin typeface="Muli"/>
                <a:ea typeface="Muli"/>
                <a:cs typeface="Muli"/>
                <a:sym typeface="Muli"/>
              </a:endParaRPr>
            </a:p>
          </p:txBody>
        </p:sp>
        <p:sp>
          <p:nvSpPr>
            <p:cNvPr id="831" name="Google Shape;831;p141"/>
            <p:cNvSpPr/>
            <p:nvPr/>
          </p:nvSpPr>
          <p:spPr>
            <a:xfrm>
              <a:off x="5745479" y="3762692"/>
              <a:ext cx="0" cy="623570"/>
            </a:xfrm>
            <a:custGeom>
              <a:avLst/>
              <a:gdLst/>
              <a:ahLst/>
              <a:cxnLst/>
              <a:rect l="l" t="t" r="r" b="b"/>
              <a:pathLst>
                <a:path w="120000" h="623570"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grpSp>
        <p:nvGrpSpPr>
          <p:cNvPr id="832" name="Google Shape;832;p141"/>
          <p:cNvGrpSpPr/>
          <p:nvPr/>
        </p:nvGrpSpPr>
        <p:grpSpPr>
          <a:xfrm>
            <a:off x="6126479" y="5144363"/>
            <a:ext cx="5302980" cy="623700"/>
            <a:chOff x="5745479" y="4534763"/>
            <a:chExt cx="5302980" cy="623700"/>
          </a:xfrm>
        </p:grpSpPr>
        <p:sp>
          <p:nvSpPr>
            <p:cNvPr id="833" name="Google Shape;833;p141"/>
            <p:cNvSpPr txBox="1"/>
            <p:nvPr/>
          </p:nvSpPr>
          <p:spPr>
            <a:xfrm>
              <a:off x="5775959" y="4534763"/>
              <a:ext cx="5272500" cy="623700"/>
            </a:xfrm>
            <a:prstGeom prst="rect">
              <a:avLst/>
            </a:prstGeom>
            <a:solidFill>
              <a:srgbClr val="EEEEEE"/>
            </a:solidFill>
            <a:ln>
              <a:noFill/>
            </a:ln>
          </p:spPr>
          <p:txBody>
            <a:bodyPr spcFirstLastPara="1" wrap="square" lIns="0" tIns="4425" rIns="0" bIns="0" anchor="t" anchorCtr="0">
              <a:noAutofit/>
            </a:bodyPr>
            <a:lstStyle/>
            <a:p>
              <a:pPr marL="0" marR="0" lvl="0" indent="0" algn="l" rtl="0">
                <a:lnSpc>
                  <a:spcPct val="100000"/>
                </a:lnSpc>
                <a:spcBef>
                  <a:spcPts val="0"/>
                </a:spcBef>
                <a:spcAft>
                  <a:spcPts val="0"/>
                </a:spcAft>
                <a:buNone/>
              </a:pPr>
              <a:endParaRPr sz="1400">
                <a:latin typeface="Muli"/>
                <a:ea typeface="Muli"/>
                <a:cs typeface="Muli"/>
                <a:sym typeface="Muli"/>
              </a:endParaRPr>
            </a:p>
          </p:txBody>
        </p:sp>
        <p:sp>
          <p:nvSpPr>
            <p:cNvPr id="834" name="Google Shape;834;p141"/>
            <p:cNvSpPr/>
            <p:nvPr/>
          </p:nvSpPr>
          <p:spPr>
            <a:xfrm>
              <a:off x="5745479" y="4534763"/>
              <a:ext cx="0" cy="623570"/>
            </a:xfrm>
            <a:custGeom>
              <a:avLst/>
              <a:gdLst/>
              <a:ahLst/>
              <a:cxnLst/>
              <a:rect l="l" t="t" r="r" b="b"/>
              <a:pathLst>
                <a:path w="120000" h="623570"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sp>
        <p:nvSpPr>
          <p:cNvPr id="835" name="Google Shape;835;p141"/>
          <p:cNvSpPr txBox="1">
            <a:spLocks noGrp="1"/>
          </p:cNvSpPr>
          <p:nvPr>
            <p:ph type="body" idx="2"/>
          </p:nvPr>
        </p:nvSpPr>
        <p:spPr>
          <a:xfrm>
            <a:off x="6126475" y="1531513"/>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36" name="Google Shape;836;p141"/>
          <p:cNvSpPr txBox="1">
            <a:spLocks noGrp="1"/>
          </p:cNvSpPr>
          <p:nvPr>
            <p:ph type="body" idx="3"/>
          </p:nvPr>
        </p:nvSpPr>
        <p:spPr>
          <a:xfrm>
            <a:off x="6126475" y="2457324"/>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37" name="Google Shape;837;p141"/>
          <p:cNvSpPr txBox="1">
            <a:spLocks noGrp="1"/>
          </p:cNvSpPr>
          <p:nvPr>
            <p:ph type="body" idx="4"/>
          </p:nvPr>
        </p:nvSpPr>
        <p:spPr>
          <a:xfrm>
            <a:off x="6126475" y="3381798"/>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38" name="Google Shape;838;p141"/>
          <p:cNvSpPr txBox="1">
            <a:spLocks noGrp="1"/>
          </p:cNvSpPr>
          <p:nvPr>
            <p:ph type="body" idx="5"/>
          </p:nvPr>
        </p:nvSpPr>
        <p:spPr>
          <a:xfrm>
            <a:off x="6126475" y="4306276"/>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39" name="Google Shape;839;p141"/>
          <p:cNvSpPr txBox="1">
            <a:spLocks noGrp="1"/>
          </p:cNvSpPr>
          <p:nvPr>
            <p:ph type="body" idx="6"/>
          </p:nvPr>
        </p:nvSpPr>
        <p:spPr>
          <a:xfrm>
            <a:off x="6126475" y="5230750"/>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40" name="Google Shape;840;p141"/>
          <p:cNvSpPr txBox="1"/>
          <p:nvPr/>
        </p:nvSpPr>
        <p:spPr>
          <a:xfrm>
            <a:off x="673100" y="63881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2019</a:t>
            </a:r>
            <a:endParaRPr sz="1000">
              <a:latin typeface="Muli"/>
              <a:ea typeface="Muli"/>
              <a:cs typeface="Muli"/>
              <a:sym typeface="Muli"/>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Summary 2 points">
  <p:cSld name="Two Content_1">
    <p:spTree>
      <p:nvGrpSpPr>
        <p:cNvPr id="1" name="Shape 841"/>
        <p:cNvGrpSpPr/>
        <p:nvPr/>
      </p:nvGrpSpPr>
      <p:grpSpPr>
        <a:xfrm>
          <a:off x="0" y="0"/>
          <a:ext cx="0" cy="0"/>
          <a:chOff x="0" y="0"/>
          <a:chExt cx="0" cy="0"/>
        </a:xfrm>
      </p:grpSpPr>
      <p:sp>
        <p:nvSpPr>
          <p:cNvPr id="842" name="Google Shape;842;p142"/>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843" name="Google Shape;843;p142"/>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844" name="Google Shape;844;p142"/>
          <p:cNvSpPr txBox="1">
            <a:spLocks noGrp="1"/>
          </p:cNvSpPr>
          <p:nvPr>
            <p:ph type="body" idx="1"/>
          </p:nvPr>
        </p:nvSpPr>
        <p:spPr>
          <a:xfrm>
            <a:off x="685800" y="1524000"/>
            <a:ext cx="4432200" cy="438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845" name="Google Shape;845;p142"/>
          <p:cNvSpPr txBox="1"/>
          <p:nvPr/>
        </p:nvSpPr>
        <p:spPr>
          <a:xfrm>
            <a:off x="673100" y="63881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2019</a:t>
            </a:r>
            <a:endParaRPr sz="1000">
              <a:latin typeface="Muli"/>
              <a:ea typeface="Muli"/>
              <a:cs typeface="Muli"/>
              <a:sym typeface="Muli"/>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p:cSld name="OBJECT_2_1">
    <p:spTree>
      <p:nvGrpSpPr>
        <p:cNvPr id="1" name="Shape 74"/>
        <p:cNvGrpSpPr/>
        <p:nvPr/>
      </p:nvGrpSpPr>
      <p:grpSpPr>
        <a:xfrm>
          <a:off x="0" y="0"/>
          <a:ext cx="0" cy="0"/>
          <a:chOff x="0" y="0"/>
          <a:chExt cx="0" cy="0"/>
        </a:xfrm>
      </p:grpSpPr>
      <p:graphicFrame>
        <p:nvGraphicFramePr>
          <p:cNvPr id="75" name="Google Shape;75;p15"/>
          <p:cNvGraphicFramePr/>
          <p:nvPr/>
        </p:nvGraphicFramePr>
        <p:xfrm>
          <a:off x="0" y="0"/>
          <a:ext cx="12192000" cy="6858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76" name="Google Shape;76;p15"/>
          <p:cNvSpPr txBox="1">
            <a:spLocks noGrp="1"/>
          </p:cNvSpPr>
          <p:nvPr>
            <p:ph type="title"/>
          </p:nvPr>
        </p:nvSpPr>
        <p:spPr>
          <a:xfrm>
            <a:off x="762000" y="1705750"/>
            <a:ext cx="5220600" cy="240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111111"/>
                </a:solidFill>
                <a:latin typeface="Muli"/>
                <a:ea typeface="Muli"/>
                <a:cs typeface="Muli"/>
                <a:sym typeface="Muli"/>
              </a:defRPr>
            </a:lvl1pPr>
            <a:lvl2pPr lvl="1" rtl="0">
              <a:spcBef>
                <a:spcPts val="0"/>
              </a:spcBef>
              <a:spcAft>
                <a:spcPts val="0"/>
              </a:spcAft>
              <a:buNone/>
              <a:defRPr>
                <a:solidFill>
                  <a:srgbClr val="111111"/>
                </a:solidFill>
                <a:latin typeface="Muli"/>
                <a:ea typeface="Muli"/>
                <a:cs typeface="Muli"/>
                <a:sym typeface="Muli"/>
              </a:defRPr>
            </a:lvl2pPr>
            <a:lvl3pPr lvl="2" rtl="0">
              <a:spcBef>
                <a:spcPts val="0"/>
              </a:spcBef>
              <a:spcAft>
                <a:spcPts val="0"/>
              </a:spcAft>
              <a:buNone/>
              <a:defRPr>
                <a:solidFill>
                  <a:srgbClr val="111111"/>
                </a:solidFill>
                <a:latin typeface="Muli"/>
                <a:ea typeface="Muli"/>
                <a:cs typeface="Muli"/>
                <a:sym typeface="Muli"/>
              </a:defRPr>
            </a:lvl3pPr>
            <a:lvl4pPr lvl="3" rtl="0">
              <a:spcBef>
                <a:spcPts val="0"/>
              </a:spcBef>
              <a:spcAft>
                <a:spcPts val="0"/>
              </a:spcAft>
              <a:buNone/>
              <a:defRPr>
                <a:solidFill>
                  <a:srgbClr val="111111"/>
                </a:solidFill>
                <a:latin typeface="Muli"/>
                <a:ea typeface="Muli"/>
                <a:cs typeface="Muli"/>
                <a:sym typeface="Muli"/>
              </a:defRPr>
            </a:lvl4pPr>
            <a:lvl5pPr lvl="4" rtl="0">
              <a:spcBef>
                <a:spcPts val="0"/>
              </a:spcBef>
              <a:spcAft>
                <a:spcPts val="0"/>
              </a:spcAft>
              <a:buNone/>
              <a:defRPr>
                <a:solidFill>
                  <a:srgbClr val="111111"/>
                </a:solidFill>
                <a:latin typeface="Muli"/>
                <a:ea typeface="Muli"/>
                <a:cs typeface="Muli"/>
                <a:sym typeface="Muli"/>
              </a:defRPr>
            </a:lvl5pPr>
            <a:lvl6pPr lvl="5" rtl="0">
              <a:spcBef>
                <a:spcPts val="0"/>
              </a:spcBef>
              <a:spcAft>
                <a:spcPts val="0"/>
              </a:spcAft>
              <a:buNone/>
              <a:defRPr>
                <a:solidFill>
                  <a:srgbClr val="111111"/>
                </a:solidFill>
                <a:latin typeface="Muli"/>
                <a:ea typeface="Muli"/>
                <a:cs typeface="Muli"/>
                <a:sym typeface="Muli"/>
              </a:defRPr>
            </a:lvl6pPr>
            <a:lvl7pPr lvl="6" rtl="0">
              <a:spcBef>
                <a:spcPts val="0"/>
              </a:spcBef>
              <a:spcAft>
                <a:spcPts val="0"/>
              </a:spcAft>
              <a:buNone/>
              <a:defRPr>
                <a:solidFill>
                  <a:srgbClr val="111111"/>
                </a:solidFill>
                <a:latin typeface="Muli"/>
                <a:ea typeface="Muli"/>
                <a:cs typeface="Muli"/>
                <a:sym typeface="Muli"/>
              </a:defRPr>
            </a:lvl7pPr>
            <a:lvl8pPr lvl="7" rtl="0">
              <a:spcBef>
                <a:spcPts val="0"/>
              </a:spcBef>
              <a:spcAft>
                <a:spcPts val="0"/>
              </a:spcAft>
              <a:buNone/>
              <a:defRPr>
                <a:solidFill>
                  <a:srgbClr val="111111"/>
                </a:solidFill>
                <a:latin typeface="Muli"/>
                <a:ea typeface="Muli"/>
                <a:cs typeface="Muli"/>
                <a:sym typeface="Muli"/>
              </a:defRPr>
            </a:lvl8pPr>
            <a:lvl9pPr lvl="8" rtl="0">
              <a:spcBef>
                <a:spcPts val="0"/>
              </a:spcBef>
              <a:spcAft>
                <a:spcPts val="0"/>
              </a:spcAft>
              <a:buNone/>
              <a:defRPr>
                <a:solidFill>
                  <a:srgbClr val="111111"/>
                </a:solidFill>
                <a:latin typeface="Muli"/>
                <a:ea typeface="Muli"/>
                <a:cs typeface="Muli"/>
                <a:sym typeface="Muli"/>
              </a:defRPr>
            </a:lvl9pPr>
          </a:lstStyle>
          <a:p>
            <a:endParaRPr/>
          </a:p>
        </p:txBody>
      </p:sp>
      <p:sp>
        <p:nvSpPr>
          <p:cNvPr id="77" name="Google Shape;77;p15"/>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111111"/>
                </a:solidFill>
              </a:defRPr>
            </a:lvl1pPr>
            <a:lvl2pPr lvl="1" rtl="0">
              <a:spcBef>
                <a:spcPts val="0"/>
              </a:spcBef>
              <a:spcAft>
                <a:spcPts val="0"/>
              </a:spcAft>
              <a:buNone/>
              <a:defRPr>
                <a:solidFill>
                  <a:srgbClr val="111111"/>
                </a:solidFill>
              </a:defRPr>
            </a:lvl2pPr>
            <a:lvl3pPr lvl="2" rtl="0">
              <a:spcBef>
                <a:spcPts val="0"/>
              </a:spcBef>
              <a:spcAft>
                <a:spcPts val="0"/>
              </a:spcAft>
              <a:buNone/>
              <a:defRPr>
                <a:solidFill>
                  <a:srgbClr val="111111"/>
                </a:solidFill>
              </a:defRPr>
            </a:lvl3pPr>
            <a:lvl4pPr lvl="3" rtl="0">
              <a:spcBef>
                <a:spcPts val="0"/>
              </a:spcBef>
              <a:spcAft>
                <a:spcPts val="0"/>
              </a:spcAft>
              <a:buNone/>
              <a:defRPr>
                <a:solidFill>
                  <a:srgbClr val="111111"/>
                </a:solidFill>
              </a:defRPr>
            </a:lvl4pPr>
            <a:lvl5pPr lvl="4" rtl="0">
              <a:spcBef>
                <a:spcPts val="0"/>
              </a:spcBef>
              <a:spcAft>
                <a:spcPts val="0"/>
              </a:spcAft>
              <a:buNone/>
              <a:defRPr>
                <a:solidFill>
                  <a:srgbClr val="111111"/>
                </a:solidFill>
              </a:defRPr>
            </a:lvl5pPr>
            <a:lvl6pPr lvl="5" rtl="0">
              <a:spcBef>
                <a:spcPts val="0"/>
              </a:spcBef>
              <a:spcAft>
                <a:spcPts val="0"/>
              </a:spcAft>
              <a:buNone/>
              <a:defRPr>
                <a:solidFill>
                  <a:srgbClr val="111111"/>
                </a:solidFill>
              </a:defRPr>
            </a:lvl6pPr>
            <a:lvl7pPr lvl="6" rtl="0">
              <a:spcBef>
                <a:spcPts val="0"/>
              </a:spcBef>
              <a:spcAft>
                <a:spcPts val="0"/>
              </a:spcAft>
              <a:buNone/>
              <a:defRPr>
                <a:solidFill>
                  <a:srgbClr val="111111"/>
                </a:solidFill>
              </a:defRPr>
            </a:lvl7pPr>
            <a:lvl8pPr lvl="7" rtl="0">
              <a:spcBef>
                <a:spcPts val="0"/>
              </a:spcBef>
              <a:spcAft>
                <a:spcPts val="0"/>
              </a:spcAft>
              <a:buNone/>
              <a:defRPr>
                <a:solidFill>
                  <a:srgbClr val="111111"/>
                </a:solidFill>
              </a:defRPr>
            </a:lvl8pPr>
            <a:lvl9pPr lvl="8" rtl="0">
              <a:spcBef>
                <a:spcPts val="0"/>
              </a:spcBef>
              <a:spcAft>
                <a:spcPts val="0"/>
              </a:spcAft>
              <a:buNone/>
              <a:defRPr>
                <a:solidFill>
                  <a:srgbClr val="111111"/>
                </a:solidFill>
              </a:defRPr>
            </a:lvl9pPr>
          </a:lstStyle>
          <a:p>
            <a:endParaRPr/>
          </a:p>
        </p:txBody>
      </p:sp>
      <p:pic>
        <p:nvPicPr>
          <p:cNvPr id="78" name="Google Shape;78;p15"/>
          <p:cNvPicPr preferRelativeResize="0"/>
          <p:nvPr/>
        </p:nvPicPr>
        <p:blipFill>
          <a:blip r:embed="rId2">
            <a:alphaModFix/>
          </a:blip>
          <a:stretch>
            <a:fillRect/>
          </a:stretch>
        </p:blipFill>
        <p:spPr>
          <a:xfrm>
            <a:off x="825098" y="5653206"/>
            <a:ext cx="1296824" cy="499347"/>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Summary 4 points">
  <p:cSld name="Two Content_1_1">
    <p:spTree>
      <p:nvGrpSpPr>
        <p:cNvPr id="1" name="Shape 846"/>
        <p:cNvGrpSpPr/>
        <p:nvPr/>
      </p:nvGrpSpPr>
      <p:grpSpPr>
        <a:xfrm>
          <a:off x="0" y="0"/>
          <a:ext cx="0" cy="0"/>
          <a:chOff x="0" y="0"/>
          <a:chExt cx="0" cy="0"/>
        </a:xfrm>
      </p:grpSpPr>
      <p:graphicFrame>
        <p:nvGraphicFramePr>
          <p:cNvPr id="847" name="Google Shape;847;p143"/>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fld id="{00000000-1234-1234-1234-123412341234}" type="slidenum">
                        <a:rPr lang="en-US">
                          <a:solidFill>
                            <a:srgbClr val="FFFFFF"/>
                          </a:solidFill>
                        </a:rPr>
                        <a:t>‹#›</a:t>
                      </a:fld>
                      <a:endParaRPr>
                        <a:solidFill>
                          <a:srgbClr val="FFFFFF"/>
                        </a:solidFill>
                      </a:endParaRPr>
                    </a:p>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848" name="Google Shape;848;p143"/>
          <p:cNvSpPr txBox="1">
            <a:spLocks noGrp="1"/>
          </p:cNvSpPr>
          <p:nvPr>
            <p:ph type="body" idx="1"/>
          </p:nvPr>
        </p:nvSpPr>
        <p:spPr>
          <a:xfrm>
            <a:off x="2360150" y="1552400"/>
            <a:ext cx="2966100" cy="150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49" name="Google Shape;849;p143"/>
          <p:cNvSpPr txBox="1">
            <a:spLocks noGrp="1"/>
          </p:cNvSpPr>
          <p:nvPr>
            <p:ph type="body" idx="2"/>
          </p:nvPr>
        </p:nvSpPr>
        <p:spPr>
          <a:xfrm>
            <a:off x="2360150" y="3810000"/>
            <a:ext cx="2966100" cy="150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50" name="Google Shape;850;p143"/>
          <p:cNvSpPr txBox="1">
            <a:spLocks noGrp="1"/>
          </p:cNvSpPr>
          <p:nvPr>
            <p:ph type="body" idx="3"/>
          </p:nvPr>
        </p:nvSpPr>
        <p:spPr>
          <a:xfrm>
            <a:off x="6939900" y="1552400"/>
            <a:ext cx="2966100" cy="150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51" name="Google Shape;851;p143"/>
          <p:cNvSpPr txBox="1">
            <a:spLocks noGrp="1"/>
          </p:cNvSpPr>
          <p:nvPr>
            <p:ph type="body" idx="4"/>
          </p:nvPr>
        </p:nvSpPr>
        <p:spPr>
          <a:xfrm>
            <a:off x="6939900" y="3810000"/>
            <a:ext cx="2966100" cy="150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852" name="Google Shape;852;p143"/>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853" name="Google Shape;853;p143"/>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854" name="Google Shape;854;p143"/>
          <p:cNvSpPr txBox="1"/>
          <p:nvPr/>
        </p:nvSpPr>
        <p:spPr>
          <a:xfrm>
            <a:off x="673100" y="63881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2019</a:t>
            </a:r>
            <a:endParaRPr sz="1000">
              <a:latin typeface="Muli"/>
              <a:ea typeface="Muli"/>
              <a:cs typeface="Muli"/>
              <a:sym typeface="Muli"/>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Explain 4 points ">
  <p:cSld name="Title and Content">
    <p:spTree>
      <p:nvGrpSpPr>
        <p:cNvPr id="1" name="Shape 855"/>
        <p:cNvGrpSpPr/>
        <p:nvPr/>
      </p:nvGrpSpPr>
      <p:grpSpPr>
        <a:xfrm>
          <a:off x="0" y="0"/>
          <a:ext cx="0" cy="0"/>
          <a:chOff x="0" y="0"/>
          <a:chExt cx="0" cy="0"/>
        </a:xfrm>
      </p:grpSpPr>
      <p:graphicFrame>
        <p:nvGraphicFramePr>
          <p:cNvPr id="856" name="Google Shape;856;p144"/>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857" name="Google Shape;857;p144"/>
          <p:cNvSpPr txBox="1">
            <a:spLocks noGrp="1"/>
          </p:cNvSpPr>
          <p:nvPr>
            <p:ph type="subTitle" idx="1"/>
          </p:nvPr>
        </p:nvSpPr>
        <p:spPr>
          <a:xfrm>
            <a:off x="1399360" y="17108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58" name="Google Shape;858;p144"/>
          <p:cNvSpPr txBox="1">
            <a:spLocks noGrp="1"/>
          </p:cNvSpPr>
          <p:nvPr>
            <p:ph type="body" idx="2"/>
          </p:nvPr>
        </p:nvSpPr>
        <p:spPr>
          <a:xfrm>
            <a:off x="1399360" y="216982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solidFill>
                  <a:srgbClr val="353535"/>
                </a:solidFill>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cxnSp>
        <p:nvCxnSpPr>
          <p:cNvPr id="859" name="Google Shape;859;p144"/>
          <p:cNvCxnSpPr/>
          <p:nvPr/>
        </p:nvCxnSpPr>
        <p:spPr>
          <a:xfrm>
            <a:off x="1148533" y="1792207"/>
            <a:ext cx="0" cy="1678500"/>
          </a:xfrm>
          <a:prstGeom prst="straightConnector1">
            <a:avLst/>
          </a:prstGeom>
          <a:noFill/>
          <a:ln w="38100" cap="flat" cmpd="sng">
            <a:solidFill>
              <a:schemeClr val="dk2"/>
            </a:solidFill>
            <a:prstDash val="solid"/>
            <a:round/>
            <a:headEnd type="none" w="med" len="med"/>
            <a:tailEnd type="none" w="med" len="med"/>
          </a:ln>
        </p:spPr>
      </p:cxnSp>
      <p:sp>
        <p:nvSpPr>
          <p:cNvPr id="860" name="Google Shape;860;p144"/>
          <p:cNvSpPr txBox="1">
            <a:spLocks noGrp="1"/>
          </p:cNvSpPr>
          <p:nvPr>
            <p:ph type="subTitle" idx="3"/>
          </p:nvPr>
        </p:nvSpPr>
        <p:spPr>
          <a:xfrm>
            <a:off x="1399360" y="38690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61" name="Google Shape;861;p144"/>
          <p:cNvSpPr txBox="1">
            <a:spLocks noGrp="1"/>
          </p:cNvSpPr>
          <p:nvPr>
            <p:ph type="body" idx="4"/>
          </p:nvPr>
        </p:nvSpPr>
        <p:spPr>
          <a:xfrm>
            <a:off x="1399360" y="432802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solidFill>
                  <a:srgbClr val="353535"/>
                </a:solidFill>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cxnSp>
        <p:nvCxnSpPr>
          <p:cNvPr id="862" name="Google Shape;862;p144"/>
          <p:cNvCxnSpPr/>
          <p:nvPr/>
        </p:nvCxnSpPr>
        <p:spPr>
          <a:xfrm>
            <a:off x="1148533" y="3950407"/>
            <a:ext cx="0" cy="1678500"/>
          </a:xfrm>
          <a:prstGeom prst="straightConnector1">
            <a:avLst/>
          </a:prstGeom>
          <a:noFill/>
          <a:ln w="38100" cap="flat" cmpd="sng">
            <a:solidFill>
              <a:schemeClr val="dk2"/>
            </a:solidFill>
            <a:prstDash val="solid"/>
            <a:round/>
            <a:headEnd type="none" w="med" len="med"/>
            <a:tailEnd type="none" w="med" len="med"/>
          </a:ln>
        </p:spPr>
      </p:cxnSp>
      <p:sp>
        <p:nvSpPr>
          <p:cNvPr id="863" name="Google Shape;863;p144"/>
          <p:cNvSpPr txBox="1">
            <a:spLocks noGrp="1"/>
          </p:cNvSpPr>
          <p:nvPr>
            <p:ph type="subTitle" idx="5"/>
          </p:nvPr>
        </p:nvSpPr>
        <p:spPr>
          <a:xfrm>
            <a:off x="6409960" y="17108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64" name="Google Shape;864;p144"/>
          <p:cNvSpPr txBox="1">
            <a:spLocks noGrp="1"/>
          </p:cNvSpPr>
          <p:nvPr>
            <p:ph type="body" idx="6"/>
          </p:nvPr>
        </p:nvSpPr>
        <p:spPr>
          <a:xfrm>
            <a:off x="6409960" y="216982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solidFill>
                  <a:srgbClr val="353535"/>
                </a:solidFill>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cxnSp>
        <p:nvCxnSpPr>
          <p:cNvPr id="865" name="Google Shape;865;p144"/>
          <p:cNvCxnSpPr/>
          <p:nvPr/>
        </p:nvCxnSpPr>
        <p:spPr>
          <a:xfrm>
            <a:off x="6159133" y="1792207"/>
            <a:ext cx="0" cy="1678500"/>
          </a:xfrm>
          <a:prstGeom prst="straightConnector1">
            <a:avLst/>
          </a:prstGeom>
          <a:noFill/>
          <a:ln w="38100" cap="flat" cmpd="sng">
            <a:solidFill>
              <a:schemeClr val="dk2"/>
            </a:solidFill>
            <a:prstDash val="solid"/>
            <a:round/>
            <a:headEnd type="none" w="med" len="med"/>
            <a:tailEnd type="none" w="med" len="med"/>
          </a:ln>
        </p:spPr>
      </p:cxnSp>
      <p:sp>
        <p:nvSpPr>
          <p:cNvPr id="866" name="Google Shape;866;p144"/>
          <p:cNvSpPr txBox="1">
            <a:spLocks noGrp="1"/>
          </p:cNvSpPr>
          <p:nvPr>
            <p:ph type="subTitle" idx="7"/>
          </p:nvPr>
        </p:nvSpPr>
        <p:spPr>
          <a:xfrm>
            <a:off x="6409960" y="38690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67" name="Google Shape;867;p144"/>
          <p:cNvSpPr txBox="1">
            <a:spLocks noGrp="1"/>
          </p:cNvSpPr>
          <p:nvPr>
            <p:ph type="body" idx="8"/>
          </p:nvPr>
        </p:nvSpPr>
        <p:spPr>
          <a:xfrm>
            <a:off x="6409960" y="432802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solidFill>
                  <a:srgbClr val="353535"/>
                </a:solidFill>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cxnSp>
        <p:nvCxnSpPr>
          <p:cNvPr id="868" name="Google Shape;868;p144"/>
          <p:cNvCxnSpPr/>
          <p:nvPr/>
        </p:nvCxnSpPr>
        <p:spPr>
          <a:xfrm>
            <a:off x="6159133" y="3950407"/>
            <a:ext cx="0" cy="1678500"/>
          </a:xfrm>
          <a:prstGeom prst="straightConnector1">
            <a:avLst/>
          </a:prstGeom>
          <a:noFill/>
          <a:ln w="38100" cap="flat" cmpd="sng">
            <a:solidFill>
              <a:schemeClr val="dk2"/>
            </a:solidFill>
            <a:prstDash val="solid"/>
            <a:round/>
            <a:headEnd type="none" w="med" len="med"/>
            <a:tailEnd type="none" w="med" len="med"/>
          </a:ln>
        </p:spPr>
      </p:cxnSp>
      <p:sp>
        <p:nvSpPr>
          <p:cNvPr id="869" name="Google Shape;869;p144"/>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870" name="Google Shape;870;p144"/>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871" name="Google Shape;871;p144"/>
          <p:cNvSpPr txBox="1"/>
          <p:nvPr/>
        </p:nvSpPr>
        <p:spPr>
          <a:xfrm>
            <a:off x="673100" y="63881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2019</a:t>
            </a:r>
            <a:endParaRPr sz="1000">
              <a:latin typeface="Muli"/>
              <a:ea typeface="Muli"/>
              <a:cs typeface="Muli"/>
              <a:sym typeface="Muli"/>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Constrast &amp; Compare">
  <p:cSld name="Title and Content_1">
    <p:spTree>
      <p:nvGrpSpPr>
        <p:cNvPr id="1" name="Shape 872"/>
        <p:cNvGrpSpPr/>
        <p:nvPr/>
      </p:nvGrpSpPr>
      <p:grpSpPr>
        <a:xfrm>
          <a:off x="0" y="0"/>
          <a:ext cx="0" cy="0"/>
          <a:chOff x="0" y="0"/>
          <a:chExt cx="0" cy="0"/>
        </a:xfrm>
      </p:grpSpPr>
      <p:sp>
        <p:nvSpPr>
          <p:cNvPr id="873" name="Google Shape;873;p145"/>
          <p:cNvSpPr/>
          <p:nvPr/>
        </p:nvSpPr>
        <p:spPr>
          <a:xfrm>
            <a:off x="5986150" y="12725"/>
            <a:ext cx="6205800" cy="6858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45"/>
          <p:cNvSpPr txBox="1">
            <a:spLocks noGrp="1"/>
          </p:cNvSpPr>
          <p:nvPr>
            <p:ph type="subTitle" idx="1"/>
          </p:nvPr>
        </p:nvSpPr>
        <p:spPr>
          <a:xfrm>
            <a:off x="1003810" y="214903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75" name="Google Shape;875;p145"/>
          <p:cNvSpPr txBox="1">
            <a:spLocks noGrp="1"/>
          </p:cNvSpPr>
          <p:nvPr>
            <p:ph type="body" idx="2"/>
          </p:nvPr>
        </p:nvSpPr>
        <p:spPr>
          <a:xfrm>
            <a:off x="1003810" y="260803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363636"/>
              </a:buClr>
              <a:buSzPts val="1800"/>
              <a:buChar char="■"/>
              <a:defRPr>
                <a:solidFill>
                  <a:srgbClr val="363636"/>
                </a:solidFill>
              </a:defRPr>
            </a:lvl1pPr>
            <a:lvl2pPr marL="914400" lvl="1" indent="-342900" rtl="0">
              <a:spcBef>
                <a:spcPts val="0"/>
              </a:spcBef>
              <a:spcAft>
                <a:spcPts val="0"/>
              </a:spcAft>
              <a:buClr>
                <a:srgbClr val="363636"/>
              </a:buClr>
              <a:buSzPts val="1800"/>
              <a:buChar char="□"/>
              <a:defRPr>
                <a:solidFill>
                  <a:srgbClr val="363636"/>
                </a:solidFill>
              </a:defRPr>
            </a:lvl2pPr>
            <a:lvl3pPr marL="1371600" lvl="2" indent="-342900" rtl="0">
              <a:spcBef>
                <a:spcPts val="0"/>
              </a:spcBef>
              <a:spcAft>
                <a:spcPts val="0"/>
              </a:spcAft>
              <a:buClr>
                <a:srgbClr val="363636"/>
              </a:buClr>
              <a:buSzPts val="1800"/>
              <a:buChar char="■"/>
              <a:defRPr>
                <a:solidFill>
                  <a:srgbClr val="363636"/>
                </a:solidFill>
              </a:defRPr>
            </a:lvl3pPr>
            <a:lvl4pPr marL="1828800" lvl="3" indent="-342900" rtl="0">
              <a:spcBef>
                <a:spcPts val="0"/>
              </a:spcBef>
              <a:spcAft>
                <a:spcPts val="0"/>
              </a:spcAft>
              <a:buClr>
                <a:srgbClr val="363636"/>
              </a:buClr>
              <a:buSzPts val="1800"/>
              <a:buChar char="■"/>
              <a:defRPr>
                <a:solidFill>
                  <a:srgbClr val="363636"/>
                </a:solidFill>
              </a:defRPr>
            </a:lvl4pPr>
            <a:lvl5pPr marL="2286000" lvl="4" indent="-342900" rtl="0">
              <a:spcBef>
                <a:spcPts val="0"/>
              </a:spcBef>
              <a:spcAft>
                <a:spcPts val="0"/>
              </a:spcAft>
              <a:buClr>
                <a:srgbClr val="363636"/>
              </a:buClr>
              <a:buSzPts val="1800"/>
              <a:buChar char="□"/>
              <a:defRPr>
                <a:solidFill>
                  <a:srgbClr val="363636"/>
                </a:solidFill>
              </a:defRPr>
            </a:lvl5pPr>
            <a:lvl6pPr marL="2743200" lvl="5" indent="-342900" rtl="0">
              <a:spcBef>
                <a:spcPts val="0"/>
              </a:spcBef>
              <a:spcAft>
                <a:spcPts val="0"/>
              </a:spcAft>
              <a:buClr>
                <a:srgbClr val="363636"/>
              </a:buClr>
              <a:buSzPts val="1800"/>
              <a:buChar char="■"/>
              <a:defRPr>
                <a:solidFill>
                  <a:srgbClr val="363636"/>
                </a:solidFill>
              </a:defRPr>
            </a:lvl6pPr>
            <a:lvl7pPr marL="3200400" lvl="6" indent="-342900" rtl="0">
              <a:spcBef>
                <a:spcPts val="0"/>
              </a:spcBef>
              <a:spcAft>
                <a:spcPts val="0"/>
              </a:spcAft>
              <a:buClr>
                <a:srgbClr val="363636"/>
              </a:buClr>
              <a:buSzPts val="1800"/>
              <a:buChar char="■"/>
              <a:defRPr>
                <a:solidFill>
                  <a:srgbClr val="363636"/>
                </a:solidFill>
              </a:defRPr>
            </a:lvl7pPr>
            <a:lvl8pPr marL="3657600" lvl="7" indent="-342900" rtl="0">
              <a:spcBef>
                <a:spcPts val="0"/>
              </a:spcBef>
              <a:spcAft>
                <a:spcPts val="0"/>
              </a:spcAft>
              <a:buClr>
                <a:srgbClr val="363636"/>
              </a:buClr>
              <a:buSzPts val="1800"/>
              <a:buChar char="□"/>
              <a:defRPr>
                <a:solidFill>
                  <a:srgbClr val="363636"/>
                </a:solidFill>
              </a:defRPr>
            </a:lvl8pPr>
            <a:lvl9pPr marL="4114800" lvl="8" indent="-342900" rtl="0">
              <a:spcBef>
                <a:spcPts val="0"/>
              </a:spcBef>
              <a:spcAft>
                <a:spcPts val="0"/>
              </a:spcAft>
              <a:buClr>
                <a:srgbClr val="363636"/>
              </a:buClr>
              <a:buSzPts val="1800"/>
              <a:buChar char="■"/>
              <a:defRPr>
                <a:solidFill>
                  <a:srgbClr val="363636"/>
                </a:solidFill>
              </a:defRPr>
            </a:lvl9pPr>
          </a:lstStyle>
          <a:p>
            <a:endParaRPr/>
          </a:p>
        </p:txBody>
      </p:sp>
      <p:sp>
        <p:nvSpPr>
          <p:cNvPr id="876" name="Google Shape;876;p145"/>
          <p:cNvSpPr txBox="1">
            <a:spLocks noGrp="1"/>
          </p:cNvSpPr>
          <p:nvPr>
            <p:ph type="subTitle" idx="3"/>
          </p:nvPr>
        </p:nvSpPr>
        <p:spPr>
          <a:xfrm>
            <a:off x="7090050" y="2165192"/>
            <a:ext cx="4170900" cy="2903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FFFFFF"/>
                </a:solidFill>
                <a:latin typeface="Muli"/>
                <a:ea typeface="Muli"/>
                <a:cs typeface="Muli"/>
                <a:sym typeface="Muli"/>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877" name="Google Shape;877;p145"/>
          <p:cNvSpPr txBox="1">
            <a:spLocks noGrp="1"/>
          </p:cNvSpPr>
          <p:nvPr>
            <p:ph type="body" idx="4"/>
          </p:nvPr>
        </p:nvSpPr>
        <p:spPr>
          <a:xfrm>
            <a:off x="7055110" y="262418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FFFFFF"/>
              </a:buClr>
              <a:buSzPts val="1800"/>
              <a:buChar char="■"/>
              <a:defRPr>
                <a:solidFill>
                  <a:srgbClr val="FFFFFF"/>
                </a:solidFill>
              </a:defRPr>
            </a:lvl1pPr>
            <a:lvl2pPr marL="914400" lvl="1" indent="-342900" rtl="0">
              <a:spcBef>
                <a:spcPts val="0"/>
              </a:spcBef>
              <a:spcAft>
                <a:spcPts val="0"/>
              </a:spcAft>
              <a:buClr>
                <a:srgbClr val="FFFFFF"/>
              </a:buClr>
              <a:buSzPts val="1800"/>
              <a:buChar char="□"/>
              <a:defRPr>
                <a:solidFill>
                  <a:srgbClr val="FFFFFF"/>
                </a:solidFill>
              </a:defRPr>
            </a:lvl2pPr>
            <a:lvl3pPr marL="1371600" lvl="2" indent="-342900" rtl="0">
              <a:spcBef>
                <a:spcPts val="0"/>
              </a:spcBef>
              <a:spcAft>
                <a:spcPts val="0"/>
              </a:spcAft>
              <a:buClr>
                <a:srgbClr val="FFFFFF"/>
              </a:buClr>
              <a:buSzPts val="1800"/>
              <a:buChar char="■"/>
              <a:defRPr>
                <a:solidFill>
                  <a:srgbClr val="FFFFFF"/>
                </a:solidFill>
              </a:defRPr>
            </a:lvl3pPr>
            <a:lvl4pPr marL="1828800" lvl="3" indent="-342900" rtl="0">
              <a:spcBef>
                <a:spcPts val="0"/>
              </a:spcBef>
              <a:spcAft>
                <a:spcPts val="0"/>
              </a:spcAft>
              <a:buClr>
                <a:srgbClr val="FFFFFF"/>
              </a:buClr>
              <a:buSzPts val="1800"/>
              <a:buChar char="■"/>
              <a:defRPr>
                <a:solidFill>
                  <a:srgbClr val="FFFFFF"/>
                </a:solidFill>
              </a:defRPr>
            </a:lvl4pPr>
            <a:lvl5pPr marL="2286000" lvl="4" indent="-342900" rtl="0">
              <a:spcBef>
                <a:spcPts val="0"/>
              </a:spcBef>
              <a:spcAft>
                <a:spcPts val="0"/>
              </a:spcAft>
              <a:buClr>
                <a:srgbClr val="FFFFFF"/>
              </a:buClr>
              <a:buSzPts val="1800"/>
              <a:buChar char="□"/>
              <a:defRPr>
                <a:solidFill>
                  <a:srgbClr val="FFFFFF"/>
                </a:solidFill>
              </a:defRPr>
            </a:lvl5pPr>
            <a:lvl6pPr marL="2743200" lvl="5" indent="-342900" rtl="0">
              <a:spcBef>
                <a:spcPts val="0"/>
              </a:spcBef>
              <a:spcAft>
                <a:spcPts val="0"/>
              </a:spcAft>
              <a:buClr>
                <a:srgbClr val="FFFFFF"/>
              </a:buClr>
              <a:buSzPts val="1800"/>
              <a:buChar char="■"/>
              <a:defRPr>
                <a:solidFill>
                  <a:srgbClr val="FFFFFF"/>
                </a:solidFill>
              </a:defRPr>
            </a:lvl6pPr>
            <a:lvl7pPr marL="3200400" lvl="6" indent="-342900" rtl="0">
              <a:spcBef>
                <a:spcPts val="0"/>
              </a:spcBef>
              <a:spcAft>
                <a:spcPts val="0"/>
              </a:spcAft>
              <a:buClr>
                <a:srgbClr val="FFFFFF"/>
              </a:buClr>
              <a:buSzPts val="1800"/>
              <a:buChar char="■"/>
              <a:defRPr>
                <a:solidFill>
                  <a:srgbClr val="FFFFFF"/>
                </a:solidFill>
              </a:defRPr>
            </a:lvl7pPr>
            <a:lvl8pPr marL="3657600" lvl="7" indent="-342900" rtl="0">
              <a:spcBef>
                <a:spcPts val="0"/>
              </a:spcBef>
              <a:spcAft>
                <a:spcPts val="0"/>
              </a:spcAft>
              <a:buClr>
                <a:srgbClr val="FFFFFF"/>
              </a:buClr>
              <a:buSzPts val="1800"/>
              <a:buChar char="□"/>
              <a:defRPr>
                <a:solidFill>
                  <a:srgbClr val="FFFFFF"/>
                </a:solidFill>
              </a:defRPr>
            </a:lvl8pPr>
            <a:lvl9pPr marL="4114800" lvl="8" indent="-342900" rtl="0">
              <a:spcBef>
                <a:spcPts val="0"/>
              </a:spcBef>
              <a:spcAft>
                <a:spcPts val="0"/>
              </a:spcAft>
              <a:buClr>
                <a:srgbClr val="FFFFFF"/>
              </a:buClr>
              <a:buSzPts val="1800"/>
              <a:buChar char="■"/>
              <a:defRPr>
                <a:solidFill>
                  <a:srgbClr val="FFFFFF"/>
                </a:solidFill>
              </a:defRPr>
            </a:lvl9pPr>
          </a:lstStyle>
          <a:p>
            <a:endParaRPr/>
          </a:p>
        </p:txBody>
      </p:sp>
      <p:sp>
        <p:nvSpPr>
          <p:cNvPr id="878" name="Google Shape;878;p145"/>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879" name="Google Shape;879;p145"/>
          <p:cNvSpPr txBox="1">
            <a:spLocks noGrp="1"/>
          </p:cNvSpPr>
          <p:nvPr>
            <p:ph type="title"/>
          </p:nvPr>
        </p:nvSpPr>
        <p:spPr>
          <a:xfrm>
            <a:off x="685800" y="533400"/>
            <a:ext cx="48768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Graph Layout">
  <p:cSld name="Title and Content_1_3">
    <p:spTree>
      <p:nvGrpSpPr>
        <p:cNvPr id="1" name="Shape 880"/>
        <p:cNvGrpSpPr/>
        <p:nvPr/>
      </p:nvGrpSpPr>
      <p:grpSpPr>
        <a:xfrm>
          <a:off x="0" y="0"/>
          <a:ext cx="0" cy="0"/>
          <a:chOff x="0" y="0"/>
          <a:chExt cx="0" cy="0"/>
        </a:xfrm>
      </p:grpSpPr>
      <p:sp>
        <p:nvSpPr>
          <p:cNvPr id="881" name="Google Shape;881;p146"/>
          <p:cNvSpPr/>
          <p:nvPr/>
        </p:nvSpPr>
        <p:spPr>
          <a:xfrm>
            <a:off x="8136663" y="0"/>
            <a:ext cx="4053207" cy="6858000"/>
          </a:xfrm>
          <a:custGeom>
            <a:avLst/>
            <a:gdLst/>
            <a:ahLst/>
            <a:cxnLst/>
            <a:rect l="l" t="t" r="r" b="b"/>
            <a:pathLst>
              <a:path w="12190095" h="6858000" extrusionOk="0">
                <a:moveTo>
                  <a:pt x="0" y="6858000"/>
                </a:moveTo>
                <a:lnTo>
                  <a:pt x="12189599" y="6858000"/>
                </a:lnTo>
                <a:lnTo>
                  <a:pt x="12189599" y="0"/>
                </a:lnTo>
                <a:lnTo>
                  <a:pt x="0" y="0"/>
                </a:lnTo>
                <a:lnTo>
                  <a:pt x="0" y="68580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882" name="Google Shape;882;p146"/>
          <p:cNvSpPr txBox="1">
            <a:spLocks noGrp="1"/>
          </p:cNvSpPr>
          <p:nvPr>
            <p:ph type="subTitle" idx="1"/>
          </p:nvPr>
        </p:nvSpPr>
        <p:spPr>
          <a:xfrm>
            <a:off x="685793" y="1213675"/>
            <a:ext cx="70131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883" name="Google Shape;883;p146"/>
          <p:cNvSpPr txBox="1">
            <a:spLocks noGrp="1"/>
          </p:cNvSpPr>
          <p:nvPr>
            <p:ph type="body" idx="2"/>
          </p:nvPr>
        </p:nvSpPr>
        <p:spPr>
          <a:xfrm>
            <a:off x="685800" y="6025775"/>
            <a:ext cx="7013100" cy="609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363636"/>
              </a:buClr>
              <a:buSzPts val="1800"/>
              <a:buChar char="■"/>
              <a:defRPr>
                <a:solidFill>
                  <a:srgbClr val="363636"/>
                </a:solidFill>
              </a:defRPr>
            </a:lvl1pPr>
            <a:lvl2pPr marL="914400" lvl="1" indent="-342900" rtl="0">
              <a:spcBef>
                <a:spcPts val="0"/>
              </a:spcBef>
              <a:spcAft>
                <a:spcPts val="0"/>
              </a:spcAft>
              <a:buClr>
                <a:srgbClr val="363636"/>
              </a:buClr>
              <a:buSzPts val="1800"/>
              <a:buChar char="□"/>
              <a:defRPr>
                <a:solidFill>
                  <a:srgbClr val="363636"/>
                </a:solidFill>
              </a:defRPr>
            </a:lvl2pPr>
            <a:lvl3pPr marL="1371600" lvl="2" indent="-342900" rtl="0">
              <a:spcBef>
                <a:spcPts val="0"/>
              </a:spcBef>
              <a:spcAft>
                <a:spcPts val="0"/>
              </a:spcAft>
              <a:buClr>
                <a:srgbClr val="363636"/>
              </a:buClr>
              <a:buSzPts val="1800"/>
              <a:buChar char="■"/>
              <a:defRPr>
                <a:solidFill>
                  <a:srgbClr val="363636"/>
                </a:solidFill>
              </a:defRPr>
            </a:lvl3pPr>
            <a:lvl4pPr marL="1828800" lvl="3" indent="-342900" rtl="0">
              <a:spcBef>
                <a:spcPts val="0"/>
              </a:spcBef>
              <a:spcAft>
                <a:spcPts val="0"/>
              </a:spcAft>
              <a:buClr>
                <a:srgbClr val="363636"/>
              </a:buClr>
              <a:buSzPts val="1800"/>
              <a:buChar char="■"/>
              <a:defRPr>
                <a:solidFill>
                  <a:srgbClr val="363636"/>
                </a:solidFill>
              </a:defRPr>
            </a:lvl4pPr>
            <a:lvl5pPr marL="2286000" lvl="4" indent="-342900" rtl="0">
              <a:spcBef>
                <a:spcPts val="0"/>
              </a:spcBef>
              <a:spcAft>
                <a:spcPts val="0"/>
              </a:spcAft>
              <a:buClr>
                <a:srgbClr val="363636"/>
              </a:buClr>
              <a:buSzPts val="1800"/>
              <a:buChar char="□"/>
              <a:defRPr>
                <a:solidFill>
                  <a:srgbClr val="363636"/>
                </a:solidFill>
              </a:defRPr>
            </a:lvl5pPr>
            <a:lvl6pPr marL="2743200" lvl="5" indent="-342900" rtl="0">
              <a:spcBef>
                <a:spcPts val="0"/>
              </a:spcBef>
              <a:spcAft>
                <a:spcPts val="0"/>
              </a:spcAft>
              <a:buClr>
                <a:srgbClr val="363636"/>
              </a:buClr>
              <a:buSzPts val="1800"/>
              <a:buChar char="■"/>
              <a:defRPr>
                <a:solidFill>
                  <a:srgbClr val="363636"/>
                </a:solidFill>
              </a:defRPr>
            </a:lvl6pPr>
            <a:lvl7pPr marL="3200400" lvl="6" indent="-342900" rtl="0">
              <a:spcBef>
                <a:spcPts val="0"/>
              </a:spcBef>
              <a:spcAft>
                <a:spcPts val="0"/>
              </a:spcAft>
              <a:buClr>
                <a:srgbClr val="363636"/>
              </a:buClr>
              <a:buSzPts val="1800"/>
              <a:buChar char="■"/>
              <a:defRPr>
                <a:solidFill>
                  <a:srgbClr val="363636"/>
                </a:solidFill>
              </a:defRPr>
            </a:lvl7pPr>
            <a:lvl8pPr marL="3657600" lvl="7" indent="-342900" rtl="0">
              <a:spcBef>
                <a:spcPts val="0"/>
              </a:spcBef>
              <a:spcAft>
                <a:spcPts val="0"/>
              </a:spcAft>
              <a:buClr>
                <a:srgbClr val="363636"/>
              </a:buClr>
              <a:buSzPts val="1800"/>
              <a:buChar char="□"/>
              <a:defRPr>
                <a:solidFill>
                  <a:srgbClr val="363636"/>
                </a:solidFill>
              </a:defRPr>
            </a:lvl8pPr>
            <a:lvl9pPr marL="4114800" lvl="8" indent="-342900" rtl="0">
              <a:spcBef>
                <a:spcPts val="0"/>
              </a:spcBef>
              <a:spcAft>
                <a:spcPts val="0"/>
              </a:spcAft>
              <a:buClr>
                <a:srgbClr val="363636"/>
              </a:buClr>
              <a:buSzPts val="1800"/>
              <a:buChar char="■"/>
              <a:defRPr>
                <a:solidFill>
                  <a:srgbClr val="363636"/>
                </a:solidFill>
              </a:defRPr>
            </a:lvl9pPr>
          </a:lstStyle>
          <a:p>
            <a:endParaRPr/>
          </a:p>
        </p:txBody>
      </p:sp>
      <p:sp>
        <p:nvSpPr>
          <p:cNvPr id="884" name="Google Shape;884;p146"/>
          <p:cNvSpPr txBox="1">
            <a:spLocks noGrp="1"/>
          </p:cNvSpPr>
          <p:nvPr>
            <p:ph type="subTitle" idx="3"/>
          </p:nvPr>
        </p:nvSpPr>
        <p:spPr>
          <a:xfrm>
            <a:off x="8561475" y="412600"/>
            <a:ext cx="3197100" cy="1027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FFFFFF"/>
                </a:solidFill>
                <a:latin typeface="Muli"/>
                <a:ea typeface="Muli"/>
                <a:cs typeface="Muli"/>
                <a:sym typeface="Muli"/>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885" name="Google Shape;885;p146"/>
          <p:cNvSpPr txBox="1">
            <a:spLocks noGrp="1"/>
          </p:cNvSpPr>
          <p:nvPr>
            <p:ph type="body" idx="4"/>
          </p:nvPr>
        </p:nvSpPr>
        <p:spPr>
          <a:xfrm>
            <a:off x="8561475" y="1481202"/>
            <a:ext cx="3197100" cy="1959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FFFFFF"/>
              </a:buClr>
              <a:buSzPts val="1800"/>
              <a:buChar char="■"/>
              <a:defRPr>
                <a:solidFill>
                  <a:srgbClr val="FFFFFF"/>
                </a:solidFill>
              </a:defRPr>
            </a:lvl1pPr>
            <a:lvl2pPr marL="914400" lvl="1" indent="-342900" rtl="0">
              <a:spcBef>
                <a:spcPts val="0"/>
              </a:spcBef>
              <a:spcAft>
                <a:spcPts val="0"/>
              </a:spcAft>
              <a:buClr>
                <a:srgbClr val="FFFFFF"/>
              </a:buClr>
              <a:buSzPts val="1800"/>
              <a:buChar char="□"/>
              <a:defRPr>
                <a:solidFill>
                  <a:srgbClr val="FFFFFF"/>
                </a:solidFill>
              </a:defRPr>
            </a:lvl2pPr>
            <a:lvl3pPr marL="1371600" lvl="2" indent="-342900" rtl="0">
              <a:spcBef>
                <a:spcPts val="0"/>
              </a:spcBef>
              <a:spcAft>
                <a:spcPts val="0"/>
              </a:spcAft>
              <a:buClr>
                <a:srgbClr val="FFFFFF"/>
              </a:buClr>
              <a:buSzPts val="1800"/>
              <a:buChar char="■"/>
              <a:defRPr>
                <a:solidFill>
                  <a:srgbClr val="FFFFFF"/>
                </a:solidFill>
              </a:defRPr>
            </a:lvl3pPr>
            <a:lvl4pPr marL="1828800" lvl="3" indent="-342900" rtl="0">
              <a:spcBef>
                <a:spcPts val="0"/>
              </a:spcBef>
              <a:spcAft>
                <a:spcPts val="0"/>
              </a:spcAft>
              <a:buClr>
                <a:srgbClr val="FFFFFF"/>
              </a:buClr>
              <a:buSzPts val="1800"/>
              <a:buChar char="■"/>
              <a:defRPr>
                <a:solidFill>
                  <a:srgbClr val="FFFFFF"/>
                </a:solidFill>
              </a:defRPr>
            </a:lvl4pPr>
            <a:lvl5pPr marL="2286000" lvl="4" indent="-342900" rtl="0">
              <a:spcBef>
                <a:spcPts val="0"/>
              </a:spcBef>
              <a:spcAft>
                <a:spcPts val="0"/>
              </a:spcAft>
              <a:buClr>
                <a:srgbClr val="FFFFFF"/>
              </a:buClr>
              <a:buSzPts val="1800"/>
              <a:buChar char="□"/>
              <a:defRPr>
                <a:solidFill>
                  <a:srgbClr val="FFFFFF"/>
                </a:solidFill>
              </a:defRPr>
            </a:lvl5pPr>
            <a:lvl6pPr marL="2743200" lvl="5" indent="-342900" rtl="0">
              <a:spcBef>
                <a:spcPts val="0"/>
              </a:spcBef>
              <a:spcAft>
                <a:spcPts val="0"/>
              </a:spcAft>
              <a:buClr>
                <a:srgbClr val="FFFFFF"/>
              </a:buClr>
              <a:buSzPts val="1800"/>
              <a:buChar char="■"/>
              <a:defRPr>
                <a:solidFill>
                  <a:srgbClr val="FFFFFF"/>
                </a:solidFill>
              </a:defRPr>
            </a:lvl6pPr>
            <a:lvl7pPr marL="3200400" lvl="6" indent="-342900" rtl="0">
              <a:spcBef>
                <a:spcPts val="0"/>
              </a:spcBef>
              <a:spcAft>
                <a:spcPts val="0"/>
              </a:spcAft>
              <a:buClr>
                <a:srgbClr val="FFFFFF"/>
              </a:buClr>
              <a:buSzPts val="1800"/>
              <a:buChar char="■"/>
              <a:defRPr>
                <a:solidFill>
                  <a:srgbClr val="FFFFFF"/>
                </a:solidFill>
              </a:defRPr>
            </a:lvl7pPr>
            <a:lvl8pPr marL="3657600" lvl="7" indent="-342900" rtl="0">
              <a:spcBef>
                <a:spcPts val="0"/>
              </a:spcBef>
              <a:spcAft>
                <a:spcPts val="0"/>
              </a:spcAft>
              <a:buClr>
                <a:srgbClr val="FFFFFF"/>
              </a:buClr>
              <a:buSzPts val="1800"/>
              <a:buChar char="□"/>
              <a:defRPr>
                <a:solidFill>
                  <a:srgbClr val="FFFFFF"/>
                </a:solidFill>
              </a:defRPr>
            </a:lvl8pPr>
            <a:lvl9pPr marL="4114800" lvl="8" indent="-342900" rtl="0">
              <a:spcBef>
                <a:spcPts val="0"/>
              </a:spcBef>
              <a:spcAft>
                <a:spcPts val="0"/>
              </a:spcAft>
              <a:buClr>
                <a:srgbClr val="FFFFFF"/>
              </a:buClr>
              <a:buSzPts val="1800"/>
              <a:buChar char="■"/>
              <a:defRPr>
                <a:solidFill>
                  <a:srgbClr val="FFFFFF"/>
                </a:solidFill>
              </a:defRPr>
            </a:lvl9pPr>
          </a:lstStyle>
          <a:p>
            <a:endParaRPr/>
          </a:p>
        </p:txBody>
      </p:sp>
      <p:sp>
        <p:nvSpPr>
          <p:cNvPr id="886" name="Google Shape;886;p146"/>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887" name="Google Shape;887;p146"/>
          <p:cNvSpPr txBox="1">
            <a:spLocks noGrp="1"/>
          </p:cNvSpPr>
          <p:nvPr>
            <p:ph type="title"/>
          </p:nvPr>
        </p:nvSpPr>
        <p:spPr>
          <a:xfrm>
            <a:off x="685800" y="533400"/>
            <a:ext cx="70131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888" name="Google Shape;888;p146"/>
          <p:cNvSpPr txBox="1">
            <a:spLocks noGrp="1"/>
          </p:cNvSpPr>
          <p:nvPr>
            <p:ph type="subTitle" idx="5"/>
          </p:nvPr>
        </p:nvSpPr>
        <p:spPr>
          <a:xfrm>
            <a:off x="8561475" y="3482200"/>
            <a:ext cx="3197100" cy="1027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FFFFFF"/>
                </a:solidFill>
                <a:latin typeface="Muli"/>
                <a:ea typeface="Muli"/>
                <a:cs typeface="Muli"/>
                <a:sym typeface="Muli"/>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889" name="Google Shape;889;p146"/>
          <p:cNvSpPr txBox="1">
            <a:spLocks noGrp="1"/>
          </p:cNvSpPr>
          <p:nvPr>
            <p:ph type="body" idx="6"/>
          </p:nvPr>
        </p:nvSpPr>
        <p:spPr>
          <a:xfrm>
            <a:off x="8561475" y="4550802"/>
            <a:ext cx="3197100" cy="1959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FFFFFF"/>
              </a:buClr>
              <a:buSzPts val="1800"/>
              <a:buChar char="■"/>
              <a:defRPr>
                <a:solidFill>
                  <a:srgbClr val="FFFFFF"/>
                </a:solidFill>
              </a:defRPr>
            </a:lvl1pPr>
            <a:lvl2pPr marL="914400" lvl="1" indent="-342900" rtl="0">
              <a:spcBef>
                <a:spcPts val="0"/>
              </a:spcBef>
              <a:spcAft>
                <a:spcPts val="0"/>
              </a:spcAft>
              <a:buClr>
                <a:srgbClr val="FFFFFF"/>
              </a:buClr>
              <a:buSzPts val="1800"/>
              <a:buChar char="□"/>
              <a:defRPr>
                <a:solidFill>
                  <a:srgbClr val="FFFFFF"/>
                </a:solidFill>
              </a:defRPr>
            </a:lvl2pPr>
            <a:lvl3pPr marL="1371600" lvl="2" indent="-342900" rtl="0">
              <a:spcBef>
                <a:spcPts val="0"/>
              </a:spcBef>
              <a:spcAft>
                <a:spcPts val="0"/>
              </a:spcAft>
              <a:buClr>
                <a:srgbClr val="FFFFFF"/>
              </a:buClr>
              <a:buSzPts val="1800"/>
              <a:buChar char="■"/>
              <a:defRPr>
                <a:solidFill>
                  <a:srgbClr val="FFFFFF"/>
                </a:solidFill>
              </a:defRPr>
            </a:lvl3pPr>
            <a:lvl4pPr marL="1828800" lvl="3" indent="-342900" rtl="0">
              <a:spcBef>
                <a:spcPts val="0"/>
              </a:spcBef>
              <a:spcAft>
                <a:spcPts val="0"/>
              </a:spcAft>
              <a:buClr>
                <a:srgbClr val="FFFFFF"/>
              </a:buClr>
              <a:buSzPts val="1800"/>
              <a:buChar char="■"/>
              <a:defRPr>
                <a:solidFill>
                  <a:srgbClr val="FFFFFF"/>
                </a:solidFill>
              </a:defRPr>
            </a:lvl4pPr>
            <a:lvl5pPr marL="2286000" lvl="4" indent="-342900" rtl="0">
              <a:spcBef>
                <a:spcPts val="0"/>
              </a:spcBef>
              <a:spcAft>
                <a:spcPts val="0"/>
              </a:spcAft>
              <a:buClr>
                <a:srgbClr val="FFFFFF"/>
              </a:buClr>
              <a:buSzPts val="1800"/>
              <a:buChar char="□"/>
              <a:defRPr>
                <a:solidFill>
                  <a:srgbClr val="FFFFFF"/>
                </a:solidFill>
              </a:defRPr>
            </a:lvl5pPr>
            <a:lvl6pPr marL="2743200" lvl="5" indent="-342900" rtl="0">
              <a:spcBef>
                <a:spcPts val="0"/>
              </a:spcBef>
              <a:spcAft>
                <a:spcPts val="0"/>
              </a:spcAft>
              <a:buClr>
                <a:srgbClr val="FFFFFF"/>
              </a:buClr>
              <a:buSzPts val="1800"/>
              <a:buChar char="■"/>
              <a:defRPr>
                <a:solidFill>
                  <a:srgbClr val="FFFFFF"/>
                </a:solidFill>
              </a:defRPr>
            </a:lvl6pPr>
            <a:lvl7pPr marL="3200400" lvl="6" indent="-342900" rtl="0">
              <a:spcBef>
                <a:spcPts val="0"/>
              </a:spcBef>
              <a:spcAft>
                <a:spcPts val="0"/>
              </a:spcAft>
              <a:buClr>
                <a:srgbClr val="FFFFFF"/>
              </a:buClr>
              <a:buSzPts val="1800"/>
              <a:buChar char="■"/>
              <a:defRPr>
                <a:solidFill>
                  <a:srgbClr val="FFFFFF"/>
                </a:solidFill>
              </a:defRPr>
            </a:lvl7pPr>
            <a:lvl8pPr marL="3657600" lvl="7" indent="-342900" rtl="0">
              <a:spcBef>
                <a:spcPts val="0"/>
              </a:spcBef>
              <a:spcAft>
                <a:spcPts val="0"/>
              </a:spcAft>
              <a:buClr>
                <a:srgbClr val="FFFFFF"/>
              </a:buClr>
              <a:buSzPts val="1800"/>
              <a:buChar char="□"/>
              <a:defRPr>
                <a:solidFill>
                  <a:srgbClr val="FFFFFF"/>
                </a:solidFill>
              </a:defRPr>
            </a:lvl8pPr>
            <a:lvl9pPr marL="4114800" lvl="8" indent="-342900" rtl="0">
              <a:spcBef>
                <a:spcPts val="0"/>
              </a:spcBef>
              <a:spcAft>
                <a:spcPts val="0"/>
              </a:spcAft>
              <a:buClr>
                <a:srgbClr val="FFFFFF"/>
              </a:buClr>
              <a:buSzPts val="1800"/>
              <a:buChar char="■"/>
              <a:defRPr>
                <a:solidFill>
                  <a:srgbClr val="FFFFFF"/>
                </a:solidFill>
              </a:defRPr>
            </a:lvl9pPr>
          </a:lstStyle>
          <a:p>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Appendix">
  <p:cSld name="Title and Content_1_1">
    <p:spTree>
      <p:nvGrpSpPr>
        <p:cNvPr id="1" name="Shape 890"/>
        <p:cNvGrpSpPr/>
        <p:nvPr/>
      </p:nvGrpSpPr>
      <p:grpSpPr>
        <a:xfrm>
          <a:off x="0" y="0"/>
          <a:ext cx="0" cy="0"/>
          <a:chOff x="0" y="0"/>
          <a:chExt cx="0" cy="0"/>
        </a:xfrm>
      </p:grpSpPr>
      <p:sp>
        <p:nvSpPr>
          <p:cNvPr id="891" name="Google Shape;891;p147"/>
          <p:cNvSpPr/>
          <p:nvPr/>
        </p:nvSpPr>
        <p:spPr>
          <a:xfrm>
            <a:off x="0" y="0"/>
            <a:ext cx="12192000" cy="687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2" name="Google Shape;892;p147"/>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893" name="Google Shape;893;p147"/>
          <p:cNvSpPr txBox="1">
            <a:spLocks noGrp="1"/>
          </p:cNvSpPr>
          <p:nvPr>
            <p:ph type="title"/>
          </p:nvPr>
        </p:nvSpPr>
        <p:spPr>
          <a:xfrm>
            <a:off x="958725" y="1864263"/>
            <a:ext cx="5545500" cy="165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894" name="Google Shape;894;p147"/>
          <p:cNvSpPr txBox="1">
            <a:spLocks noGrp="1"/>
          </p:cNvSpPr>
          <p:nvPr>
            <p:ph type="subTitle" idx="1"/>
          </p:nvPr>
        </p:nvSpPr>
        <p:spPr>
          <a:xfrm>
            <a:off x="6504225" y="2141775"/>
            <a:ext cx="4450800" cy="317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Appendix - Subsection">
  <p:cSld name="Title and Content_1_1_1">
    <p:spTree>
      <p:nvGrpSpPr>
        <p:cNvPr id="1" name="Shape 895"/>
        <p:cNvGrpSpPr/>
        <p:nvPr/>
      </p:nvGrpSpPr>
      <p:grpSpPr>
        <a:xfrm>
          <a:off x="0" y="0"/>
          <a:ext cx="0" cy="0"/>
          <a:chOff x="0" y="0"/>
          <a:chExt cx="0" cy="0"/>
        </a:xfrm>
      </p:grpSpPr>
      <p:sp>
        <p:nvSpPr>
          <p:cNvPr id="896" name="Google Shape;896;p148"/>
          <p:cNvSpPr/>
          <p:nvPr/>
        </p:nvSpPr>
        <p:spPr>
          <a:xfrm>
            <a:off x="685800" y="685800"/>
            <a:ext cx="10818495" cy="54864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897" name="Google Shape;897;p148"/>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898" name="Google Shape;898;p148"/>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899" name="Google Shape;899;p148"/>
          <p:cNvSpPr txBox="1">
            <a:spLocks noGrp="1"/>
          </p:cNvSpPr>
          <p:nvPr>
            <p:ph type="subTitle" idx="1"/>
          </p:nvPr>
        </p:nvSpPr>
        <p:spPr>
          <a:xfrm>
            <a:off x="1375700" y="3826025"/>
            <a:ext cx="5329800" cy="1047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Appendix - Title &amp; Content">
  <p:cSld name="Title and Content_1_1_1_1">
    <p:spTree>
      <p:nvGrpSpPr>
        <p:cNvPr id="1" name="Shape 900"/>
        <p:cNvGrpSpPr/>
        <p:nvPr/>
      </p:nvGrpSpPr>
      <p:grpSpPr>
        <a:xfrm>
          <a:off x="0" y="0"/>
          <a:ext cx="0" cy="0"/>
          <a:chOff x="0" y="0"/>
          <a:chExt cx="0" cy="0"/>
        </a:xfrm>
      </p:grpSpPr>
      <p:graphicFrame>
        <p:nvGraphicFramePr>
          <p:cNvPr id="901" name="Google Shape;901;p149"/>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902" name="Google Shape;902;p149"/>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903" name="Google Shape;903;p149"/>
          <p:cNvSpPr txBox="1">
            <a:spLocks noGrp="1"/>
          </p:cNvSpPr>
          <p:nvPr>
            <p:ph type="body" idx="1"/>
          </p:nvPr>
        </p:nvSpPr>
        <p:spPr>
          <a:xfrm>
            <a:off x="685800" y="1264824"/>
            <a:ext cx="108204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chemeClr val="dk1"/>
              </a:buClr>
              <a:buSzPts val="1800"/>
              <a:buFont typeface="Muli"/>
              <a:buChar char="■"/>
              <a:defRPr sz="1800">
                <a:latin typeface="Muli"/>
                <a:ea typeface="Muli"/>
                <a:cs typeface="Muli"/>
                <a:sym typeface="Muli"/>
              </a:defRPr>
            </a:lvl1pPr>
            <a:lvl2pPr marL="914400" lvl="1" indent="-342900" rtl="0">
              <a:spcBef>
                <a:spcPts val="0"/>
              </a:spcBef>
              <a:spcAft>
                <a:spcPts val="0"/>
              </a:spcAft>
              <a:buClr>
                <a:schemeClr val="dk1"/>
              </a:buClr>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1"/>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1"/>
              </a:buClr>
              <a:buSzPts val="1800"/>
              <a:buFont typeface="Muli"/>
              <a:buChar char="■"/>
              <a:defRPr sz="1800">
                <a:latin typeface="Muli"/>
                <a:ea typeface="Muli"/>
                <a:cs typeface="Muli"/>
                <a:sym typeface="Muli"/>
              </a:defRPr>
            </a:lvl4pPr>
            <a:lvl5pPr marL="2286000" lvl="4" indent="-342900" rtl="0">
              <a:spcBef>
                <a:spcPts val="0"/>
              </a:spcBef>
              <a:spcAft>
                <a:spcPts val="0"/>
              </a:spcAft>
              <a:buClr>
                <a:schemeClr val="dk1"/>
              </a:buClr>
              <a:buSzPts val="1800"/>
              <a:buFont typeface="Muli"/>
              <a:buChar char="□"/>
              <a:defRPr sz="1800">
                <a:latin typeface="Muli"/>
                <a:ea typeface="Muli"/>
                <a:cs typeface="Muli"/>
                <a:sym typeface="Muli"/>
              </a:defRPr>
            </a:lvl5pPr>
            <a:lvl6pPr marL="2743200" lvl="5" indent="-342900" rtl="0">
              <a:spcBef>
                <a:spcPts val="0"/>
              </a:spcBef>
              <a:spcAft>
                <a:spcPts val="0"/>
              </a:spcAft>
              <a:buClr>
                <a:schemeClr val="dk1"/>
              </a:buClr>
              <a:buSzPts val="1800"/>
              <a:buFont typeface="Muli"/>
              <a:buChar char="■"/>
              <a:defRPr sz="1800">
                <a:latin typeface="Muli"/>
                <a:ea typeface="Muli"/>
                <a:cs typeface="Muli"/>
                <a:sym typeface="Muli"/>
              </a:defRPr>
            </a:lvl6pPr>
            <a:lvl7pPr marL="3200400" lvl="6" indent="-342900" rtl="0">
              <a:spcBef>
                <a:spcPts val="0"/>
              </a:spcBef>
              <a:spcAft>
                <a:spcPts val="0"/>
              </a:spcAft>
              <a:buClr>
                <a:schemeClr val="dk1"/>
              </a:buClr>
              <a:buSzPts val="1800"/>
              <a:buFont typeface="Muli"/>
              <a:buChar char="■"/>
              <a:defRPr sz="1800">
                <a:latin typeface="Muli"/>
                <a:ea typeface="Muli"/>
                <a:cs typeface="Muli"/>
                <a:sym typeface="Muli"/>
              </a:defRPr>
            </a:lvl7pPr>
            <a:lvl8pPr marL="3657600" lvl="7" indent="-342900" rtl="0">
              <a:spcBef>
                <a:spcPts val="0"/>
              </a:spcBef>
              <a:spcAft>
                <a:spcPts val="0"/>
              </a:spcAft>
              <a:buClr>
                <a:schemeClr val="dk1"/>
              </a:buClr>
              <a:buSzPts val="1800"/>
              <a:buFont typeface="Muli"/>
              <a:buChar char="□"/>
              <a:defRPr sz="1800">
                <a:latin typeface="Muli"/>
                <a:ea typeface="Muli"/>
                <a:cs typeface="Muli"/>
                <a:sym typeface="Muli"/>
              </a:defRPr>
            </a:lvl8pPr>
            <a:lvl9pPr marL="4114800" lvl="8" indent="-342900" rtl="0">
              <a:spcBef>
                <a:spcPts val="0"/>
              </a:spcBef>
              <a:spcAft>
                <a:spcPts val="0"/>
              </a:spcAft>
              <a:buClr>
                <a:schemeClr val="dk1"/>
              </a:buClr>
              <a:buSzPts val="1800"/>
              <a:buFont typeface="Muli"/>
              <a:buChar char="■"/>
              <a:defRPr sz="1800">
                <a:latin typeface="Muli"/>
                <a:ea typeface="Muli"/>
                <a:cs typeface="Muli"/>
                <a:sym typeface="Muli"/>
              </a:defRPr>
            </a:lvl9pPr>
          </a:lstStyle>
          <a:p>
            <a:endParaRPr/>
          </a:p>
        </p:txBody>
      </p:sp>
      <p:sp>
        <p:nvSpPr>
          <p:cNvPr id="904" name="Google Shape;904;p149"/>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1"/>
              </a:buClr>
              <a:buSzPts val="1400"/>
              <a:buFont typeface="Muli"/>
              <a:buNone/>
              <a:defRPr sz="3000" i="0" u="none" strike="noStrike" cap="none">
                <a:solidFill>
                  <a:schemeClr val="dk1"/>
                </a:solidFill>
                <a:latin typeface="Muli"/>
                <a:ea typeface="Muli"/>
                <a:cs typeface="Muli"/>
                <a:sym typeface="Muli"/>
              </a:defRPr>
            </a:lvl1pPr>
            <a:lvl2pPr lvl="1"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2pPr>
            <a:lvl3pPr lvl="2"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3pPr>
            <a:lvl4pPr lvl="3"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4pPr>
            <a:lvl5pPr lvl="4"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5pPr>
            <a:lvl6pPr lvl="5"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6pPr>
            <a:lvl7pPr lvl="6"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7pPr>
            <a:lvl8pPr lvl="7"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8pPr>
            <a:lvl9pPr lvl="8"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9pPr>
          </a:lstStyle>
          <a:p>
            <a:endParaRPr/>
          </a:p>
        </p:txBody>
      </p:sp>
      <p:sp>
        <p:nvSpPr>
          <p:cNvPr id="905" name="Google Shape;905;p149"/>
          <p:cNvSpPr txBox="1"/>
          <p:nvPr/>
        </p:nvSpPr>
        <p:spPr>
          <a:xfrm>
            <a:off x="673100" y="63881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2019</a:t>
            </a:r>
            <a:endParaRPr sz="1000">
              <a:latin typeface="Muli"/>
              <a:ea typeface="Muli"/>
              <a:cs typeface="Muli"/>
              <a:sym typeface="Muli"/>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Appendix - Compare">
  <p:cSld name="Title and Content_1_1_1_1_1">
    <p:spTree>
      <p:nvGrpSpPr>
        <p:cNvPr id="1" name="Shape 906"/>
        <p:cNvGrpSpPr/>
        <p:nvPr/>
      </p:nvGrpSpPr>
      <p:grpSpPr>
        <a:xfrm>
          <a:off x="0" y="0"/>
          <a:ext cx="0" cy="0"/>
          <a:chOff x="0" y="0"/>
          <a:chExt cx="0" cy="0"/>
        </a:xfrm>
      </p:grpSpPr>
      <p:graphicFrame>
        <p:nvGraphicFramePr>
          <p:cNvPr id="907" name="Google Shape;907;p15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908" name="Google Shape;908;p150"/>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909" name="Google Shape;909;p150"/>
          <p:cNvSpPr txBox="1">
            <a:spLocks noGrp="1"/>
          </p:cNvSpPr>
          <p:nvPr>
            <p:ph type="body" idx="1"/>
          </p:nvPr>
        </p:nvSpPr>
        <p:spPr>
          <a:xfrm>
            <a:off x="685800" y="1668525"/>
            <a:ext cx="5004300" cy="4183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chemeClr val="dk1"/>
              </a:buClr>
              <a:buSzPts val="1800"/>
              <a:buFont typeface="Muli"/>
              <a:buChar char="■"/>
              <a:defRPr sz="1800">
                <a:latin typeface="Muli"/>
                <a:ea typeface="Muli"/>
                <a:cs typeface="Muli"/>
                <a:sym typeface="Muli"/>
              </a:defRPr>
            </a:lvl1pPr>
            <a:lvl2pPr marL="914400" lvl="1" indent="-342900" rtl="0">
              <a:spcBef>
                <a:spcPts val="0"/>
              </a:spcBef>
              <a:spcAft>
                <a:spcPts val="0"/>
              </a:spcAft>
              <a:buClr>
                <a:schemeClr val="dk1"/>
              </a:buClr>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1"/>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1"/>
              </a:buClr>
              <a:buSzPts val="1800"/>
              <a:buFont typeface="Muli"/>
              <a:buChar char="■"/>
              <a:defRPr sz="1800">
                <a:latin typeface="Muli"/>
                <a:ea typeface="Muli"/>
                <a:cs typeface="Muli"/>
                <a:sym typeface="Muli"/>
              </a:defRPr>
            </a:lvl4pPr>
            <a:lvl5pPr marL="2286000" lvl="4" indent="-342900" rtl="0">
              <a:spcBef>
                <a:spcPts val="0"/>
              </a:spcBef>
              <a:spcAft>
                <a:spcPts val="0"/>
              </a:spcAft>
              <a:buClr>
                <a:schemeClr val="dk1"/>
              </a:buClr>
              <a:buSzPts val="1800"/>
              <a:buFont typeface="Muli"/>
              <a:buChar char="□"/>
              <a:defRPr sz="1800">
                <a:latin typeface="Muli"/>
                <a:ea typeface="Muli"/>
                <a:cs typeface="Muli"/>
                <a:sym typeface="Muli"/>
              </a:defRPr>
            </a:lvl5pPr>
            <a:lvl6pPr marL="2743200" lvl="5" indent="-342900" rtl="0">
              <a:spcBef>
                <a:spcPts val="0"/>
              </a:spcBef>
              <a:spcAft>
                <a:spcPts val="0"/>
              </a:spcAft>
              <a:buClr>
                <a:schemeClr val="dk1"/>
              </a:buClr>
              <a:buSzPts val="1800"/>
              <a:buFont typeface="Muli"/>
              <a:buChar char="■"/>
              <a:defRPr sz="1800">
                <a:latin typeface="Muli"/>
                <a:ea typeface="Muli"/>
                <a:cs typeface="Muli"/>
                <a:sym typeface="Muli"/>
              </a:defRPr>
            </a:lvl6pPr>
            <a:lvl7pPr marL="3200400" lvl="6" indent="-342900" rtl="0">
              <a:spcBef>
                <a:spcPts val="0"/>
              </a:spcBef>
              <a:spcAft>
                <a:spcPts val="0"/>
              </a:spcAft>
              <a:buClr>
                <a:schemeClr val="dk1"/>
              </a:buClr>
              <a:buSzPts val="1800"/>
              <a:buFont typeface="Muli"/>
              <a:buChar char="■"/>
              <a:defRPr sz="1800">
                <a:latin typeface="Muli"/>
                <a:ea typeface="Muli"/>
                <a:cs typeface="Muli"/>
                <a:sym typeface="Muli"/>
              </a:defRPr>
            </a:lvl7pPr>
            <a:lvl8pPr marL="3657600" lvl="7" indent="-342900" rtl="0">
              <a:spcBef>
                <a:spcPts val="0"/>
              </a:spcBef>
              <a:spcAft>
                <a:spcPts val="0"/>
              </a:spcAft>
              <a:buClr>
                <a:schemeClr val="dk1"/>
              </a:buClr>
              <a:buSzPts val="1800"/>
              <a:buFont typeface="Muli"/>
              <a:buChar char="□"/>
              <a:defRPr sz="1800">
                <a:latin typeface="Muli"/>
                <a:ea typeface="Muli"/>
                <a:cs typeface="Muli"/>
                <a:sym typeface="Muli"/>
              </a:defRPr>
            </a:lvl8pPr>
            <a:lvl9pPr marL="4114800" lvl="8" indent="-342900" rtl="0">
              <a:spcBef>
                <a:spcPts val="0"/>
              </a:spcBef>
              <a:spcAft>
                <a:spcPts val="0"/>
              </a:spcAft>
              <a:buClr>
                <a:schemeClr val="dk1"/>
              </a:buClr>
              <a:buSzPts val="1800"/>
              <a:buFont typeface="Muli"/>
              <a:buChar char="■"/>
              <a:defRPr sz="1800">
                <a:latin typeface="Muli"/>
                <a:ea typeface="Muli"/>
                <a:cs typeface="Muli"/>
                <a:sym typeface="Muli"/>
              </a:defRPr>
            </a:lvl9pPr>
          </a:lstStyle>
          <a:p>
            <a:endParaRPr/>
          </a:p>
        </p:txBody>
      </p:sp>
      <p:sp>
        <p:nvSpPr>
          <p:cNvPr id="910" name="Google Shape;910;p150"/>
          <p:cNvSpPr txBox="1">
            <a:spLocks noGrp="1"/>
          </p:cNvSpPr>
          <p:nvPr>
            <p:ph type="title"/>
          </p:nvPr>
        </p:nvSpPr>
        <p:spPr>
          <a:xfrm>
            <a:off x="685800" y="533400"/>
            <a:ext cx="50160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1"/>
              </a:buClr>
              <a:buSzPts val="1400"/>
              <a:buFont typeface="Muli"/>
              <a:buNone/>
              <a:defRPr sz="3000" i="0" u="none" strike="noStrike" cap="none">
                <a:solidFill>
                  <a:schemeClr val="dk1"/>
                </a:solidFill>
                <a:latin typeface="Muli"/>
                <a:ea typeface="Muli"/>
                <a:cs typeface="Muli"/>
                <a:sym typeface="Muli"/>
              </a:defRPr>
            </a:lvl1pPr>
            <a:lvl2pPr lvl="1"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2pPr>
            <a:lvl3pPr lvl="2"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3pPr>
            <a:lvl4pPr lvl="3"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4pPr>
            <a:lvl5pPr lvl="4"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5pPr>
            <a:lvl6pPr lvl="5"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6pPr>
            <a:lvl7pPr lvl="6"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7pPr>
            <a:lvl8pPr lvl="7"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8pPr>
            <a:lvl9pPr lvl="8"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9pPr>
          </a:lstStyle>
          <a:p>
            <a:endParaRPr/>
          </a:p>
        </p:txBody>
      </p:sp>
      <p:sp>
        <p:nvSpPr>
          <p:cNvPr id="911" name="Google Shape;911;p150"/>
          <p:cNvSpPr txBox="1">
            <a:spLocks noGrp="1"/>
          </p:cNvSpPr>
          <p:nvPr>
            <p:ph type="body" idx="2"/>
          </p:nvPr>
        </p:nvSpPr>
        <p:spPr>
          <a:xfrm>
            <a:off x="6414000" y="1668525"/>
            <a:ext cx="5004300" cy="4183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chemeClr val="dk1"/>
              </a:buClr>
              <a:buSzPts val="1800"/>
              <a:buFont typeface="Muli"/>
              <a:buChar char="■"/>
              <a:defRPr sz="1800">
                <a:latin typeface="Muli"/>
                <a:ea typeface="Muli"/>
                <a:cs typeface="Muli"/>
                <a:sym typeface="Muli"/>
              </a:defRPr>
            </a:lvl1pPr>
            <a:lvl2pPr marL="914400" lvl="1" indent="-342900" rtl="0">
              <a:spcBef>
                <a:spcPts val="0"/>
              </a:spcBef>
              <a:spcAft>
                <a:spcPts val="0"/>
              </a:spcAft>
              <a:buClr>
                <a:schemeClr val="dk1"/>
              </a:buClr>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1"/>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1"/>
              </a:buClr>
              <a:buSzPts val="1800"/>
              <a:buFont typeface="Muli"/>
              <a:buChar char="■"/>
              <a:defRPr sz="1800">
                <a:latin typeface="Muli"/>
                <a:ea typeface="Muli"/>
                <a:cs typeface="Muli"/>
                <a:sym typeface="Muli"/>
              </a:defRPr>
            </a:lvl4pPr>
            <a:lvl5pPr marL="2286000" lvl="4" indent="-342900" rtl="0">
              <a:spcBef>
                <a:spcPts val="0"/>
              </a:spcBef>
              <a:spcAft>
                <a:spcPts val="0"/>
              </a:spcAft>
              <a:buClr>
                <a:schemeClr val="dk1"/>
              </a:buClr>
              <a:buSzPts val="1800"/>
              <a:buFont typeface="Muli"/>
              <a:buChar char="□"/>
              <a:defRPr sz="1800">
                <a:latin typeface="Muli"/>
                <a:ea typeface="Muli"/>
                <a:cs typeface="Muli"/>
                <a:sym typeface="Muli"/>
              </a:defRPr>
            </a:lvl5pPr>
            <a:lvl6pPr marL="2743200" lvl="5" indent="-342900" rtl="0">
              <a:spcBef>
                <a:spcPts val="0"/>
              </a:spcBef>
              <a:spcAft>
                <a:spcPts val="0"/>
              </a:spcAft>
              <a:buClr>
                <a:schemeClr val="dk1"/>
              </a:buClr>
              <a:buSzPts val="1800"/>
              <a:buFont typeface="Muli"/>
              <a:buChar char="■"/>
              <a:defRPr sz="1800">
                <a:latin typeface="Muli"/>
                <a:ea typeface="Muli"/>
                <a:cs typeface="Muli"/>
                <a:sym typeface="Muli"/>
              </a:defRPr>
            </a:lvl6pPr>
            <a:lvl7pPr marL="3200400" lvl="6" indent="-342900" rtl="0">
              <a:spcBef>
                <a:spcPts val="0"/>
              </a:spcBef>
              <a:spcAft>
                <a:spcPts val="0"/>
              </a:spcAft>
              <a:buClr>
                <a:schemeClr val="dk1"/>
              </a:buClr>
              <a:buSzPts val="1800"/>
              <a:buFont typeface="Muli"/>
              <a:buChar char="■"/>
              <a:defRPr sz="1800">
                <a:latin typeface="Muli"/>
                <a:ea typeface="Muli"/>
                <a:cs typeface="Muli"/>
                <a:sym typeface="Muli"/>
              </a:defRPr>
            </a:lvl7pPr>
            <a:lvl8pPr marL="3657600" lvl="7" indent="-342900" rtl="0">
              <a:spcBef>
                <a:spcPts val="0"/>
              </a:spcBef>
              <a:spcAft>
                <a:spcPts val="0"/>
              </a:spcAft>
              <a:buClr>
                <a:schemeClr val="dk1"/>
              </a:buClr>
              <a:buSzPts val="1800"/>
              <a:buFont typeface="Muli"/>
              <a:buChar char="□"/>
              <a:defRPr sz="1800">
                <a:latin typeface="Muli"/>
                <a:ea typeface="Muli"/>
                <a:cs typeface="Muli"/>
                <a:sym typeface="Muli"/>
              </a:defRPr>
            </a:lvl8pPr>
            <a:lvl9pPr marL="4114800" lvl="8" indent="-342900" rtl="0">
              <a:spcBef>
                <a:spcPts val="0"/>
              </a:spcBef>
              <a:spcAft>
                <a:spcPts val="0"/>
              </a:spcAft>
              <a:buClr>
                <a:schemeClr val="dk1"/>
              </a:buClr>
              <a:buSzPts val="1800"/>
              <a:buFont typeface="Muli"/>
              <a:buChar char="■"/>
              <a:defRPr sz="1800">
                <a:latin typeface="Muli"/>
                <a:ea typeface="Muli"/>
                <a:cs typeface="Muli"/>
                <a:sym typeface="Muli"/>
              </a:defRPr>
            </a:lvl9pPr>
          </a:lstStyle>
          <a:p>
            <a:endParaRPr/>
          </a:p>
        </p:txBody>
      </p:sp>
      <p:sp>
        <p:nvSpPr>
          <p:cNvPr id="912" name="Google Shape;912;p150"/>
          <p:cNvSpPr txBox="1">
            <a:spLocks noGrp="1"/>
          </p:cNvSpPr>
          <p:nvPr>
            <p:ph type="title" idx="3"/>
          </p:nvPr>
        </p:nvSpPr>
        <p:spPr>
          <a:xfrm>
            <a:off x="6414000" y="533400"/>
            <a:ext cx="50160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1"/>
              </a:buClr>
              <a:buSzPts val="1400"/>
              <a:buFont typeface="Muli"/>
              <a:buNone/>
              <a:defRPr sz="3000" i="0" u="none" strike="noStrike" cap="none">
                <a:solidFill>
                  <a:schemeClr val="dk1"/>
                </a:solidFill>
                <a:latin typeface="Muli"/>
                <a:ea typeface="Muli"/>
                <a:cs typeface="Muli"/>
                <a:sym typeface="Muli"/>
              </a:defRPr>
            </a:lvl1pPr>
            <a:lvl2pPr lvl="1"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2pPr>
            <a:lvl3pPr lvl="2"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3pPr>
            <a:lvl4pPr lvl="3"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4pPr>
            <a:lvl5pPr lvl="4"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5pPr>
            <a:lvl6pPr lvl="5"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6pPr>
            <a:lvl7pPr lvl="6"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7pPr>
            <a:lvl8pPr lvl="7"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8pPr>
            <a:lvl9pPr lvl="8"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9pPr>
          </a:lstStyle>
          <a:p>
            <a:endParaRPr/>
          </a:p>
        </p:txBody>
      </p:sp>
      <p:sp>
        <p:nvSpPr>
          <p:cNvPr id="913" name="Google Shape;913;p150"/>
          <p:cNvSpPr txBox="1"/>
          <p:nvPr/>
        </p:nvSpPr>
        <p:spPr>
          <a:xfrm>
            <a:off x="673100" y="63881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2019</a:t>
            </a:r>
            <a:endParaRPr sz="1000">
              <a:latin typeface="Muli"/>
              <a:ea typeface="Muli"/>
              <a:cs typeface="Muli"/>
              <a:sym typeface="Muli"/>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Blank">
  <p:cSld name="Title and Content_1_2">
    <p:spTree>
      <p:nvGrpSpPr>
        <p:cNvPr id="1" name="Shape 914"/>
        <p:cNvGrpSpPr/>
        <p:nvPr/>
      </p:nvGrpSpPr>
      <p:grpSpPr>
        <a:xfrm>
          <a:off x="0" y="0"/>
          <a:ext cx="0" cy="0"/>
          <a:chOff x="0" y="0"/>
          <a:chExt cx="0" cy="0"/>
        </a:xfrm>
      </p:grpSpPr>
      <p:sp>
        <p:nvSpPr>
          <p:cNvPr id="915" name="Google Shape;915;p151"/>
          <p:cNvSpPr txBox="1">
            <a:spLocks noGrp="1"/>
          </p:cNvSpPr>
          <p:nvPr>
            <p:ph type="sldNum" idx="12"/>
          </p:nvPr>
        </p:nvSpPr>
        <p:spPr>
          <a:xfrm>
            <a:off x="8615362" y="6072187"/>
            <a:ext cx="2743200" cy="365100"/>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spcAft>
                <a:spcPts val="0"/>
              </a:spcAft>
              <a:buNone/>
              <a:defRPr sz="1200">
                <a:solidFill>
                  <a:srgbClr val="0C2334"/>
                </a:solidFill>
                <a:latin typeface="Source Sans Pro"/>
                <a:ea typeface="Source Sans Pro"/>
                <a:cs typeface="Source Sans Pro"/>
                <a:sym typeface="Source Sans Pro"/>
              </a:defRPr>
            </a:lvl1pPr>
            <a:lvl2pPr marL="0" marR="0" lvl="1" indent="0" algn="r" rtl="0">
              <a:spcBef>
                <a:spcPts val="0"/>
              </a:spcBef>
              <a:spcAft>
                <a:spcPts val="0"/>
              </a:spcAft>
              <a:buNone/>
              <a:defRPr sz="1200">
                <a:solidFill>
                  <a:srgbClr val="0C2334"/>
                </a:solidFill>
                <a:latin typeface="Source Sans Pro"/>
                <a:ea typeface="Source Sans Pro"/>
                <a:cs typeface="Source Sans Pro"/>
                <a:sym typeface="Source Sans Pro"/>
              </a:defRPr>
            </a:lvl2pPr>
            <a:lvl3pPr marL="0" marR="0" lvl="2" indent="0" algn="r" rtl="0">
              <a:spcBef>
                <a:spcPts val="0"/>
              </a:spcBef>
              <a:spcAft>
                <a:spcPts val="0"/>
              </a:spcAft>
              <a:buNone/>
              <a:defRPr sz="1200">
                <a:solidFill>
                  <a:srgbClr val="0C2334"/>
                </a:solidFill>
                <a:latin typeface="Source Sans Pro"/>
                <a:ea typeface="Source Sans Pro"/>
                <a:cs typeface="Source Sans Pro"/>
                <a:sym typeface="Source Sans Pro"/>
              </a:defRPr>
            </a:lvl3pPr>
            <a:lvl4pPr marL="0" marR="0" lvl="3" indent="0" algn="r" rtl="0">
              <a:spcBef>
                <a:spcPts val="0"/>
              </a:spcBef>
              <a:spcAft>
                <a:spcPts val="0"/>
              </a:spcAft>
              <a:buNone/>
              <a:defRPr sz="1200">
                <a:solidFill>
                  <a:srgbClr val="0C2334"/>
                </a:solidFill>
                <a:latin typeface="Source Sans Pro"/>
                <a:ea typeface="Source Sans Pro"/>
                <a:cs typeface="Source Sans Pro"/>
                <a:sym typeface="Source Sans Pro"/>
              </a:defRPr>
            </a:lvl4pPr>
            <a:lvl5pPr marL="0" marR="0" lvl="4" indent="0" algn="r" rtl="0">
              <a:spcBef>
                <a:spcPts val="0"/>
              </a:spcBef>
              <a:spcAft>
                <a:spcPts val="0"/>
              </a:spcAft>
              <a:buNone/>
              <a:defRPr sz="1200">
                <a:solidFill>
                  <a:srgbClr val="0C2334"/>
                </a:solidFill>
                <a:latin typeface="Source Sans Pro"/>
                <a:ea typeface="Source Sans Pro"/>
                <a:cs typeface="Source Sans Pro"/>
                <a:sym typeface="Source Sans Pro"/>
              </a:defRPr>
            </a:lvl5pPr>
            <a:lvl6pPr marL="0" marR="0" lvl="5" indent="0" algn="r" rtl="0">
              <a:spcBef>
                <a:spcPts val="0"/>
              </a:spcBef>
              <a:spcAft>
                <a:spcPts val="0"/>
              </a:spcAft>
              <a:buNone/>
              <a:defRPr sz="1200">
                <a:solidFill>
                  <a:srgbClr val="0C2334"/>
                </a:solidFill>
                <a:latin typeface="Source Sans Pro"/>
                <a:ea typeface="Source Sans Pro"/>
                <a:cs typeface="Source Sans Pro"/>
                <a:sym typeface="Source Sans Pro"/>
              </a:defRPr>
            </a:lvl6pPr>
            <a:lvl7pPr marL="0" marR="0" lvl="6" indent="0" algn="r" rtl="0">
              <a:spcBef>
                <a:spcPts val="0"/>
              </a:spcBef>
              <a:spcAft>
                <a:spcPts val="0"/>
              </a:spcAft>
              <a:buNone/>
              <a:defRPr sz="1200">
                <a:solidFill>
                  <a:srgbClr val="0C2334"/>
                </a:solidFill>
                <a:latin typeface="Source Sans Pro"/>
                <a:ea typeface="Source Sans Pro"/>
                <a:cs typeface="Source Sans Pro"/>
                <a:sym typeface="Source Sans Pro"/>
              </a:defRPr>
            </a:lvl7pPr>
            <a:lvl8pPr marL="0" marR="0" lvl="7" indent="0" algn="r" rtl="0">
              <a:spcBef>
                <a:spcPts val="0"/>
              </a:spcBef>
              <a:spcAft>
                <a:spcPts val="0"/>
              </a:spcAft>
              <a:buNone/>
              <a:defRPr sz="1200">
                <a:solidFill>
                  <a:srgbClr val="0C2334"/>
                </a:solidFill>
                <a:latin typeface="Source Sans Pro"/>
                <a:ea typeface="Source Sans Pro"/>
                <a:cs typeface="Source Sans Pro"/>
                <a:sym typeface="Source Sans Pro"/>
              </a:defRPr>
            </a:lvl8pPr>
            <a:lvl9pPr marL="0" marR="0" lvl="8" indent="0" algn="r" rtl="0">
              <a:spcBef>
                <a:spcPts val="0"/>
              </a:spcBef>
              <a:spcAft>
                <a:spcPts val="0"/>
              </a:spcAft>
              <a:buNone/>
              <a:defRPr sz="1200">
                <a:solidFill>
                  <a:srgbClr val="0C2334"/>
                </a:solidFill>
                <a:latin typeface="Source Sans Pro"/>
                <a:ea typeface="Source Sans Pro"/>
                <a:cs typeface="Source Sans Pro"/>
                <a:sym typeface="Source Sans Pro"/>
              </a:defRPr>
            </a:lvl9pPr>
          </a:lstStyle>
          <a:p>
            <a:pPr marL="0" lvl="0" indent="0" algn="r" rtl="0">
              <a:spcBef>
                <a:spcPts val="0"/>
              </a:spcBef>
              <a:spcAft>
                <a:spcPts val="0"/>
              </a:spcAft>
              <a:buNone/>
            </a:pPr>
            <a:fld id="{00000000-1234-1234-1234-123412341234}" type="slidenum">
              <a:rPr lang="en-US"/>
              <a:t>‹#›</a:t>
            </a:fld>
            <a:endParaRPr/>
          </a:p>
        </p:txBody>
      </p:sp>
      <p:sp>
        <p:nvSpPr>
          <p:cNvPr id="916" name="Google Shape;916;p151"/>
          <p:cNvSpPr/>
          <p:nvPr/>
        </p:nvSpPr>
        <p:spPr>
          <a:xfrm>
            <a:off x="-17350" y="5833650"/>
            <a:ext cx="12209400" cy="10242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Closing slide">
  <p:cSld name="Half Solid_grey_1">
    <p:spTree>
      <p:nvGrpSpPr>
        <p:cNvPr id="1" name="Shape 917"/>
        <p:cNvGrpSpPr/>
        <p:nvPr/>
      </p:nvGrpSpPr>
      <p:grpSpPr>
        <a:xfrm>
          <a:off x="0" y="0"/>
          <a:ext cx="0" cy="0"/>
          <a:chOff x="0" y="0"/>
          <a:chExt cx="0" cy="0"/>
        </a:xfrm>
      </p:grpSpPr>
      <p:pic>
        <p:nvPicPr>
          <p:cNvPr id="918" name="Google Shape;918;p152"/>
          <p:cNvPicPr preferRelativeResize="0"/>
          <p:nvPr/>
        </p:nvPicPr>
        <p:blipFill rotWithShape="1">
          <a:blip r:embed="rId2">
            <a:alphaModFix/>
          </a:blip>
          <a:srcRect t="10428" b="5197"/>
          <a:stretch/>
        </p:blipFill>
        <p:spPr>
          <a:xfrm>
            <a:off x="0" y="0"/>
            <a:ext cx="12192005" cy="6858000"/>
          </a:xfrm>
          <a:prstGeom prst="rect">
            <a:avLst/>
          </a:prstGeom>
          <a:noFill/>
          <a:ln>
            <a:noFill/>
          </a:ln>
        </p:spPr>
      </p:pic>
      <p:sp>
        <p:nvSpPr>
          <p:cNvPr id="919" name="Google Shape;919;p152"/>
          <p:cNvSpPr/>
          <p:nvPr/>
        </p:nvSpPr>
        <p:spPr>
          <a:xfrm>
            <a:off x="0" y="4572000"/>
            <a:ext cx="12192000" cy="2286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ption 2)">
  <p:cSld name="OBJECT_2_1_2">
    <p:spTree>
      <p:nvGrpSpPr>
        <p:cNvPr id="1" name="Shape 79"/>
        <p:cNvGrpSpPr/>
        <p:nvPr/>
      </p:nvGrpSpPr>
      <p:grpSpPr>
        <a:xfrm>
          <a:off x="0" y="0"/>
          <a:ext cx="0" cy="0"/>
          <a:chOff x="0" y="0"/>
          <a:chExt cx="0" cy="0"/>
        </a:xfrm>
      </p:grpSpPr>
      <p:graphicFrame>
        <p:nvGraphicFramePr>
          <p:cNvPr id="80" name="Google Shape;80;p16"/>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81" name="Google Shape;81;p16"/>
          <p:cNvSpPr txBox="1">
            <a:spLocks noGrp="1"/>
          </p:cNvSpPr>
          <p:nvPr>
            <p:ph type="title"/>
          </p:nvPr>
        </p:nvSpPr>
        <p:spPr>
          <a:xfrm>
            <a:off x="762000" y="1705750"/>
            <a:ext cx="5220600" cy="240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111111"/>
                </a:solidFill>
                <a:latin typeface="Muli"/>
                <a:ea typeface="Muli"/>
                <a:cs typeface="Muli"/>
                <a:sym typeface="Muli"/>
              </a:defRPr>
            </a:lvl1pPr>
            <a:lvl2pPr lvl="1" rtl="0">
              <a:spcBef>
                <a:spcPts val="0"/>
              </a:spcBef>
              <a:spcAft>
                <a:spcPts val="0"/>
              </a:spcAft>
              <a:buNone/>
              <a:defRPr>
                <a:solidFill>
                  <a:srgbClr val="111111"/>
                </a:solidFill>
                <a:latin typeface="Muli"/>
                <a:ea typeface="Muli"/>
                <a:cs typeface="Muli"/>
                <a:sym typeface="Muli"/>
              </a:defRPr>
            </a:lvl2pPr>
            <a:lvl3pPr lvl="2" rtl="0">
              <a:spcBef>
                <a:spcPts val="0"/>
              </a:spcBef>
              <a:spcAft>
                <a:spcPts val="0"/>
              </a:spcAft>
              <a:buNone/>
              <a:defRPr>
                <a:solidFill>
                  <a:srgbClr val="111111"/>
                </a:solidFill>
                <a:latin typeface="Muli"/>
                <a:ea typeface="Muli"/>
                <a:cs typeface="Muli"/>
                <a:sym typeface="Muli"/>
              </a:defRPr>
            </a:lvl3pPr>
            <a:lvl4pPr lvl="3" rtl="0">
              <a:spcBef>
                <a:spcPts val="0"/>
              </a:spcBef>
              <a:spcAft>
                <a:spcPts val="0"/>
              </a:spcAft>
              <a:buNone/>
              <a:defRPr>
                <a:solidFill>
                  <a:srgbClr val="111111"/>
                </a:solidFill>
                <a:latin typeface="Muli"/>
                <a:ea typeface="Muli"/>
                <a:cs typeface="Muli"/>
                <a:sym typeface="Muli"/>
              </a:defRPr>
            </a:lvl4pPr>
            <a:lvl5pPr lvl="4" rtl="0">
              <a:spcBef>
                <a:spcPts val="0"/>
              </a:spcBef>
              <a:spcAft>
                <a:spcPts val="0"/>
              </a:spcAft>
              <a:buNone/>
              <a:defRPr>
                <a:solidFill>
                  <a:srgbClr val="111111"/>
                </a:solidFill>
                <a:latin typeface="Muli"/>
                <a:ea typeface="Muli"/>
                <a:cs typeface="Muli"/>
                <a:sym typeface="Muli"/>
              </a:defRPr>
            </a:lvl5pPr>
            <a:lvl6pPr lvl="5" rtl="0">
              <a:spcBef>
                <a:spcPts val="0"/>
              </a:spcBef>
              <a:spcAft>
                <a:spcPts val="0"/>
              </a:spcAft>
              <a:buNone/>
              <a:defRPr>
                <a:solidFill>
                  <a:srgbClr val="111111"/>
                </a:solidFill>
                <a:latin typeface="Muli"/>
                <a:ea typeface="Muli"/>
                <a:cs typeface="Muli"/>
                <a:sym typeface="Muli"/>
              </a:defRPr>
            </a:lvl6pPr>
            <a:lvl7pPr lvl="6" rtl="0">
              <a:spcBef>
                <a:spcPts val="0"/>
              </a:spcBef>
              <a:spcAft>
                <a:spcPts val="0"/>
              </a:spcAft>
              <a:buNone/>
              <a:defRPr>
                <a:solidFill>
                  <a:srgbClr val="111111"/>
                </a:solidFill>
                <a:latin typeface="Muli"/>
                <a:ea typeface="Muli"/>
                <a:cs typeface="Muli"/>
                <a:sym typeface="Muli"/>
              </a:defRPr>
            </a:lvl7pPr>
            <a:lvl8pPr lvl="7" rtl="0">
              <a:spcBef>
                <a:spcPts val="0"/>
              </a:spcBef>
              <a:spcAft>
                <a:spcPts val="0"/>
              </a:spcAft>
              <a:buNone/>
              <a:defRPr>
                <a:solidFill>
                  <a:srgbClr val="111111"/>
                </a:solidFill>
                <a:latin typeface="Muli"/>
                <a:ea typeface="Muli"/>
                <a:cs typeface="Muli"/>
                <a:sym typeface="Muli"/>
              </a:defRPr>
            </a:lvl8pPr>
            <a:lvl9pPr lvl="8" rtl="0">
              <a:spcBef>
                <a:spcPts val="0"/>
              </a:spcBef>
              <a:spcAft>
                <a:spcPts val="0"/>
              </a:spcAft>
              <a:buNone/>
              <a:defRPr>
                <a:solidFill>
                  <a:srgbClr val="111111"/>
                </a:solidFill>
                <a:latin typeface="Muli"/>
                <a:ea typeface="Muli"/>
                <a:cs typeface="Muli"/>
                <a:sym typeface="Muli"/>
              </a:defRPr>
            </a:lvl9pPr>
          </a:lstStyle>
          <a:p>
            <a:endParaRPr/>
          </a:p>
        </p:txBody>
      </p:sp>
      <p:sp>
        <p:nvSpPr>
          <p:cNvPr id="82" name="Google Shape;82;p16"/>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111111"/>
                </a:solidFill>
              </a:defRPr>
            </a:lvl1pPr>
            <a:lvl2pPr lvl="1" rtl="0">
              <a:spcBef>
                <a:spcPts val="0"/>
              </a:spcBef>
              <a:spcAft>
                <a:spcPts val="0"/>
              </a:spcAft>
              <a:buNone/>
              <a:defRPr>
                <a:solidFill>
                  <a:srgbClr val="111111"/>
                </a:solidFill>
              </a:defRPr>
            </a:lvl2pPr>
            <a:lvl3pPr lvl="2" rtl="0">
              <a:spcBef>
                <a:spcPts val="0"/>
              </a:spcBef>
              <a:spcAft>
                <a:spcPts val="0"/>
              </a:spcAft>
              <a:buNone/>
              <a:defRPr>
                <a:solidFill>
                  <a:srgbClr val="111111"/>
                </a:solidFill>
              </a:defRPr>
            </a:lvl3pPr>
            <a:lvl4pPr lvl="3" rtl="0">
              <a:spcBef>
                <a:spcPts val="0"/>
              </a:spcBef>
              <a:spcAft>
                <a:spcPts val="0"/>
              </a:spcAft>
              <a:buNone/>
              <a:defRPr>
                <a:solidFill>
                  <a:srgbClr val="111111"/>
                </a:solidFill>
              </a:defRPr>
            </a:lvl4pPr>
            <a:lvl5pPr lvl="4" rtl="0">
              <a:spcBef>
                <a:spcPts val="0"/>
              </a:spcBef>
              <a:spcAft>
                <a:spcPts val="0"/>
              </a:spcAft>
              <a:buNone/>
              <a:defRPr>
                <a:solidFill>
                  <a:srgbClr val="111111"/>
                </a:solidFill>
              </a:defRPr>
            </a:lvl5pPr>
            <a:lvl6pPr lvl="5" rtl="0">
              <a:spcBef>
                <a:spcPts val="0"/>
              </a:spcBef>
              <a:spcAft>
                <a:spcPts val="0"/>
              </a:spcAft>
              <a:buNone/>
              <a:defRPr>
                <a:solidFill>
                  <a:srgbClr val="111111"/>
                </a:solidFill>
              </a:defRPr>
            </a:lvl6pPr>
            <a:lvl7pPr lvl="6" rtl="0">
              <a:spcBef>
                <a:spcPts val="0"/>
              </a:spcBef>
              <a:spcAft>
                <a:spcPts val="0"/>
              </a:spcAft>
              <a:buNone/>
              <a:defRPr>
                <a:solidFill>
                  <a:srgbClr val="111111"/>
                </a:solidFill>
              </a:defRPr>
            </a:lvl7pPr>
            <a:lvl8pPr lvl="7" rtl="0">
              <a:spcBef>
                <a:spcPts val="0"/>
              </a:spcBef>
              <a:spcAft>
                <a:spcPts val="0"/>
              </a:spcAft>
              <a:buNone/>
              <a:defRPr>
                <a:solidFill>
                  <a:srgbClr val="111111"/>
                </a:solidFill>
              </a:defRPr>
            </a:lvl8pPr>
            <a:lvl9pPr lvl="8" rtl="0">
              <a:spcBef>
                <a:spcPts val="0"/>
              </a:spcBef>
              <a:spcAft>
                <a:spcPts val="0"/>
              </a:spcAft>
              <a:buNone/>
              <a:defRPr>
                <a:solidFill>
                  <a:srgbClr val="111111"/>
                </a:solidFill>
              </a:defRPr>
            </a:lvl9pPr>
          </a:lstStyle>
          <a:p>
            <a:endParaRPr/>
          </a:p>
        </p:txBody>
      </p:sp>
      <p:pic>
        <p:nvPicPr>
          <p:cNvPr id="83" name="Google Shape;83;p16"/>
          <p:cNvPicPr preferRelativeResize="0"/>
          <p:nvPr/>
        </p:nvPicPr>
        <p:blipFill>
          <a:blip r:embed="rId2">
            <a:alphaModFix/>
          </a:blip>
          <a:stretch>
            <a:fillRect/>
          </a:stretch>
        </p:blipFill>
        <p:spPr>
          <a:xfrm>
            <a:off x="825098" y="5653206"/>
            <a:ext cx="1296824" cy="499347"/>
          </a:xfrm>
          <a:prstGeom prst="rect">
            <a:avLst/>
          </a:prstGeom>
          <a:noFill/>
          <a:ln>
            <a:noFill/>
          </a:ln>
        </p:spPr>
      </p:pic>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able of Contents">
  <p:cSld name="SECTION_HEADER_1">
    <p:bg>
      <p:bgPr>
        <a:solidFill>
          <a:schemeClr val="lt1"/>
        </a:solidFill>
        <a:effectLst/>
      </p:bgPr>
    </p:bg>
    <p:spTree>
      <p:nvGrpSpPr>
        <p:cNvPr id="1" name="Shape 920"/>
        <p:cNvGrpSpPr/>
        <p:nvPr/>
      </p:nvGrpSpPr>
      <p:grpSpPr>
        <a:xfrm>
          <a:off x="0" y="0"/>
          <a:ext cx="0" cy="0"/>
          <a:chOff x="0" y="0"/>
          <a:chExt cx="0" cy="0"/>
        </a:xfrm>
      </p:grpSpPr>
      <p:sp>
        <p:nvSpPr>
          <p:cNvPr id="921" name="Google Shape;921;p153"/>
          <p:cNvSpPr/>
          <p:nvPr/>
        </p:nvSpPr>
        <p:spPr>
          <a:xfrm>
            <a:off x="0" y="0"/>
            <a:ext cx="12192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922" name="Google Shape;922;p153"/>
          <p:cNvSpPr txBox="1">
            <a:spLocks noGrp="1"/>
          </p:cNvSpPr>
          <p:nvPr>
            <p:ph type="body" idx="1"/>
          </p:nvPr>
        </p:nvSpPr>
        <p:spPr>
          <a:xfrm>
            <a:off x="838200" y="885600"/>
            <a:ext cx="10515600" cy="5086800"/>
          </a:xfrm>
          <a:prstGeom prst="rect">
            <a:avLst/>
          </a:prstGeom>
          <a:noFill/>
          <a:ln>
            <a:noFill/>
          </a:ln>
        </p:spPr>
        <p:txBody>
          <a:bodyPr spcFirstLastPara="1" wrap="square" lIns="91425" tIns="45700" rIns="91425" bIns="45700" anchor="ctr" anchorCtr="0">
            <a:noAutofit/>
          </a:bodyPr>
          <a:lstStyle>
            <a:lvl1pPr marL="457200" marR="0" lvl="0" indent="-457200" rtl="0">
              <a:lnSpc>
                <a:spcPct val="90000"/>
              </a:lnSpc>
              <a:spcBef>
                <a:spcPts val="1000"/>
              </a:spcBef>
              <a:spcAft>
                <a:spcPts val="0"/>
              </a:spcAft>
              <a:buClr>
                <a:srgbClr val="FFFFFF"/>
              </a:buClr>
              <a:buSzPts val="3600"/>
              <a:buFont typeface="Source Sans Pro"/>
              <a:buAutoNum type="arabicPeriod"/>
              <a:defRPr sz="3600" b="0" i="0" u="none" strike="noStrike" cap="none">
                <a:solidFill>
                  <a:srgbClr val="FFFFFF"/>
                </a:solidFill>
                <a:latin typeface="Source Sans Pro"/>
                <a:ea typeface="Source Sans Pro"/>
                <a:cs typeface="Source Sans Pro"/>
                <a:sym typeface="Source Sans Pro"/>
              </a:defRPr>
            </a:lvl1pPr>
            <a:lvl2pPr marL="914400" marR="0" lvl="1" indent="-457200" rtl="0">
              <a:lnSpc>
                <a:spcPct val="90000"/>
              </a:lnSpc>
              <a:spcBef>
                <a:spcPts val="500"/>
              </a:spcBef>
              <a:spcAft>
                <a:spcPts val="0"/>
              </a:spcAft>
              <a:buClr>
                <a:srgbClr val="FFFFFF"/>
              </a:buClr>
              <a:buSzPts val="3600"/>
              <a:buFont typeface="Source Sans Pro"/>
              <a:buAutoNum type="alphaLcPeriod"/>
              <a:defRPr sz="3600" b="0" i="0" u="none" strike="noStrike" cap="none">
                <a:solidFill>
                  <a:srgbClr val="FFFFFF"/>
                </a:solidFill>
                <a:latin typeface="Montserrat"/>
                <a:ea typeface="Montserrat"/>
                <a:cs typeface="Montserrat"/>
                <a:sym typeface="Montserrat"/>
              </a:defRPr>
            </a:lvl2pPr>
            <a:lvl3pPr marL="1371600" marR="0" lvl="2" indent="-457200" rtl="0">
              <a:lnSpc>
                <a:spcPct val="90000"/>
              </a:lnSpc>
              <a:spcBef>
                <a:spcPts val="500"/>
              </a:spcBef>
              <a:spcAft>
                <a:spcPts val="0"/>
              </a:spcAft>
              <a:buClr>
                <a:srgbClr val="FFFFFF"/>
              </a:buClr>
              <a:buSzPts val="3600"/>
              <a:buFont typeface="Source Sans Pro"/>
              <a:buAutoNum type="romanLcPeriod"/>
              <a:defRPr sz="3600" b="0" i="0" u="none" strike="noStrike" cap="none">
                <a:solidFill>
                  <a:srgbClr val="FFFFFF"/>
                </a:solidFill>
                <a:latin typeface="Source Sans Pro"/>
                <a:ea typeface="Source Sans Pro"/>
                <a:cs typeface="Source Sans Pro"/>
                <a:sym typeface="Source Sans Pro"/>
              </a:defRPr>
            </a:lvl3pPr>
            <a:lvl4pPr marL="1828800" marR="0" lvl="3" indent="-457200" rtl="0">
              <a:lnSpc>
                <a:spcPct val="90000"/>
              </a:lnSpc>
              <a:spcBef>
                <a:spcPts val="500"/>
              </a:spcBef>
              <a:spcAft>
                <a:spcPts val="0"/>
              </a:spcAft>
              <a:buClr>
                <a:srgbClr val="FFFFFF"/>
              </a:buClr>
              <a:buSzPts val="3600"/>
              <a:buFont typeface="Source Sans Pro"/>
              <a:buAutoNum type="arabicPeriod"/>
              <a:defRPr sz="3600" b="0" i="0" u="none" strike="noStrike" cap="none">
                <a:solidFill>
                  <a:srgbClr val="FFFFFF"/>
                </a:solidFill>
                <a:latin typeface="Source Sans Pro"/>
                <a:ea typeface="Source Sans Pro"/>
                <a:cs typeface="Source Sans Pro"/>
                <a:sym typeface="Source Sans Pro"/>
              </a:defRPr>
            </a:lvl4pPr>
            <a:lvl5pPr marL="2286000" marR="0" lvl="4" indent="-457200" rtl="0">
              <a:lnSpc>
                <a:spcPct val="90000"/>
              </a:lnSpc>
              <a:spcBef>
                <a:spcPts val="500"/>
              </a:spcBef>
              <a:spcAft>
                <a:spcPts val="0"/>
              </a:spcAft>
              <a:buClr>
                <a:srgbClr val="FFFFFF"/>
              </a:buClr>
              <a:buSzPts val="3600"/>
              <a:buFont typeface="Source Sans Pro"/>
              <a:buAutoNum type="alphaLcPeriod"/>
              <a:defRPr sz="3600" b="0" i="0" u="none" strike="noStrike" cap="none">
                <a:solidFill>
                  <a:srgbClr val="FFFFFF"/>
                </a:solidFill>
                <a:latin typeface="Source Sans Pro"/>
                <a:ea typeface="Source Sans Pro"/>
                <a:cs typeface="Source Sans Pro"/>
                <a:sym typeface="Source Sans Pro"/>
              </a:defRPr>
            </a:lvl5pPr>
            <a:lvl6pPr marL="2743200" marR="0" lvl="5" indent="-457200" rtl="0">
              <a:lnSpc>
                <a:spcPct val="90000"/>
              </a:lnSpc>
              <a:spcBef>
                <a:spcPts val="500"/>
              </a:spcBef>
              <a:spcAft>
                <a:spcPts val="0"/>
              </a:spcAft>
              <a:buClr>
                <a:srgbClr val="FFFFFF"/>
              </a:buClr>
              <a:buSzPts val="3600"/>
              <a:buFont typeface="Source Sans Pro"/>
              <a:buAutoNum type="romanLcPeriod"/>
              <a:defRPr sz="3600" b="0" i="0" u="none" strike="noStrike" cap="none">
                <a:solidFill>
                  <a:srgbClr val="FFFFFF"/>
                </a:solidFill>
                <a:latin typeface="Calibri"/>
                <a:ea typeface="Calibri"/>
                <a:cs typeface="Calibri"/>
                <a:sym typeface="Calibri"/>
              </a:defRPr>
            </a:lvl6pPr>
            <a:lvl7pPr marL="3200400" marR="0" lvl="6" indent="-457200" rtl="0">
              <a:lnSpc>
                <a:spcPct val="90000"/>
              </a:lnSpc>
              <a:spcBef>
                <a:spcPts val="500"/>
              </a:spcBef>
              <a:spcAft>
                <a:spcPts val="0"/>
              </a:spcAft>
              <a:buClr>
                <a:srgbClr val="FFFFFF"/>
              </a:buClr>
              <a:buSzPts val="3600"/>
              <a:buFont typeface="Source Sans Pro"/>
              <a:buAutoNum type="arabicPeriod"/>
              <a:defRPr sz="3600" b="0" i="0" u="none" strike="noStrike" cap="none">
                <a:solidFill>
                  <a:srgbClr val="FFFFFF"/>
                </a:solidFill>
                <a:latin typeface="Calibri"/>
                <a:ea typeface="Calibri"/>
                <a:cs typeface="Calibri"/>
                <a:sym typeface="Calibri"/>
              </a:defRPr>
            </a:lvl7pPr>
            <a:lvl8pPr marL="3657600" marR="0" lvl="7" indent="-457200" rtl="0">
              <a:lnSpc>
                <a:spcPct val="90000"/>
              </a:lnSpc>
              <a:spcBef>
                <a:spcPts val="500"/>
              </a:spcBef>
              <a:spcAft>
                <a:spcPts val="0"/>
              </a:spcAft>
              <a:buClr>
                <a:srgbClr val="FFFFFF"/>
              </a:buClr>
              <a:buSzPts val="3600"/>
              <a:buFont typeface="Source Sans Pro"/>
              <a:buAutoNum type="alphaLcPeriod"/>
              <a:defRPr sz="3600" b="0" i="0" u="none" strike="noStrike" cap="none">
                <a:solidFill>
                  <a:srgbClr val="FFFFFF"/>
                </a:solidFill>
                <a:latin typeface="Calibri"/>
                <a:ea typeface="Calibri"/>
                <a:cs typeface="Calibri"/>
                <a:sym typeface="Calibri"/>
              </a:defRPr>
            </a:lvl8pPr>
            <a:lvl9pPr marL="4114800" marR="0" lvl="8" indent="-457200" rtl="0">
              <a:lnSpc>
                <a:spcPct val="90000"/>
              </a:lnSpc>
              <a:spcBef>
                <a:spcPts val="500"/>
              </a:spcBef>
              <a:spcAft>
                <a:spcPts val="0"/>
              </a:spcAft>
              <a:buClr>
                <a:srgbClr val="FFFFFF"/>
              </a:buClr>
              <a:buSzPts val="3600"/>
              <a:buFont typeface="Source Sans Pro"/>
              <a:buAutoNum type="romanLcPeriod"/>
              <a:defRPr sz="3600" b="0" i="0" u="none" strike="noStrike" cap="none">
                <a:solidFill>
                  <a:srgbClr val="FFFFFF"/>
                </a:solidFill>
                <a:latin typeface="Calibri"/>
                <a:ea typeface="Calibri"/>
                <a:cs typeface="Calibri"/>
                <a:sym typeface="Calibri"/>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only 1">
  <p:cSld name="Appendix - Table of Contents_1">
    <p:spTree>
      <p:nvGrpSpPr>
        <p:cNvPr id="1" name="Shape 923"/>
        <p:cNvGrpSpPr/>
        <p:nvPr/>
      </p:nvGrpSpPr>
      <p:grpSpPr>
        <a:xfrm>
          <a:off x="0" y="0"/>
          <a:ext cx="0" cy="0"/>
          <a:chOff x="0" y="0"/>
          <a:chExt cx="0" cy="0"/>
        </a:xfrm>
      </p:grpSpPr>
      <p:sp>
        <p:nvSpPr>
          <p:cNvPr id="924" name="Google Shape;924;p154"/>
          <p:cNvSpPr txBox="1">
            <a:spLocks noGrp="1"/>
          </p:cNvSpPr>
          <p:nvPr>
            <p:ph type="title"/>
          </p:nvPr>
        </p:nvSpPr>
        <p:spPr>
          <a:xfrm>
            <a:off x="840317" y="365126"/>
            <a:ext cx="10515600" cy="854100"/>
          </a:xfrm>
          <a:prstGeom prst="rect">
            <a:avLst/>
          </a:prstGeom>
          <a:noFill/>
          <a:ln>
            <a:noFill/>
          </a:ln>
        </p:spPr>
        <p:txBody>
          <a:bodyPr spcFirstLastPara="1" wrap="square" lIns="91425" tIns="45700" rIns="91425" bIns="45700" anchor="ctr" anchorCtr="0">
            <a:noAutofit/>
          </a:bodyPr>
          <a:lstStyle>
            <a:lvl1pPr marR="0" lvl="0" algn="l" rtl="0">
              <a:lnSpc>
                <a:spcPct val="90000"/>
              </a:lnSpc>
              <a:spcBef>
                <a:spcPts val="0"/>
              </a:spcBef>
              <a:spcAft>
                <a:spcPts val="0"/>
              </a:spcAft>
              <a:buClr>
                <a:srgbClr val="323232"/>
              </a:buClr>
              <a:buSzPts val="3600"/>
              <a:buFont typeface="Montserrat"/>
              <a:buNone/>
              <a:defRPr sz="3600" b="1" i="0" u="none" strike="noStrike" cap="none">
                <a:solidFill>
                  <a:srgbClr val="323232"/>
                </a:solidFill>
                <a:latin typeface="Montserrat"/>
                <a:ea typeface="Montserrat"/>
                <a:cs typeface="Montserrat"/>
                <a:sym typeface="Montserrat"/>
              </a:defRPr>
            </a:lvl1pPr>
            <a:lvl2pPr lvl="1" rtl="0">
              <a:spcBef>
                <a:spcPts val="0"/>
              </a:spcBef>
              <a:spcAft>
                <a:spcPts val="0"/>
              </a:spcAft>
              <a:buSzPts val="1400"/>
              <a:buNone/>
              <a:defRPr sz="1800"/>
            </a:lvl2pPr>
            <a:lvl3pPr lvl="2" rtl="0">
              <a:spcBef>
                <a:spcPts val="0"/>
              </a:spcBef>
              <a:spcAft>
                <a:spcPts val="0"/>
              </a:spcAft>
              <a:buSzPts val="1400"/>
              <a:buNone/>
              <a:defRPr sz="1800"/>
            </a:lvl3pPr>
            <a:lvl4pPr lvl="3" rtl="0">
              <a:spcBef>
                <a:spcPts val="0"/>
              </a:spcBef>
              <a:spcAft>
                <a:spcPts val="0"/>
              </a:spcAft>
              <a:buSzPts val="1400"/>
              <a:buNone/>
              <a:defRPr sz="1800"/>
            </a:lvl4pPr>
            <a:lvl5pPr lvl="4" rtl="0">
              <a:spcBef>
                <a:spcPts val="0"/>
              </a:spcBef>
              <a:spcAft>
                <a:spcPts val="0"/>
              </a:spcAft>
              <a:buSzPts val="1400"/>
              <a:buNone/>
              <a:defRPr sz="1800"/>
            </a:lvl5pPr>
            <a:lvl6pPr lvl="5" rtl="0">
              <a:spcBef>
                <a:spcPts val="0"/>
              </a:spcBef>
              <a:spcAft>
                <a:spcPts val="0"/>
              </a:spcAft>
              <a:buSzPts val="1400"/>
              <a:buNone/>
              <a:defRPr sz="1800"/>
            </a:lvl6pPr>
            <a:lvl7pPr lvl="6" rtl="0">
              <a:spcBef>
                <a:spcPts val="0"/>
              </a:spcBef>
              <a:spcAft>
                <a:spcPts val="0"/>
              </a:spcAft>
              <a:buSzPts val="1400"/>
              <a:buNone/>
              <a:defRPr sz="1800"/>
            </a:lvl7pPr>
            <a:lvl8pPr lvl="7" rtl="0">
              <a:spcBef>
                <a:spcPts val="0"/>
              </a:spcBef>
              <a:spcAft>
                <a:spcPts val="0"/>
              </a:spcAft>
              <a:buSzPts val="1400"/>
              <a:buNone/>
              <a:defRPr sz="1800"/>
            </a:lvl8pPr>
            <a:lvl9pPr lvl="8" rtl="0">
              <a:spcBef>
                <a:spcPts val="0"/>
              </a:spcBef>
              <a:spcAft>
                <a:spcPts val="0"/>
              </a:spcAft>
              <a:buSzPts val="1400"/>
              <a:buNone/>
              <a:defRPr sz="1800"/>
            </a:lvl9pPr>
          </a:lstStyle>
          <a:p>
            <a:endParaRPr/>
          </a:p>
        </p:txBody>
      </p:sp>
      <p:sp>
        <p:nvSpPr>
          <p:cNvPr id="925" name="Google Shape;925;p154"/>
          <p:cNvSpPr txBox="1">
            <a:spLocks noGrp="1"/>
          </p:cNvSpPr>
          <p:nvPr>
            <p:ph type="sldNum" idx="12"/>
          </p:nvPr>
        </p:nvSpPr>
        <p:spPr>
          <a:xfrm>
            <a:off x="8615362" y="6072187"/>
            <a:ext cx="2743200" cy="365100"/>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spcAft>
                <a:spcPts val="0"/>
              </a:spcAft>
              <a:buNone/>
              <a:defRPr sz="1200">
                <a:solidFill>
                  <a:srgbClr val="323232"/>
                </a:solidFill>
                <a:latin typeface="Source Sans Pro"/>
                <a:ea typeface="Source Sans Pro"/>
                <a:cs typeface="Source Sans Pro"/>
                <a:sym typeface="Source Sans Pro"/>
              </a:defRPr>
            </a:lvl1pPr>
            <a:lvl2pPr marL="0" marR="0" lvl="1" indent="0" algn="r" rtl="0">
              <a:spcBef>
                <a:spcPts val="0"/>
              </a:spcBef>
              <a:spcAft>
                <a:spcPts val="0"/>
              </a:spcAft>
              <a:buNone/>
              <a:defRPr sz="1200">
                <a:solidFill>
                  <a:srgbClr val="323232"/>
                </a:solidFill>
                <a:latin typeface="Source Sans Pro"/>
                <a:ea typeface="Source Sans Pro"/>
                <a:cs typeface="Source Sans Pro"/>
                <a:sym typeface="Source Sans Pro"/>
              </a:defRPr>
            </a:lvl2pPr>
            <a:lvl3pPr marL="0" marR="0" lvl="2" indent="0" algn="r" rtl="0">
              <a:spcBef>
                <a:spcPts val="0"/>
              </a:spcBef>
              <a:spcAft>
                <a:spcPts val="0"/>
              </a:spcAft>
              <a:buNone/>
              <a:defRPr sz="1200">
                <a:solidFill>
                  <a:srgbClr val="323232"/>
                </a:solidFill>
                <a:latin typeface="Source Sans Pro"/>
                <a:ea typeface="Source Sans Pro"/>
                <a:cs typeface="Source Sans Pro"/>
                <a:sym typeface="Source Sans Pro"/>
              </a:defRPr>
            </a:lvl3pPr>
            <a:lvl4pPr marL="0" marR="0" lvl="3" indent="0" algn="r" rtl="0">
              <a:spcBef>
                <a:spcPts val="0"/>
              </a:spcBef>
              <a:spcAft>
                <a:spcPts val="0"/>
              </a:spcAft>
              <a:buNone/>
              <a:defRPr sz="1200">
                <a:solidFill>
                  <a:srgbClr val="323232"/>
                </a:solidFill>
                <a:latin typeface="Source Sans Pro"/>
                <a:ea typeface="Source Sans Pro"/>
                <a:cs typeface="Source Sans Pro"/>
                <a:sym typeface="Source Sans Pro"/>
              </a:defRPr>
            </a:lvl4pPr>
            <a:lvl5pPr marL="0" marR="0" lvl="4" indent="0" algn="r" rtl="0">
              <a:spcBef>
                <a:spcPts val="0"/>
              </a:spcBef>
              <a:spcAft>
                <a:spcPts val="0"/>
              </a:spcAft>
              <a:buNone/>
              <a:defRPr sz="1200">
                <a:solidFill>
                  <a:srgbClr val="323232"/>
                </a:solidFill>
                <a:latin typeface="Source Sans Pro"/>
                <a:ea typeface="Source Sans Pro"/>
                <a:cs typeface="Source Sans Pro"/>
                <a:sym typeface="Source Sans Pro"/>
              </a:defRPr>
            </a:lvl5pPr>
            <a:lvl6pPr marL="0" marR="0" lvl="5" indent="0" algn="r" rtl="0">
              <a:spcBef>
                <a:spcPts val="0"/>
              </a:spcBef>
              <a:spcAft>
                <a:spcPts val="0"/>
              </a:spcAft>
              <a:buNone/>
              <a:defRPr sz="1200">
                <a:solidFill>
                  <a:srgbClr val="323232"/>
                </a:solidFill>
                <a:latin typeface="Source Sans Pro"/>
                <a:ea typeface="Source Sans Pro"/>
                <a:cs typeface="Source Sans Pro"/>
                <a:sym typeface="Source Sans Pro"/>
              </a:defRPr>
            </a:lvl6pPr>
            <a:lvl7pPr marL="0" marR="0" lvl="6" indent="0" algn="r" rtl="0">
              <a:spcBef>
                <a:spcPts val="0"/>
              </a:spcBef>
              <a:spcAft>
                <a:spcPts val="0"/>
              </a:spcAft>
              <a:buNone/>
              <a:defRPr sz="1200">
                <a:solidFill>
                  <a:srgbClr val="323232"/>
                </a:solidFill>
                <a:latin typeface="Source Sans Pro"/>
                <a:ea typeface="Source Sans Pro"/>
                <a:cs typeface="Source Sans Pro"/>
                <a:sym typeface="Source Sans Pro"/>
              </a:defRPr>
            </a:lvl7pPr>
            <a:lvl8pPr marL="0" marR="0" lvl="7" indent="0" algn="r" rtl="0">
              <a:spcBef>
                <a:spcPts val="0"/>
              </a:spcBef>
              <a:spcAft>
                <a:spcPts val="0"/>
              </a:spcAft>
              <a:buNone/>
              <a:defRPr sz="1200">
                <a:solidFill>
                  <a:srgbClr val="323232"/>
                </a:solidFill>
                <a:latin typeface="Source Sans Pro"/>
                <a:ea typeface="Source Sans Pro"/>
                <a:cs typeface="Source Sans Pro"/>
                <a:sym typeface="Source Sans Pro"/>
              </a:defRPr>
            </a:lvl8pPr>
            <a:lvl9pPr marL="0" marR="0" lvl="8" indent="0" algn="r" rtl="0">
              <a:spcBef>
                <a:spcPts val="0"/>
              </a:spcBef>
              <a:spcAft>
                <a:spcPts val="0"/>
              </a:spcAft>
              <a:buNone/>
              <a:defRPr sz="1200">
                <a:solidFill>
                  <a:srgbClr val="323232"/>
                </a:solidFill>
                <a:latin typeface="Source Sans Pro"/>
                <a:ea typeface="Source Sans Pro"/>
                <a:cs typeface="Source Sans Pro"/>
                <a:sym typeface="Source Sans Pro"/>
              </a:defRPr>
            </a:lvl9pPr>
          </a:lstStyle>
          <a:p>
            <a:pPr marL="0" lvl="0" indent="0" algn="r" rtl="0">
              <a:spcBef>
                <a:spcPts val="0"/>
              </a:spcBef>
              <a:spcAft>
                <a:spcPts val="0"/>
              </a:spcAft>
              <a:buNone/>
            </a:pPr>
            <a:fld id="{00000000-1234-1234-1234-123412341234}" type="slidenum">
              <a:rPr lang="en-US"/>
              <a:t>‹#›</a:t>
            </a:fld>
            <a:endParaRPr/>
          </a:p>
        </p:txBody>
      </p:sp>
      <p:sp>
        <p:nvSpPr>
          <p:cNvPr id="926" name="Google Shape;926;p154"/>
          <p:cNvSpPr/>
          <p:nvPr/>
        </p:nvSpPr>
        <p:spPr>
          <a:xfrm>
            <a:off x="1" y="457200"/>
            <a:ext cx="131100" cy="533400"/>
          </a:xfrm>
          <a:prstGeom prst="rect">
            <a:avLst/>
          </a:prstGeom>
          <a:solidFill>
            <a:srgbClr val="0071B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27"/>
        <p:cNvGrpSpPr/>
        <p:nvPr/>
      </p:nvGrpSpPr>
      <p:grpSpPr>
        <a:xfrm>
          <a:off x="0" y="0"/>
          <a:ext cx="0" cy="0"/>
          <a:chOff x="0" y="0"/>
          <a:chExt cx="0" cy="0"/>
        </a:xfrm>
      </p:grpSpPr>
      <p:sp>
        <p:nvSpPr>
          <p:cNvPr id="928" name="Google Shape;928;p155"/>
          <p:cNvSpPr txBox="1">
            <a:spLocks noGrp="1"/>
          </p:cNvSpPr>
          <p:nvPr>
            <p:ph type="ctrTitle"/>
          </p:nvPr>
        </p:nvSpPr>
        <p:spPr>
          <a:xfrm>
            <a:off x="1524000" y="1122363"/>
            <a:ext cx="9144000" cy="2387700"/>
          </a:xfrm>
          <a:prstGeom prst="rect">
            <a:avLst/>
          </a:prstGeom>
          <a:noFill/>
          <a:ln>
            <a:noFill/>
          </a:ln>
        </p:spPr>
        <p:txBody>
          <a:bodyPr spcFirstLastPara="1" wrap="square" lIns="91425" tIns="45700" rIns="91425" bIns="45700" anchor="b" anchorCtr="0">
            <a:noAutofit/>
          </a:bodyPr>
          <a:lstStyle>
            <a:lvl1pPr lvl="0" algn="ctr" rtl="0">
              <a:lnSpc>
                <a:spcPct val="90000"/>
              </a:lnSpc>
              <a:spcBef>
                <a:spcPts val="0"/>
              </a:spcBef>
              <a:spcAft>
                <a:spcPts val="0"/>
              </a:spcAft>
              <a:buClr>
                <a:schemeClr val="dk1"/>
              </a:buClr>
              <a:buSzPts val="6000"/>
              <a:buFont typeface="Calibri"/>
              <a:buNone/>
              <a:defRPr sz="6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29" name="Google Shape;929;p155"/>
          <p:cNvSpPr txBox="1">
            <a:spLocks noGrp="1"/>
          </p:cNvSpPr>
          <p:nvPr>
            <p:ph type="subTitle" idx="1"/>
          </p:nvPr>
        </p:nvSpPr>
        <p:spPr>
          <a:xfrm>
            <a:off x="1524000" y="3602038"/>
            <a:ext cx="9144000" cy="1655700"/>
          </a:xfrm>
          <a:prstGeom prst="rect">
            <a:avLst/>
          </a:prstGeom>
          <a:noFill/>
          <a:ln>
            <a:noFill/>
          </a:ln>
        </p:spPr>
        <p:txBody>
          <a:bodyPr spcFirstLastPara="1" wrap="square" lIns="91425" tIns="45700" rIns="91425" bIns="45700" anchor="t" anchorCtr="0">
            <a:noAutofit/>
          </a:bodyPr>
          <a:lstStyle>
            <a:lvl1pPr lvl="0" algn="ctr" rtl="0">
              <a:lnSpc>
                <a:spcPct val="90000"/>
              </a:lnSpc>
              <a:spcBef>
                <a:spcPts val="1000"/>
              </a:spcBef>
              <a:spcAft>
                <a:spcPts val="0"/>
              </a:spcAft>
              <a:buClr>
                <a:schemeClr val="dk1"/>
              </a:buClr>
              <a:buSzPts val="2400"/>
              <a:buNone/>
              <a:defRPr sz="2400"/>
            </a:lvl1pPr>
            <a:lvl2pPr lvl="1" algn="ctr" rtl="0">
              <a:lnSpc>
                <a:spcPct val="90000"/>
              </a:lnSpc>
              <a:spcBef>
                <a:spcPts val="500"/>
              </a:spcBef>
              <a:spcAft>
                <a:spcPts val="0"/>
              </a:spcAft>
              <a:buClr>
                <a:schemeClr val="dk1"/>
              </a:buClr>
              <a:buSzPts val="2000"/>
              <a:buNone/>
              <a:defRPr sz="2000"/>
            </a:lvl2pPr>
            <a:lvl3pPr lvl="2" algn="ctr" rtl="0">
              <a:lnSpc>
                <a:spcPct val="90000"/>
              </a:lnSpc>
              <a:spcBef>
                <a:spcPts val="500"/>
              </a:spcBef>
              <a:spcAft>
                <a:spcPts val="0"/>
              </a:spcAft>
              <a:buClr>
                <a:schemeClr val="dk1"/>
              </a:buClr>
              <a:buSzPts val="1800"/>
              <a:buNone/>
              <a:defRPr sz="1800"/>
            </a:lvl3pPr>
            <a:lvl4pPr lvl="3" algn="ctr" rtl="0">
              <a:lnSpc>
                <a:spcPct val="90000"/>
              </a:lnSpc>
              <a:spcBef>
                <a:spcPts val="500"/>
              </a:spcBef>
              <a:spcAft>
                <a:spcPts val="0"/>
              </a:spcAft>
              <a:buClr>
                <a:schemeClr val="dk1"/>
              </a:buClr>
              <a:buSzPts val="1600"/>
              <a:buNone/>
              <a:defRPr sz="1600"/>
            </a:lvl4pPr>
            <a:lvl5pPr lvl="4" algn="ctr" rtl="0">
              <a:lnSpc>
                <a:spcPct val="90000"/>
              </a:lnSpc>
              <a:spcBef>
                <a:spcPts val="500"/>
              </a:spcBef>
              <a:spcAft>
                <a:spcPts val="0"/>
              </a:spcAft>
              <a:buClr>
                <a:schemeClr val="dk1"/>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0"/>
              </a:spcAft>
              <a:buClr>
                <a:schemeClr val="dk1"/>
              </a:buClr>
              <a:buSzPts val="1600"/>
              <a:buNone/>
              <a:defRPr sz="1600"/>
            </a:lvl9pPr>
          </a:lstStyle>
          <a:p>
            <a:endParaRPr/>
          </a:p>
        </p:txBody>
      </p:sp>
      <p:sp>
        <p:nvSpPr>
          <p:cNvPr id="930" name="Google Shape;930;p155"/>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931" name="Google Shape;931;p155"/>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932" name="Google Shape;932;p155"/>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and Content">
  <p:cSld name="OBJECT_3">
    <p:spTree>
      <p:nvGrpSpPr>
        <p:cNvPr id="1" name="Shape 933"/>
        <p:cNvGrpSpPr/>
        <p:nvPr/>
      </p:nvGrpSpPr>
      <p:grpSpPr>
        <a:xfrm>
          <a:off x="0" y="0"/>
          <a:ext cx="0" cy="0"/>
          <a:chOff x="0" y="0"/>
          <a:chExt cx="0" cy="0"/>
        </a:xfrm>
      </p:grpSpPr>
      <p:sp>
        <p:nvSpPr>
          <p:cNvPr id="934" name="Google Shape;934;p156"/>
          <p:cNvSpPr txBox="1">
            <a:spLocks noGrp="1"/>
          </p:cNvSpPr>
          <p:nvPr>
            <p:ph type="title"/>
          </p:nvPr>
        </p:nvSpPr>
        <p:spPr>
          <a:xfrm>
            <a:off x="838200" y="365125"/>
            <a:ext cx="10515600" cy="1325700"/>
          </a:xfrm>
          <a:prstGeom prst="rect">
            <a:avLst/>
          </a:prstGeom>
          <a:noFill/>
          <a:ln>
            <a:noFill/>
          </a:ln>
        </p:spPr>
        <p:txBody>
          <a:bodyPr spcFirstLastPara="1" wrap="square" lIns="91425" tIns="45700" rIns="91425" bIns="45700" anchor="ctr" anchorCtr="0">
            <a:no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35" name="Google Shape;935;p156"/>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500"/>
              </a:spcBef>
              <a:spcAft>
                <a:spcPts val="0"/>
              </a:spcAft>
              <a:buClr>
                <a:schemeClr val="dk1"/>
              </a:buClr>
              <a:buSzPts val="1800"/>
              <a:buChar char="□"/>
              <a:defRPr/>
            </a:lvl2pPr>
            <a:lvl3pPr marL="1371600" lvl="2" indent="-342900" algn="l" rtl="0">
              <a:lnSpc>
                <a:spcPct val="90000"/>
              </a:lnSpc>
              <a:spcBef>
                <a:spcPts val="500"/>
              </a:spcBef>
              <a:spcAft>
                <a:spcPts val="0"/>
              </a:spcAft>
              <a:buClr>
                <a:schemeClr val="dk1"/>
              </a:buClr>
              <a:buSzPts val="1800"/>
              <a:buChar char="■"/>
              <a:defRPr/>
            </a:lvl3pPr>
            <a:lvl4pPr marL="1828800" lvl="3" indent="-342900" algn="l" rtl="0">
              <a:lnSpc>
                <a:spcPct val="90000"/>
              </a:lnSpc>
              <a:spcBef>
                <a:spcPts val="500"/>
              </a:spcBef>
              <a:spcAft>
                <a:spcPts val="0"/>
              </a:spcAft>
              <a:buClr>
                <a:schemeClr val="dk1"/>
              </a:buClr>
              <a:buSzPts val="1800"/>
              <a:buChar char="■"/>
              <a:defRPr/>
            </a:lvl4pPr>
            <a:lvl5pPr marL="2286000" lvl="4" indent="-342900" algn="l" rtl="0">
              <a:lnSpc>
                <a:spcPct val="9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936" name="Google Shape;936;p156"/>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937" name="Google Shape;937;p156"/>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938" name="Google Shape;938;p156"/>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Section Statement 5 1 1">
  <p:cSld name="CUSTOM_3_1_1_1_1_1">
    <p:spTree>
      <p:nvGrpSpPr>
        <p:cNvPr id="1" name="Shape 939"/>
        <p:cNvGrpSpPr/>
        <p:nvPr/>
      </p:nvGrpSpPr>
      <p:grpSpPr>
        <a:xfrm>
          <a:off x="0" y="0"/>
          <a:ext cx="0" cy="0"/>
          <a:chOff x="0" y="0"/>
          <a:chExt cx="0" cy="0"/>
        </a:xfrm>
      </p:grpSpPr>
      <p:sp>
        <p:nvSpPr>
          <p:cNvPr id="940" name="Google Shape;940;p157"/>
          <p:cNvSpPr txBox="1">
            <a:spLocks noGrp="1"/>
          </p:cNvSpPr>
          <p:nvPr>
            <p:ph type="title"/>
          </p:nvPr>
        </p:nvSpPr>
        <p:spPr>
          <a:xfrm>
            <a:off x="1068999" y="1522250"/>
            <a:ext cx="9456900" cy="1244700"/>
          </a:xfrm>
          <a:prstGeom prst="rect">
            <a:avLst/>
          </a:prstGeom>
          <a:noFill/>
          <a:ln>
            <a:noFill/>
          </a:ln>
        </p:spPr>
        <p:txBody>
          <a:bodyPr spcFirstLastPara="1" wrap="square" lIns="91425" tIns="91425" rIns="91425" bIns="91425" anchor="t" anchorCtr="0">
            <a:noAutofit/>
          </a:bodyPr>
          <a:lstStyle>
            <a:lvl1pPr lvl="0" algn="l" rtl="0">
              <a:lnSpc>
                <a:spcPct val="100000"/>
              </a:lnSpc>
              <a:spcBef>
                <a:spcPts val="0"/>
              </a:spcBef>
              <a:spcAft>
                <a:spcPts val="0"/>
              </a:spcAft>
              <a:buSzPts val="1400"/>
              <a:buNone/>
              <a:defRPr sz="6000">
                <a:solidFill>
                  <a:schemeClr val="dk2"/>
                </a:solidFill>
              </a:defRPr>
            </a:lvl1pPr>
            <a:lvl2pPr lvl="1" algn="l" rtl="0">
              <a:lnSpc>
                <a:spcPct val="100000"/>
              </a:lnSpc>
              <a:spcBef>
                <a:spcPts val="0"/>
              </a:spcBef>
              <a:spcAft>
                <a:spcPts val="0"/>
              </a:spcAft>
              <a:buSzPts val="1400"/>
              <a:buNone/>
              <a:defRPr>
                <a:solidFill>
                  <a:schemeClr val="dk2"/>
                </a:solidFill>
                <a:latin typeface="Muli"/>
                <a:ea typeface="Muli"/>
                <a:cs typeface="Muli"/>
                <a:sym typeface="Muli"/>
              </a:defRPr>
            </a:lvl2pPr>
            <a:lvl3pPr lvl="2" algn="l" rtl="0">
              <a:lnSpc>
                <a:spcPct val="100000"/>
              </a:lnSpc>
              <a:spcBef>
                <a:spcPts val="0"/>
              </a:spcBef>
              <a:spcAft>
                <a:spcPts val="0"/>
              </a:spcAft>
              <a:buSzPts val="1400"/>
              <a:buNone/>
              <a:defRPr>
                <a:solidFill>
                  <a:schemeClr val="dk2"/>
                </a:solidFill>
                <a:latin typeface="Muli"/>
                <a:ea typeface="Muli"/>
                <a:cs typeface="Muli"/>
                <a:sym typeface="Muli"/>
              </a:defRPr>
            </a:lvl3pPr>
            <a:lvl4pPr lvl="3" algn="l" rtl="0">
              <a:lnSpc>
                <a:spcPct val="100000"/>
              </a:lnSpc>
              <a:spcBef>
                <a:spcPts val="0"/>
              </a:spcBef>
              <a:spcAft>
                <a:spcPts val="0"/>
              </a:spcAft>
              <a:buSzPts val="1400"/>
              <a:buNone/>
              <a:defRPr>
                <a:solidFill>
                  <a:schemeClr val="dk2"/>
                </a:solidFill>
                <a:latin typeface="Muli"/>
                <a:ea typeface="Muli"/>
                <a:cs typeface="Muli"/>
                <a:sym typeface="Muli"/>
              </a:defRPr>
            </a:lvl4pPr>
            <a:lvl5pPr lvl="4" algn="l" rtl="0">
              <a:lnSpc>
                <a:spcPct val="100000"/>
              </a:lnSpc>
              <a:spcBef>
                <a:spcPts val="0"/>
              </a:spcBef>
              <a:spcAft>
                <a:spcPts val="0"/>
              </a:spcAft>
              <a:buSzPts val="1400"/>
              <a:buNone/>
              <a:defRPr>
                <a:solidFill>
                  <a:schemeClr val="dk2"/>
                </a:solidFill>
                <a:latin typeface="Muli"/>
                <a:ea typeface="Muli"/>
                <a:cs typeface="Muli"/>
                <a:sym typeface="Muli"/>
              </a:defRPr>
            </a:lvl5pPr>
            <a:lvl6pPr lvl="5" algn="l" rtl="0">
              <a:lnSpc>
                <a:spcPct val="100000"/>
              </a:lnSpc>
              <a:spcBef>
                <a:spcPts val="0"/>
              </a:spcBef>
              <a:spcAft>
                <a:spcPts val="0"/>
              </a:spcAft>
              <a:buSzPts val="1400"/>
              <a:buNone/>
              <a:defRPr>
                <a:solidFill>
                  <a:schemeClr val="dk2"/>
                </a:solidFill>
                <a:latin typeface="Muli"/>
                <a:ea typeface="Muli"/>
                <a:cs typeface="Muli"/>
                <a:sym typeface="Muli"/>
              </a:defRPr>
            </a:lvl6pPr>
            <a:lvl7pPr lvl="6" algn="l" rtl="0">
              <a:lnSpc>
                <a:spcPct val="100000"/>
              </a:lnSpc>
              <a:spcBef>
                <a:spcPts val="0"/>
              </a:spcBef>
              <a:spcAft>
                <a:spcPts val="0"/>
              </a:spcAft>
              <a:buSzPts val="1400"/>
              <a:buNone/>
              <a:defRPr>
                <a:solidFill>
                  <a:schemeClr val="dk2"/>
                </a:solidFill>
                <a:latin typeface="Muli"/>
                <a:ea typeface="Muli"/>
                <a:cs typeface="Muli"/>
                <a:sym typeface="Muli"/>
              </a:defRPr>
            </a:lvl7pPr>
            <a:lvl8pPr lvl="7" algn="l" rtl="0">
              <a:lnSpc>
                <a:spcPct val="100000"/>
              </a:lnSpc>
              <a:spcBef>
                <a:spcPts val="0"/>
              </a:spcBef>
              <a:spcAft>
                <a:spcPts val="0"/>
              </a:spcAft>
              <a:buSzPts val="1400"/>
              <a:buNone/>
              <a:defRPr>
                <a:solidFill>
                  <a:schemeClr val="dk2"/>
                </a:solidFill>
                <a:latin typeface="Muli"/>
                <a:ea typeface="Muli"/>
                <a:cs typeface="Muli"/>
                <a:sym typeface="Muli"/>
              </a:defRPr>
            </a:lvl8pPr>
            <a:lvl9pPr lvl="8" algn="l" rtl="0">
              <a:lnSpc>
                <a:spcPct val="100000"/>
              </a:lnSpc>
              <a:spcBef>
                <a:spcPts val="0"/>
              </a:spcBef>
              <a:spcAft>
                <a:spcPts val="0"/>
              </a:spcAft>
              <a:buSzPts val="1400"/>
              <a:buNone/>
              <a:defRPr>
                <a:solidFill>
                  <a:schemeClr val="dk2"/>
                </a:solidFill>
                <a:latin typeface="Muli"/>
                <a:ea typeface="Muli"/>
                <a:cs typeface="Muli"/>
                <a:sym typeface="Muli"/>
              </a:defRPr>
            </a:lvl9pPr>
          </a:lstStyle>
          <a:p>
            <a:endParaRPr/>
          </a:p>
        </p:txBody>
      </p:sp>
      <p:sp>
        <p:nvSpPr>
          <p:cNvPr id="941" name="Google Shape;941;p157"/>
          <p:cNvSpPr txBox="1">
            <a:spLocks noGrp="1"/>
          </p:cNvSpPr>
          <p:nvPr>
            <p:ph type="subTitle" idx="1"/>
          </p:nvPr>
        </p:nvSpPr>
        <p:spPr>
          <a:xfrm>
            <a:off x="1069001" y="4174525"/>
            <a:ext cx="9456900" cy="1047600"/>
          </a:xfrm>
          <a:prstGeom prst="rect">
            <a:avLst/>
          </a:prstGeom>
          <a:noFill/>
          <a:ln>
            <a:noFill/>
          </a:ln>
        </p:spPr>
        <p:txBody>
          <a:bodyPr spcFirstLastPara="1" wrap="square" lIns="91425" tIns="91425" rIns="91425" bIns="91425" anchor="t" anchorCtr="0">
            <a:noAutofit/>
          </a:bodyPr>
          <a:lstStyle>
            <a:lvl1pPr lvl="0" algn="l" rtl="0">
              <a:lnSpc>
                <a:spcPct val="115000"/>
              </a:lnSpc>
              <a:spcBef>
                <a:spcPts val="0"/>
              </a:spcBef>
              <a:spcAft>
                <a:spcPts val="0"/>
              </a:spcAft>
              <a:buSzPts val="1800"/>
              <a:buNone/>
              <a:defRPr sz="2400">
                <a:solidFill>
                  <a:schemeClr val="dk2"/>
                </a:solidFill>
              </a:defRPr>
            </a:lvl1pPr>
            <a:lvl2pPr lvl="1" algn="l" rtl="0">
              <a:lnSpc>
                <a:spcPct val="115000"/>
              </a:lnSpc>
              <a:spcBef>
                <a:spcPts val="0"/>
              </a:spcBef>
              <a:spcAft>
                <a:spcPts val="0"/>
              </a:spcAft>
              <a:buSzPts val="1800"/>
              <a:buNone/>
              <a:defRPr>
                <a:solidFill>
                  <a:schemeClr val="dk2"/>
                </a:solidFill>
              </a:defRPr>
            </a:lvl2pPr>
            <a:lvl3pPr lvl="2" algn="l" rtl="0">
              <a:lnSpc>
                <a:spcPct val="115000"/>
              </a:lnSpc>
              <a:spcBef>
                <a:spcPts val="0"/>
              </a:spcBef>
              <a:spcAft>
                <a:spcPts val="0"/>
              </a:spcAft>
              <a:buSzPts val="1800"/>
              <a:buNone/>
              <a:defRPr>
                <a:solidFill>
                  <a:schemeClr val="dk2"/>
                </a:solidFill>
              </a:defRPr>
            </a:lvl3pPr>
            <a:lvl4pPr lvl="3" algn="l" rtl="0">
              <a:lnSpc>
                <a:spcPct val="115000"/>
              </a:lnSpc>
              <a:spcBef>
                <a:spcPts val="0"/>
              </a:spcBef>
              <a:spcAft>
                <a:spcPts val="0"/>
              </a:spcAft>
              <a:buSzPts val="1800"/>
              <a:buNone/>
              <a:defRPr>
                <a:solidFill>
                  <a:schemeClr val="dk2"/>
                </a:solidFill>
              </a:defRPr>
            </a:lvl4pPr>
            <a:lvl5pPr lvl="4" algn="l" rtl="0">
              <a:lnSpc>
                <a:spcPct val="115000"/>
              </a:lnSpc>
              <a:spcBef>
                <a:spcPts val="0"/>
              </a:spcBef>
              <a:spcAft>
                <a:spcPts val="0"/>
              </a:spcAft>
              <a:buSzPts val="1800"/>
              <a:buNone/>
              <a:defRPr>
                <a:solidFill>
                  <a:schemeClr val="dk2"/>
                </a:solidFill>
              </a:defRPr>
            </a:lvl5pPr>
            <a:lvl6pPr lvl="5" algn="l" rtl="0">
              <a:lnSpc>
                <a:spcPct val="115000"/>
              </a:lnSpc>
              <a:spcBef>
                <a:spcPts val="0"/>
              </a:spcBef>
              <a:spcAft>
                <a:spcPts val="0"/>
              </a:spcAft>
              <a:buSzPts val="1800"/>
              <a:buNone/>
              <a:defRPr>
                <a:solidFill>
                  <a:schemeClr val="dk2"/>
                </a:solidFill>
              </a:defRPr>
            </a:lvl6pPr>
            <a:lvl7pPr lvl="6" algn="l" rtl="0">
              <a:lnSpc>
                <a:spcPct val="115000"/>
              </a:lnSpc>
              <a:spcBef>
                <a:spcPts val="0"/>
              </a:spcBef>
              <a:spcAft>
                <a:spcPts val="0"/>
              </a:spcAft>
              <a:buSzPts val="1800"/>
              <a:buNone/>
              <a:defRPr>
                <a:solidFill>
                  <a:schemeClr val="dk2"/>
                </a:solidFill>
              </a:defRPr>
            </a:lvl7pPr>
            <a:lvl8pPr lvl="7" algn="l" rtl="0">
              <a:lnSpc>
                <a:spcPct val="115000"/>
              </a:lnSpc>
              <a:spcBef>
                <a:spcPts val="0"/>
              </a:spcBef>
              <a:spcAft>
                <a:spcPts val="0"/>
              </a:spcAft>
              <a:buSzPts val="1800"/>
              <a:buNone/>
              <a:defRPr>
                <a:solidFill>
                  <a:schemeClr val="dk2"/>
                </a:solidFill>
              </a:defRPr>
            </a:lvl8pPr>
            <a:lvl9pPr lvl="8" algn="l" rtl="0">
              <a:lnSpc>
                <a:spcPct val="115000"/>
              </a:lnSpc>
              <a:spcBef>
                <a:spcPts val="0"/>
              </a:spcBef>
              <a:spcAft>
                <a:spcPts val="0"/>
              </a:spcAft>
              <a:buSzPts val="1800"/>
              <a:buNone/>
              <a:defRPr>
                <a:solidFill>
                  <a:schemeClr val="dk2"/>
                </a:solidFill>
              </a:defRPr>
            </a:lvl9pPr>
          </a:lstStyle>
          <a:p>
            <a:endParaRPr/>
          </a:p>
        </p:txBody>
      </p:sp>
      <p:graphicFrame>
        <p:nvGraphicFramePr>
          <p:cNvPr id="942" name="Google Shape;942;p157"/>
          <p:cNvGraphicFramePr/>
          <p:nvPr/>
        </p:nvGraphicFramePr>
        <p:xfrm>
          <a:off x="0" y="0"/>
          <a:ext cx="3000000" cy="3000000"/>
        </p:xfrm>
        <a:graphic>
          <a:graphicData uri="http://schemas.openxmlformats.org/drawingml/2006/table">
            <a:tbl>
              <a:tblPr>
                <a:noFill/>
                <a:tableStyleId>{D243DB42-7E1F-4003-82C7-9AA5CF6FBE9F}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943" name="Google Shape;943;p157"/>
          <p:cNvSpPr txBox="1">
            <a:spLocks noGrp="1"/>
          </p:cNvSpPr>
          <p:nvPr>
            <p:ph type="sldNum" idx="12"/>
          </p:nvPr>
        </p:nvSpPr>
        <p:spPr>
          <a:xfrm>
            <a:off x="10668000" y="6295225"/>
            <a:ext cx="762000" cy="280500"/>
          </a:xfrm>
          <a:prstGeom prst="rect">
            <a:avLst/>
          </a:prstGeom>
          <a:noFill/>
          <a:ln>
            <a:noFill/>
          </a:ln>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1pPr>
            <a:lvl2pPr marL="0" marR="0" lvl="1"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2pPr>
            <a:lvl3pPr marL="0" marR="0" lvl="2"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3pPr>
            <a:lvl4pPr marL="0" marR="0" lvl="3"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4pPr>
            <a:lvl5pPr marL="0" marR="0" lvl="4"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5pPr>
            <a:lvl6pPr marL="0" marR="0" lvl="5"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6pPr>
            <a:lvl7pPr marL="0" marR="0" lvl="6"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7pPr>
            <a:lvl8pPr marL="0" marR="0" lvl="7"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8pPr>
            <a:lvl9pPr marL="0" marR="0" lvl="8"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Summary 2 points 1">
  <p:cSld name="Summary 2 points">
    <p:spTree>
      <p:nvGrpSpPr>
        <p:cNvPr id="1" name="Shape 944"/>
        <p:cNvGrpSpPr/>
        <p:nvPr/>
      </p:nvGrpSpPr>
      <p:grpSpPr>
        <a:xfrm>
          <a:off x="0" y="0"/>
          <a:ext cx="0" cy="0"/>
          <a:chOff x="0" y="0"/>
          <a:chExt cx="0" cy="0"/>
        </a:xfrm>
      </p:grpSpPr>
      <p:graphicFrame>
        <p:nvGraphicFramePr>
          <p:cNvPr id="945" name="Google Shape;945;p158"/>
          <p:cNvGraphicFramePr/>
          <p:nvPr/>
        </p:nvGraphicFramePr>
        <p:xfrm>
          <a:off x="0" y="0"/>
          <a:ext cx="3000000" cy="3000000"/>
        </p:xfrm>
        <a:graphic>
          <a:graphicData uri="http://schemas.openxmlformats.org/drawingml/2006/table">
            <a:tbl>
              <a:tblPr>
                <a:noFill/>
                <a:tableStyleId>{D243DB42-7E1F-4003-82C7-9AA5CF6FBE9F}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946" name="Google Shape;946;p158"/>
          <p:cNvSpPr txBox="1">
            <a:spLocks noGrp="1"/>
          </p:cNvSpPr>
          <p:nvPr>
            <p:ph type="sldNum" idx="12"/>
          </p:nvPr>
        </p:nvSpPr>
        <p:spPr>
          <a:xfrm>
            <a:off x="10668000" y="6295225"/>
            <a:ext cx="762000" cy="280500"/>
          </a:xfrm>
          <a:prstGeom prst="rect">
            <a:avLst/>
          </a:prstGeom>
          <a:noFill/>
          <a:ln>
            <a:noFill/>
          </a:ln>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1pPr>
            <a:lvl2pPr marL="0" marR="0" lvl="1"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2pPr>
            <a:lvl3pPr marL="0" marR="0" lvl="2"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3pPr>
            <a:lvl4pPr marL="0" marR="0" lvl="3"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4pPr>
            <a:lvl5pPr marL="0" marR="0" lvl="4"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5pPr>
            <a:lvl6pPr marL="0" marR="0" lvl="5"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6pPr>
            <a:lvl7pPr marL="0" marR="0" lvl="6"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7pPr>
            <a:lvl8pPr marL="0" marR="0" lvl="7"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8pPr>
            <a:lvl9pPr marL="0" marR="0" lvl="8" indent="0" algn="ctr" rtl="0">
              <a:lnSpc>
                <a:spcPct val="100000"/>
              </a:lnSpc>
              <a:spcBef>
                <a:spcPts val="0"/>
              </a:spcBef>
              <a:spcAft>
                <a:spcPts val="0"/>
              </a:spcAft>
              <a:buClr>
                <a:srgbClr val="000000"/>
              </a:buClr>
              <a:buSzPts val="1300"/>
              <a:buFont typeface="Arial"/>
              <a:buNone/>
              <a:defRPr sz="1300" b="0" i="0" u="none" strike="noStrike" cap="none">
                <a:solidFill>
                  <a:srgbClr val="FFFFFF"/>
                </a:solidFill>
                <a:latin typeface="Muli"/>
                <a:ea typeface="Muli"/>
                <a:cs typeface="Muli"/>
                <a:sym typeface="Muli"/>
              </a:defRPr>
            </a:lvl9pPr>
          </a:lstStyle>
          <a:p>
            <a:pPr marL="0" lvl="0" indent="0" algn="ctr" rtl="0">
              <a:spcBef>
                <a:spcPts val="0"/>
              </a:spcBef>
              <a:spcAft>
                <a:spcPts val="0"/>
              </a:spcAft>
              <a:buNone/>
            </a:pPr>
            <a:fld id="{00000000-1234-1234-1234-123412341234}" type="slidenum">
              <a:rPr lang="en-US"/>
              <a:t>‹#›</a:t>
            </a:fld>
            <a:endParaRPr/>
          </a:p>
        </p:txBody>
      </p:sp>
      <p:sp>
        <p:nvSpPr>
          <p:cNvPr id="947" name="Google Shape;947;p158"/>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algn="l" rtl="0">
              <a:lnSpc>
                <a:spcPct val="100000"/>
              </a:lnSpc>
              <a:spcBef>
                <a:spcPts val="0"/>
              </a:spcBef>
              <a:spcAft>
                <a:spcPts val="0"/>
              </a:spcAft>
              <a:buSzPts val="1400"/>
              <a:buFont typeface="Muli"/>
              <a:buNone/>
              <a:defRPr sz="1800">
                <a:latin typeface="Muli"/>
                <a:ea typeface="Muli"/>
                <a:cs typeface="Muli"/>
                <a:sym typeface="Muli"/>
              </a:defRPr>
            </a:lvl2pPr>
            <a:lvl3pPr lvl="2" algn="l" rtl="0">
              <a:lnSpc>
                <a:spcPct val="100000"/>
              </a:lnSpc>
              <a:spcBef>
                <a:spcPts val="0"/>
              </a:spcBef>
              <a:spcAft>
                <a:spcPts val="0"/>
              </a:spcAft>
              <a:buSzPts val="1400"/>
              <a:buFont typeface="Muli"/>
              <a:buNone/>
              <a:defRPr sz="1800">
                <a:latin typeface="Muli"/>
                <a:ea typeface="Muli"/>
                <a:cs typeface="Muli"/>
                <a:sym typeface="Muli"/>
              </a:defRPr>
            </a:lvl3pPr>
            <a:lvl4pPr lvl="3" algn="l" rtl="0">
              <a:lnSpc>
                <a:spcPct val="100000"/>
              </a:lnSpc>
              <a:spcBef>
                <a:spcPts val="0"/>
              </a:spcBef>
              <a:spcAft>
                <a:spcPts val="0"/>
              </a:spcAft>
              <a:buSzPts val="1400"/>
              <a:buFont typeface="Muli"/>
              <a:buNone/>
              <a:defRPr sz="1800">
                <a:latin typeface="Muli"/>
                <a:ea typeface="Muli"/>
                <a:cs typeface="Muli"/>
                <a:sym typeface="Muli"/>
              </a:defRPr>
            </a:lvl4pPr>
            <a:lvl5pPr lvl="4" algn="l" rtl="0">
              <a:lnSpc>
                <a:spcPct val="100000"/>
              </a:lnSpc>
              <a:spcBef>
                <a:spcPts val="0"/>
              </a:spcBef>
              <a:spcAft>
                <a:spcPts val="0"/>
              </a:spcAft>
              <a:buSzPts val="1400"/>
              <a:buFont typeface="Muli"/>
              <a:buNone/>
              <a:defRPr sz="1800">
                <a:latin typeface="Muli"/>
                <a:ea typeface="Muli"/>
                <a:cs typeface="Muli"/>
                <a:sym typeface="Muli"/>
              </a:defRPr>
            </a:lvl5pPr>
            <a:lvl6pPr lvl="5" algn="l" rtl="0">
              <a:lnSpc>
                <a:spcPct val="100000"/>
              </a:lnSpc>
              <a:spcBef>
                <a:spcPts val="0"/>
              </a:spcBef>
              <a:spcAft>
                <a:spcPts val="0"/>
              </a:spcAft>
              <a:buSzPts val="1400"/>
              <a:buFont typeface="Muli"/>
              <a:buNone/>
              <a:defRPr sz="1800">
                <a:latin typeface="Muli"/>
                <a:ea typeface="Muli"/>
                <a:cs typeface="Muli"/>
                <a:sym typeface="Muli"/>
              </a:defRPr>
            </a:lvl6pPr>
            <a:lvl7pPr lvl="6" algn="l" rtl="0">
              <a:lnSpc>
                <a:spcPct val="100000"/>
              </a:lnSpc>
              <a:spcBef>
                <a:spcPts val="0"/>
              </a:spcBef>
              <a:spcAft>
                <a:spcPts val="0"/>
              </a:spcAft>
              <a:buSzPts val="1400"/>
              <a:buFont typeface="Muli"/>
              <a:buNone/>
              <a:defRPr sz="1800">
                <a:latin typeface="Muli"/>
                <a:ea typeface="Muli"/>
                <a:cs typeface="Muli"/>
                <a:sym typeface="Muli"/>
              </a:defRPr>
            </a:lvl7pPr>
            <a:lvl8pPr lvl="7" algn="l" rtl="0">
              <a:lnSpc>
                <a:spcPct val="100000"/>
              </a:lnSpc>
              <a:spcBef>
                <a:spcPts val="0"/>
              </a:spcBef>
              <a:spcAft>
                <a:spcPts val="0"/>
              </a:spcAft>
              <a:buSzPts val="1400"/>
              <a:buFont typeface="Muli"/>
              <a:buNone/>
              <a:defRPr sz="1800">
                <a:latin typeface="Muli"/>
                <a:ea typeface="Muli"/>
                <a:cs typeface="Muli"/>
                <a:sym typeface="Muli"/>
              </a:defRPr>
            </a:lvl8pPr>
            <a:lvl9pPr lvl="8" algn="l" rtl="0">
              <a:lnSpc>
                <a:spcPct val="100000"/>
              </a:lnSpc>
              <a:spcBef>
                <a:spcPts val="0"/>
              </a:spcBef>
              <a:spcAft>
                <a:spcPts val="0"/>
              </a:spcAft>
              <a:buSzPts val="1400"/>
              <a:buFont typeface="Muli"/>
              <a:buNone/>
              <a:defRPr sz="1800">
                <a:latin typeface="Muli"/>
                <a:ea typeface="Muli"/>
                <a:cs typeface="Muli"/>
                <a:sym typeface="Muli"/>
              </a:defRPr>
            </a:lvl9pPr>
          </a:lstStyle>
          <a:p>
            <a:endParaRPr/>
          </a:p>
        </p:txBody>
      </p:sp>
      <p:sp>
        <p:nvSpPr>
          <p:cNvPr id="948" name="Google Shape;948;p158"/>
          <p:cNvSpPr txBox="1">
            <a:spLocks noGrp="1"/>
          </p:cNvSpPr>
          <p:nvPr>
            <p:ph type="body" idx="1"/>
          </p:nvPr>
        </p:nvSpPr>
        <p:spPr>
          <a:xfrm>
            <a:off x="685800" y="1524000"/>
            <a:ext cx="4432200" cy="4381800"/>
          </a:xfrm>
          <a:prstGeom prst="rect">
            <a:avLst/>
          </a:prstGeom>
          <a:noFill/>
          <a:ln>
            <a:noFill/>
          </a:ln>
        </p:spPr>
        <p:txBody>
          <a:bodyPr spcFirstLastPara="1" wrap="square" lIns="91425" tIns="91425" rIns="91425" bIns="91425" anchor="t" anchorCtr="0">
            <a:noAutofit/>
          </a:bodyPr>
          <a:lstStyle>
            <a:lvl1pPr marL="457200" lvl="0" indent="-342900" algn="l" rtl="0">
              <a:lnSpc>
                <a:spcPct val="115000"/>
              </a:lnSpc>
              <a:spcBef>
                <a:spcPts val="0"/>
              </a:spcBef>
              <a:spcAft>
                <a:spcPts val="0"/>
              </a:spcAft>
              <a:buSzPts val="1800"/>
              <a:buFont typeface="Muli"/>
              <a:buChar char="■"/>
              <a:defRPr sz="1800">
                <a:latin typeface="Muli"/>
                <a:ea typeface="Muli"/>
                <a:cs typeface="Muli"/>
                <a:sym typeface="Muli"/>
              </a:defRPr>
            </a:lvl1pPr>
            <a:lvl2pPr marL="914400" lvl="1" indent="-342900" algn="l" rtl="0">
              <a:lnSpc>
                <a:spcPct val="115000"/>
              </a:lnSpc>
              <a:spcBef>
                <a:spcPts val="0"/>
              </a:spcBef>
              <a:spcAft>
                <a:spcPts val="0"/>
              </a:spcAft>
              <a:buSzPts val="1800"/>
              <a:buFont typeface="Muli"/>
              <a:buChar char="□"/>
              <a:defRPr sz="1800">
                <a:latin typeface="Muli"/>
                <a:ea typeface="Muli"/>
                <a:cs typeface="Muli"/>
                <a:sym typeface="Muli"/>
              </a:defRPr>
            </a:lvl2pPr>
            <a:lvl3pPr marL="1371600" lvl="2" indent="-342900" algn="l" rtl="0">
              <a:lnSpc>
                <a:spcPct val="115000"/>
              </a:lnSpc>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algn="l" rtl="0">
              <a:lnSpc>
                <a:spcPct val="115000"/>
              </a:lnSpc>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algn="l" rtl="0">
              <a:lnSpc>
                <a:spcPct val="115000"/>
              </a:lnSpc>
              <a:spcBef>
                <a:spcPts val="0"/>
              </a:spcBef>
              <a:spcAft>
                <a:spcPts val="0"/>
              </a:spcAft>
              <a:buSzPts val="1800"/>
              <a:buFont typeface="Muli"/>
              <a:buChar char="□"/>
              <a:defRPr sz="1800">
                <a:latin typeface="Muli"/>
                <a:ea typeface="Muli"/>
                <a:cs typeface="Muli"/>
                <a:sym typeface="Muli"/>
              </a:defRPr>
            </a:lvl5pPr>
            <a:lvl6pPr marL="2743200" lvl="5" indent="-342900" algn="l" rtl="0">
              <a:lnSpc>
                <a:spcPct val="115000"/>
              </a:lnSpc>
              <a:spcBef>
                <a:spcPts val="0"/>
              </a:spcBef>
              <a:spcAft>
                <a:spcPts val="0"/>
              </a:spcAft>
              <a:buSzPts val="1800"/>
              <a:buFont typeface="Muli"/>
              <a:buChar char="■"/>
              <a:defRPr sz="1800">
                <a:latin typeface="Muli"/>
                <a:ea typeface="Muli"/>
                <a:cs typeface="Muli"/>
                <a:sym typeface="Muli"/>
              </a:defRPr>
            </a:lvl6pPr>
            <a:lvl7pPr marL="3200400" lvl="6" indent="-342900" algn="l" rtl="0">
              <a:lnSpc>
                <a:spcPct val="115000"/>
              </a:lnSpc>
              <a:spcBef>
                <a:spcPts val="0"/>
              </a:spcBef>
              <a:spcAft>
                <a:spcPts val="0"/>
              </a:spcAft>
              <a:buSzPts val="1800"/>
              <a:buFont typeface="Muli"/>
              <a:buChar char="■"/>
              <a:defRPr sz="1800">
                <a:latin typeface="Muli"/>
                <a:ea typeface="Muli"/>
                <a:cs typeface="Muli"/>
                <a:sym typeface="Muli"/>
              </a:defRPr>
            </a:lvl7pPr>
            <a:lvl8pPr marL="3657600" lvl="7" indent="-342900" algn="l" rtl="0">
              <a:lnSpc>
                <a:spcPct val="115000"/>
              </a:lnSpc>
              <a:spcBef>
                <a:spcPts val="0"/>
              </a:spcBef>
              <a:spcAft>
                <a:spcPts val="0"/>
              </a:spcAft>
              <a:buSzPts val="1800"/>
              <a:buFont typeface="Muli"/>
              <a:buChar char="□"/>
              <a:defRPr sz="1800">
                <a:latin typeface="Muli"/>
                <a:ea typeface="Muli"/>
                <a:cs typeface="Muli"/>
                <a:sym typeface="Muli"/>
              </a:defRPr>
            </a:lvl8pPr>
            <a:lvl9pPr marL="4114800" lvl="8" indent="-342900" algn="l" rtl="0">
              <a:lnSpc>
                <a:spcPct val="115000"/>
              </a:lnSpc>
              <a:spcBef>
                <a:spcPts val="0"/>
              </a:spcBef>
              <a:spcAft>
                <a:spcPts val="0"/>
              </a:spcAft>
              <a:buSzPts val="1800"/>
              <a:buFont typeface="Muli"/>
              <a:buChar char="■"/>
              <a:defRPr sz="1800">
                <a:latin typeface="Muli"/>
                <a:ea typeface="Muli"/>
                <a:cs typeface="Muli"/>
                <a:sym typeface="Muli"/>
              </a:defRPr>
            </a:lvl9pPr>
          </a:lstStyle>
          <a:p>
            <a:endParaRPr/>
          </a:p>
        </p:txBody>
      </p:sp>
      <p:sp>
        <p:nvSpPr>
          <p:cNvPr id="949" name="Google Shape;949;p158"/>
          <p:cNvSpPr txBox="1">
            <a:spLocks noGrp="1"/>
          </p:cNvSpPr>
          <p:nvPr>
            <p:ph type="body" idx="2"/>
          </p:nvPr>
        </p:nvSpPr>
        <p:spPr>
          <a:xfrm>
            <a:off x="6191050" y="1600200"/>
            <a:ext cx="5132700" cy="1365900"/>
          </a:xfrm>
          <a:prstGeom prst="rect">
            <a:avLst/>
          </a:prstGeom>
          <a:noFill/>
          <a:ln>
            <a:noFill/>
          </a:ln>
        </p:spPr>
        <p:txBody>
          <a:bodyPr spcFirstLastPara="1" wrap="square" lIns="91425" tIns="91425" rIns="91425" bIns="91425" anchor="t" anchorCtr="0">
            <a:noAutofit/>
          </a:bodyPr>
          <a:lstStyle>
            <a:lvl1pPr marL="457200" lvl="0" indent="-342900" algn="l" rtl="0">
              <a:lnSpc>
                <a:spcPct val="115000"/>
              </a:lnSpc>
              <a:spcBef>
                <a:spcPts val="0"/>
              </a:spcBef>
              <a:spcAft>
                <a:spcPts val="0"/>
              </a:spcAft>
              <a:buSzPts val="1800"/>
              <a:buChar char="■"/>
              <a:defRPr/>
            </a:lvl1pPr>
            <a:lvl2pPr marL="914400" lvl="1" indent="-342900" algn="l" rtl="0">
              <a:lnSpc>
                <a:spcPct val="115000"/>
              </a:lnSpc>
              <a:spcBef>
                <a:spcPts val="0"/>
              </a:spcBef>
              <a:spcAft>
                <a:spcPts val="0"/>
              </a:spcAft>
              <a:buSzPts val="1800"/>
              <a:buChar char="□"/>
              <a:defRPr/>
            </a:lvl2pPr>
            <a:lvl3pPr marL="1371600" lvl="2" indent="-342900" algn="l" rtl="0">
              <a:lnSpc>
                <a:spcPct val="115000"/>
              </a:lnSpc>
              <a:spcBef>
                <a:spcPts val="0"/>
              </a:spcBef>
              <a:spcAft>
                <a:spcPts val="0"/>
              </a:spcAft>
              <a:buSzPts val="1800"/>
              <a:buChar char="■"/>
              <a:defRPr/>
            </a:lvl3pPr>
            <a:lvl4pPr marL="1828800" lvl="3" indent="-342900" algn="l" rtl="0">
              <a:lnSpc>
                <a:spcPct val="115000"/>
              </a:lnSpc>
              <a:spcBef>
                <a:spcPts val="0"/>
              </a:spcBef>
              <a:spcAft>
                <a:spcPts val="0"/>
              </a:spcAft>
              <a:buSzPts val="1800"/>
              <a:buChar char="■"/>
              <a:defRPr/>
            </a:lvl4pPr>
            <a:lvl5pPr marL="2286000" lvl="4" indent="-342900" algn="l" rtl="0">
              <a:lnSpc>
                <a:spcPct val="115000"/>
              </a:lnSpc>
              <a:spcBef>
                <a:spcPts val="0"/>
              </a:spcBef>
              <a:spcAft>
                <a:spcPts val="0"/>
              </a:spcAft>
              <a:buSzPts val="1800"/>
              <a:buChar char="□"/>
              <a:defRPr/>
            </a:lvl5pPr>
            <a:lvl6pPr marL="2743200" lvl="5" indent="-342900" algn="l" rtl="0">
              <a:lnSpc>
                <a:spcPct val="115000"/>
              </a:lnSpc>
              <a:spcBef>
                <a:spcPts val="0"/>
              </a:spcBef>
              <a:spcAft>
                <a:spcPts val="0"/>
              </a:spcAft>
              <a:buSzPts val="1800"/>
              <a:buChar char="■"/>
              <a:defRPr/>
            </a:lvl6pPr>
            <a:lvl7pPr marL="3200400" lvl="6" indent="-342900" algn="l" rtl="0">
              <a:lnSpc>
                <a:spcPct val="115000"/>
              </a:lnSpc>
              <a:spcBef>
                <a:spcPts val="0"/>
              </a:spcBef>
              <a:spcAft>
                <a:spcPts val="0"/>
              </a:spcAft>
              <a:buSzPts val="1800"/>
              <a:buChar char="■"/>
              <a:defRPr/>
            </a:lvl7pPr>
            <a:lvl8pPr marL="3657600" lvl="7" indent="-342900" algn="l" rtl="0">
              <a:lnSpc>
                <a:spcPct val="115000"/>
              </a:lnSpc>
              <a:spcBef>
                <a:spcPts val="0"/>
              </a:spcBef>
              <a:spcAft>
                <a:spcPts val="0"/>
              </a:spcAft>
              <a:buSzPts val="1800"/>
              <a:buChar char="□"/>
              <a:defRPr/>
            </a:lvl8pPr>
            <a:lvl9pPr marL="4114800" lvl="8" indent="-342900" algn="l" rtl="0">
              <a:lnSpc>
                <a:spcPct val="115000"/>
              </a:lnSpc>
              <a:spcBef>
                <a:spcPts val="0"/>
              </a:spcBef>
              <a:spcAft>
                <a:spcPts val="0"/>
              </a:spcAft>
              <a:buSzPts val="1800"/>
              <a:buChar char="■"/>
              <a:defRPr/>
            </a:lvl9pPr>
          </a:lstStyle>
          <a:p>
            <a:endParaRPr/>
          </a:p>
        </p:txBody>
      </p:sp>
      <p:sp>
        <p:nvSpPr>
          <p:cNvPr id="950" name="Google Shape;950;p158"/>
          <p:cNvSpPr txBox="1">
            <a:spLocks noGrp="1"/>
          </p:cNvSpPr>
          <p:nvPr>
            <p:ph type="body" idx="3"/>
          </p:nvPr>
        </p:nvSpPr>
        <p:spPr>
          <a:xfrm>
            <a:off x="6191050" y="3883950"/>
            <a:ext cx="5132700" cy="1365900"/>
          </a:xfrm>
          <a:prstGeom prst="rect">
            <a:avLst/>
          </a:prstGeom>
          <a:noFill/>
          <a:ln>
            <a:noFill/>
          </a:ln>
        </p:spPr>
        <p:txBody>
          <a:bodyPr spcFirstLastPara="1" wrap="square" lIns="91425" tIns="91425" rIns="91425" bIns="91425" anchor="t" anchorCtr="0">
            <a:noAutofit/>
          </a:bodyPr>
          <a:lstStyle>
            <a:lvl1pPr marL="457200" lvl="0" indent="-342900" algn="l" rtl="0">
              <a:lnSpc>
                <a:spcPct val="115000"/>
              </a:lnSpc>
              <a:spcBef>
                <a:spcPts val="0"/>
              </a:spcBef>
              <a:spcAft>
                <a:spcPts val="0"/>
              </a:spcAft>
              <a:buSzPts val="1800"/>
              <a:buChar char="■"/>
              <a:defRPr/>
            </a:lvl1pPr>
            <a:lvl2pPr marL="914400" lvl="1" indent="-342900" algn="l" rtl="0">
              <a:lnSpc>
                <a:spcPct val="115000"/>
              </a:lnSpc>
              <a:spcBef>
                <a:spcPts val="0"/>
              </a:spcBef>
              <a:spcAft>
                <a:spcPts val="0"/>
              </a:spcAft>
              <a:buSzPts val="1800"/>
              <a:buChar char="□"/>
              <a:defRPr/>
            </a:lvl2pPr>
            <a:lvl3pPr marL="1371600" lvl="2" indent="-342900" algn="l" rtl="0">
              <a:lnSpc>
                <a:spcPct val="115000"/>
              </a:lnSpc>
              <a:spcBef>
                <a:spcPts val="0"/>
              </a:spcBef>
              <a:spcAft>
                <a:spcPts val="0"/>
              </a:spcAft>
              <a:buSzPts val="1800"/>
              <a:buChar char="■"/>
              <a:defRPr/>
            </a:lvl3pPr>
            <a:lvl4pPr marL="1828800" lvl="3" indent="-342900" algn="l" rtl="0">
              <a:lnSpc>
                <a:spcPct val="115000"/>
              </a:lnSpc>
              <a:spcBef>
                <a:spcPts val="0"/>
              </a:spcBef>
              <a:spcAft>
                <a:spcPts val="0"/>
              </a:spcAft>
              <a:buSzPts val="1800"/>
              <a:buChar char="■"/>
              <a:defRPr/>
            </a:lvl4pPr>
            <a:lvl5pPr marL="2286000" lvl="4" indent="-342900" algn="l" rtl="0">
              <a:lnSpc>
                <a:spcPct val="115000"/>
              </a:lnSpc>
              <a:spcBef>
                <a:spcPts val="0"/>
              </a:spcBef>
              <a:spcAft>
                <a:spcPts val="0"/>
              </a:spcAft>
              <a:buSzPts val="1800"/>
              <a:buChar char="□"/>
              <a:defRPr/>
            </a:lvl5pPr>
            <a:lvl6pPr marL="2743200" lvl="5" indent="-342900" algn="l" rtl="0">
              <a:lnSpc>
                <a:spcPct val="115000"/>
              </a:lnSpc>
              <a:spcBef>
                <a:spcPts val="0"/>
              </a:spcBef>
              <a:spcAft>
                <a:spcPts val="0"/>
              </a:spcAft>
              <a:buSzPts val="1800"/>
              <a:buChar char="■"/>
              <a:defRPr/>
            </a:lvl6pPr>
            <a:lvl7pPr marL="3200400" lvl="6" indent="-342900" algn="l" rtl="0">
              <a:lnSpc>
                <a:spcPct val="115000"/>
              </a:lnSpc>
              <a:spcBef>
                <a:spcPts val="0"/>
              </a:spcBef>
              <a:spcAft>
                <a:spcPts val="0"/>
              </a:spcAft>
              <a:buSzPts val="1800"/>
              <a:buChar char="■"/>
              <a:defRPr/>
            </a:lvl7pPr>
            <a:lvl8pPr marL="3657600" lvl="7" indent="-342900" algn="l" rtl="0">
              <a:lnSpc>
                <a:spcPct val="115000"/>
              </a:lnSpc>
              <a:spcBef>
                <a:spcPts val="0"/>
              </a:spcBef>
              <a:spcAft>
                <a:spcPts val="0"/>
              </a:spcAft>
              <a:buSzPts val="1800"/>
              <a:buChar char="□"/>
              <a:defRPr/>
            </a:lvl8pPr>
            <a:lvl9pPr marL="4114800" lvl="8" indent="-342900" algn="l" rtl="0">
              <a:lnSpc>
                <a:spcPct val="115000"/>
              </a:lnSpc>
              <a:spcBef>
                <a:spcPts val="0"/>
              </a:spcBef>
              <a:spcAft>
                <a:spcPts val="0"/>
              </a:spcAft>
              <a:buSzPts val="1800"/>
              <a:buChar char="■"/>
              <a:defRPr/>
            </a:lvl9pPr>
          </a:lstStyle>
          <a:p>
            <a:endParaRPr/>
          </a:p>
        </p:txBody>
      </p:sp>
      <p:sp>
        <p:nvSpPr>
          <p:cNvPr id="951" name="Google Shape;951;p158"/>
          <p:cNvSpPr txBox="1"/>
          <p:nvPr/>
        </p:nvSpPr>
        <p:spPr>
          <a:xfrm>
            <a:off x="673100" y="6388100"/>
            <a:ext cx="3921000" cy="153000"/>
          </a:xfrm>
          <a:prstGeom prst="rect">
            <a:avLst/>
          </a:prstGeom>
          <a:noFill/>
          <a:ln>
            <a:noFill/>
          </a:ln>
        </p:spPr>
        <p:txBody>
          <a:bodyPr spcFirstLastPara="1" wrap="square" lIns="0" tIns="13325" rIns="0" bIns="0" anchor="t" anchorCtr="0">
            <a:noAutofit/>
          </a:bodyPr>
          <a:lstStyle/>
          <a:p>
            <a:pPr marL="12700" marR="0" lvl="0" indent="0" algn="l" rtl="0">
              <a:lnSpc>
                <a:spcPct val="100000"/>
              </a:lnSpc>
              <a:spcBef>
                <a:spcPts val="0"/>
              </a:spcBef>
              <a:spcAft>
                <a:spcPts val="0"/>
              </a:spcAft>
              <a:buClr>
                <a:srgbClr val="000000"/>
              </a:buClr>
              <a:buSzPts val="1000"/>
              <a:buFont typeface="Arial"/>
              <a:buNone/>
            </a:pPr>
            <a:r>
              <a:rPr lang="en-US" sz="1000" b="0" i="0" u="none" strike="noStrike" cap="none">
                <a:solidFill>
                  <a:srgbClr val="000000"/>
                </a:solidFill>
                <a:latin typeface="Muli"/>
                <a:ea typeface="Muli"/>
                <a:cs typeface="Muli"/>
                <a:sym typeface="Muli"/>
              </a:rPr>
              <a:t>Busara Center For Behavioral Economics | 2019</a:t>
            </a:r>
            <a:endParaRPr sz="1000" b="0" i="0" u="none" strike="noStrike" cap="none">
              <a:solidFill>
                <a:srgbClr val="000000"/>
              </a:solidFill>
              <a:latin typeface="Muli"/>
              <a:ea typeface="Muli"/>
              <a:cs typeface="Muli"/>
              <a:sym typeface="Muli"/>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lank 1">
  <p:cSld name="Title and Content_1_4">
    <p:spTree>
      <p:nvGrpSpPr>
        <p:cNvPr id="1" name="Shape 952"/>
        <p:cNvGrpSpPr/>
        <p:nvPr/>
      </p:nvGrpSpPr>
      <p:grpSpPr>
        <a:xfrm>
          <a:off x="0" y="0"/>
          <a:ext cx="0" cy="0"/>
          <a:chOff x="0" y="0"/>
          <a:chExt cx="0" cy="0"/>
        </a:xfrm>
      </p:grpSpPr>
      <p:sp>
        <p:nvSpPr>
          <p:cNvPr id="953" name="Google Shape;953;p159"/>
          <p:cNvSpPr txBox="1">
            <a:spLocks noGrp="1"/>
          </p:cNvSpPr>
          <p:nvPr>
            <p:ph type="sldNum" idx="12"/>
          </p:nvPr>
        </p:nvSpPr>
        <p:spPr>
          <a:xfrm>
            <a:off x="8615362" y="6072187"/>
            <a:ext cx="2743200" cy="365100"/>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spcAft>
                <a:spcPts val="0"/>
              </a:spcAft>
              <a:buNone/>
              <a:defRPr sz="1200">
                <a:solidFill>
                  <a:srgbClr val="0C2334"/>
                </a:solidFill>
                <a:latin typeface="Source Sans Pro"/>
                <a:ea typeface="Source Sans Pro"/>
                <a:cs typeface="Source Sans Pro"/>
                <a:sym typeface="Source Sans Pro"/>
              </a:defRPr>
            </a:lvl1pPr>
            <a:lvl2pPr marL="0" marR="0" lvl="1" indent="0" algn="r" rtl="0">
              <a:spcBef>
                <a:spcPts val="0"/>
              </a:spcBef>
              <a:spcAft>
                <a:spcPts val="0"/>
              </a:spcAft>
              <a:buNone/>
              <a:defRPr sz="1200">
                <a:solidFill>
                  <a:srgbClr val="0C2334"/>
                </a:solidFill>
                <a:latin typeface="Source Sans Pro"/>
                <a:ea typeface="Source Sans Pro"/>
                <a:cs typeface="Source Sans Pro"/>
                <a:sym typeface="Source Sans Pro"/>
              </a:defRPr>
            </a:lvl2pPr>
            <a:lvl3pPr marL="0" marR="0" lvl="2" indent="0" algn="r" rtl="0">
              <a:spcBef>
                <a:spcPts val="0"/>
              </a:spcBef>
              <a:spcAft>
                <a:spcPts val="0"/>
              </a:spcAft>
              <a:buNone/>
              <a:defRPr sz="1200">
                <a:solidFill>
                  <a:srgbClr val="0C2334"/>
                </a:solidFill>
                <a:latin typeface="Source Sans Pro"/>
                <a:ea typeface="Source Sans Pro"/>
                <a:cs typeface="Source Sans Pro"/>
                <a:sym typeface="Source Sans Pro"/>
              </a:defRPr>
            </a:lvl3pPr>
            <a:lvl4pPr marL="0" marR="0" lvl="3" indent="0" algn="r" rtl="0">
              <a:spcBef>
                <a:spcPts val="0"/>
              </a:spcBef>
              <a:spcAft>
                <a:spcPts val="0"/>
              </a:spcAft>
              <a:buNone/>
              <a:defRPr sz="1200">
                <a:solidFill>
                  <a:srgbClr val="0C2334"/>
                </a:solidFill>
                <a:latin typeface="Source Sans Pro"/>
                <a:ea typeface="Source Sans Pro"/>
                <a:cs typeface="Source Sans Pro"/>
                <a:sym typeface="Source Sans Pro"/>
              </a:defRPr>
            </a:lvl4pPr>
            <a:lvl5pPr marL="0" marR="0" lvl="4" indent="0" algn="r" rtl="0">
              <a:spcBef>
                <a:spcPts val="0"/>
              </a:spcBef>
              <a:spcAft>
                <a:spcPts val="0"/>
              </a:spcAft>
              <a:buNone/>
              <a:defRPr sz="1200">
                <a:solidFill>
                  <a:srgbClr val="0C2334"/>
                </a:solidFill>
                <a:latin typeface="Source Sans Pro"/>
                <a:ea typeface="Source Sans Pro"/>
                <a:cs typeface="Source Sans Pro"/>
                <a:sym typeface="Source Sans Pro"/>
              </a:defRPr>
            </a:lvl5pPr>
            <a:lvl6pPr marL="0" marR="0" lvl="5" indent="0" algn="r" rtl="0">
              <a:spcBef>
                <a:spcPts val="0"/>
              </a:spcBef>
              <a:spcAft>
                <a:spcPts val="0"/>
              </a:spcAft>
              <a:buNone/>
              <a:defRPr sz="1200">
                <a:solidFill>
                  <a:srgbClr val="0C2334"/>
                </a:solidFill>
                <a:latin typeface="Source Sans Pro"/>
                <a:ea typeface="Source Sans Pro"/>
                <a:cs typeface="Source Sans Pro"/>
                <a:sym typeface="Source Sans Pro"/>
              </a:defRPr>
            </a:lvl6pPr>
            <a:lvl7pPr marL="0" marR="0" lvl="6" indent="0" algn="r" rtl="0">
              <a:spcBef>
                <a:spcPts val="0"/>
              </a:spcBef>
              <a:spcAft>
                <a:spcPts val="0"/>
              </a:spcAft>
              <a:buNone/>
              <a:defRPr sz="1200">
                <a:solidFill>
                  <a:srgbClr val="0C2334"/>
                </a:solidFill>
                <a:latin typeface="Source Sans Pro"/>
                <a:ea typeface="Source Sans Pro"/>
                <a:cs typeface="Source Sans Pro"/>
                <a:sym typeface="Source Sans Pro"/>
              </a:defRPr>
            </a:lvl7pPr>
            <a:lvl8pPr marL="0" marR="0" lvl="7" indent="0" algn="r" rtl="0">
              <a:spcBef>
                <a:spcPts val="0"/>
              </a:spcBef>
              <a:spcAft>
                <a:spcPts val="0"/>
              </a:spcAft>
              <a:buNone/>
              <a:defRPr sz="1200">
                <a:solidFill>
                  <a:srgbClr val="0C2334"/>
                </a:solidFill>
                <a:latin typeface="Source Sans Pro"/>
                <a:ea typeface="Source Sans Pro"/>
                <a:cs typeface="Source Sans Pro"/>
                <a:sym typeface="Source Sans Pro"/>
              </a:defRPr>
            </a:lvl8pPr>
            <a:lvl9pPr marL="0" marR="0" lvl="8" indent="0" algn="r" rtl="0">
              <a:spcBef>
                <a:spcPts val="0"/>
              </a:spcBef>
              <a:spcAft>
                <a:spcPts val="0"/>
              </a:spcAft>
              <a:buNone/>
              <a:defRPr sz="1200">
                <a:solidFill>
                  <a:srgbClr val="0C2334"/>
                </a:solidFill>
                <a:latin typeface="Source Sans Pro"/>
                <a:ea typeface="Source Sans Pro"/>
                <a:cs typeface="Source Sans Pro"/>
                <a:sym typeface="Source Sans Pro"/>
              </a:defRPr>
            </a:lvl9pPr>
          </a:lstStyle>
          <a:p>
            <a:pPr marL="0" lvl="0" indent="0" algn="r" rtl="0">
              <a:spcBef>
                <a:spcPts val="0"/>
              </a:spcBef>
              <a:spcAft>
                <a:spcPts val="0"/>
              </a:spcAft>
              <a:buNone/>
            </a:pPr>
            <a:fld id="{00000000-1234-1234-1234-123412341234}" type="slidenum">
              <a:rPr lang="en-US"/>
              <a:t>‹#›</a:t>
            </a:fld>
            <a:endParaRPr/>
          </a:p>
        </p:txBody>
      </p:sp>
      <p:sp>
        <p:nvSpPr>
          <p:cNvPr id="954" name="Google Shape;954;p159"/>
          <p:cNvSpPr/>
          <p:nvPr/>
        </p:nvSpPr>
        <p:spPr>
          <a:xfrm>
            <a:off x="-17350" y="5833650"/>
            <a:ext cx="12209400" cy="10242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5 bullets 1">
  <p:cSld name="Two Content_2_1">
    <p:spTree>
      <p:nvGrpSpPr>
        <p:cNvPr id="1" name="Shape 955"/>
        <p:cNvGrpSpPr/>
        <p:nvPr/>
      </p:nvGrpSpPr>
      <p:grpSpPr>
        <a:xfrm>
          <a:off x="0" y="0"/>
          <a:ext cx="0" cy="0"/>
          <a:chOff x="0" y="0"/>
          <a:chExt cx="0" cy="0"/>
        </a:xfrm>
      </p:grpSpPr>
      <p:graphicFrame>
        <p:nvGraphicFramePr>
          <p:cNvPr id="956" name="Google Shape;956;p16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957" name="Google Shape;957;p160"/>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958" name="Google Shape;958;p160"/>
          <p:cNvSpPr txBox="1">
            <a:spLocks noGrp="1"/>
          </p:cNvSpPr>
          <p:nvPr>
            <p:ph type="body" idx="1"/>
          </p:nvPr>
        </p:nvSpPr>
        <p:spPr>
          <a:xfrm>
            <a:off x="685800" y="1318212"/>
            <a:ext cx="48006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959" name="Google Shape;959;p160"/>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960" name="Google Shape;960;p160"/>
          <p:cNvSpPr txBox="1">
            <a:spLocks noGrp="1"/>
          </p:cNvSpPr>
          <p:nvPr>
            <p:ph type="body" idx="2"/>
          </p:nvPr>
        </p:nvSpPr>
        <p:spPr>
          <a:xfrm>
            <a:off x="6126475" y="1531513"/>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961" name="Google Shape;961;p160"/>
          <p:cNvSpPr txBox="1"/>
          <p:nvPr/>
        </p:nvSpPr>
        <p:spPr>
          <a:xfrm>
            <a:off x="673100" y="63881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2019</a:t>
            </a:r>
            <a:endParaRPr sz="1000">
              <a:latin typeface="Muli"/>
              <a:ea typeface="Muli"/>
              <a:cs typeface="Muli"/>
              <a:sym typeface="Muli"/>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and Content 1">
  <p:cSld name="OBJECT_4">
    <p:spTree>
      <p:nvGrpSpPr>
        <p:cNvPr id="1" name="Shape 962"/>
        <p:cNvGrpSpPr/>
        <p:nvPr/>
      </p:nvGrpSpPr>
      <p:grpSpPr>
        <a:xfrm>
          <a:off x="0" y="0"/>
          <a:ext cx="0" cy="0"/>
          <a:chOff x="0" y="0"/>
          <a:chExt cx="0" cy="0"/>
        </a:xfrm>
      </p:grpSpPr>
      <p:sp>
        <p:nvSpPr>
          <p:cNvPr id="963" name="Google Shape;963;p161"/>
          <p:cNvSpPr txBox="1">
            <a:spLocks noGrp="1"/>
          </p:cNvSpPr>
          <p:nvPr>
            <p:ph type="title"/>
          </p:nvPr>
        </p:nvSpPr>
        <p:spPr>
          <a:xfrm>
            <a:off x="838200" y="365125"/>
            <a:ext cx="10515600" cy="1325700"/>
          </a:xfrm>
          <a:prstGeom prst="rect">
            <a:avLst/>
          </a:prstGeom>
          <a:noFill/>
          <a:ln>
            <a:noFill/>
          </a:ln>
        </p:spPr>
        <p:txBody>
          <a:bodyPr spcFirstLastPara="1" wrap="square" lIns="91425" tIns="45700" rIns="91425" bIns="45700" anchor="ctr" anchorCtr="0">
            <a:no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64" name="Google Shape;964;p161"/>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500"/>
              </a:spcBef>
              <a:spcAft>
                <a:spcPts val="0"/>
              </a:spcAft>
              <a:buClr>
                <a:schemeClr val="dk1"/>
              </a:buClr>
              <a:buSzPts val="1800"/>
              <a:buChar char="□"/>
              <a:defRPr/>
            </a:lvl2pPr>
            <a:lvl3pPr marL="1371600" lvl="2" indent="-342900" algn="l" rtl="0">
              <a:lnSpc>
                <a:spcPct val="90000"/>
              </a:lnSpc>
              <a:spcBef>
                <a:spcPts val="500"/>
              </a:spcBef>
              <a:spcAft>
                <a:spcPts val="0"/>
              </a:spcAft>
              <a:buClr>
                <a:schemeClr val="dk1"/>
              </a:buClr>
              <a:buSzPts val="1800"/>
              <a:buChar char="■"/>
              <a:defRPr/>
            </a:lvl3pPr>
            <a:lvl4pPr marL="1828800" lvl="3" indent="-342900" algn="l" rtl="0">
              <a:lnSpc>
                <a:spcPct val="90000"/>
              </a:lnSpc>
              <a:spcBef>
                <a:spcPts val="500"/>
              </a:spcBef>
              <a:spcAft>
                <a:spcPts val="0"/>
              </a:spcAft>
              <a:buClr>
                <a:schemeClr val="dk1"/>
              </a:buClr>
              <a:buSzPts val="1800"/>
              <a:buChar char="■"/>
              <a:defRPr/>
            </a:lvl4pPr>
            <a:lvl5pPr marL="2286000" lvl="4" indent="-342900" algn="l" rtl="0">
              <a:lnSpc>
                <a:spcPct val="9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965" name="Google Shape;965;p161"/>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966" name="Google Shape;966;p161"/>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967" name="Google Shape;967;p161"/>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p:cSld name="SECTION_HEADER_2">
    <p:bg>
      <p:bgPr>
        <a:solidFill>
          <a:schemeClr val="lt1"/>
        </a:solidFill>
        <a:effectLst/>
      </p:bgPr>
    </p:bg>
    <p:spTree>
      <p:nvGrpSpPr>
        <p:cNvPr id="1" name="Shape 968"/>
        <p:cNvGrpSpPr/>
        <p:nvPr/>
      </p:nvGrpSpPr>
      <p:grpSpPr>
        <a:xfrm>
          <a:off x="0" y="0"/>
          <a:ext cx="0" cy="0"/>
          <a:chOff x="0" y="0"/>
          <a:chExt cx="0" cy="0"/>
        </a:xfrm>
      </p:grpSpPr>
      <p:sp>
        <p:nvSpPr>
          <p:cNvPr id="969" name="Google Shape;969;p162"/>
          <p:cNvSpPr/>
          <p:nvPr/>
        </p:nvSpPr>
        <p:spPr>
          <a:xfrm>
            <a:off x="0" y="0"/>
            <a:ext cx="12192000" cy="6858000"/>
          </a:xfrm>
          <a:prstGeom prst="rect">
            <a:avLst/>
          </a:prstGeom>
          <a:solidFill>
            <a:srgbClr val="0071B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70" name="Google Shape;970;p162"/>
          <p:cNvSpPr txBox="1">
            <a:spLocks noGrp="1"/>
          </p:cNvSpPr>
          <p:nvPr>
            <p:ph type="title"/>
          </p:nvPr>
        </p:nvSpPr>
        <p:spPr>
          <a:xfrm>
            <a:off x="831850" y="2492250"/>
            <a:ext cx="10515600" cy="1873500"/>
          </a:xfrm>
          <a:prstGeom prst="rect">
            <a:avLst/>
          </a:prstGeom>
          <a:noFill/>
          <a:ln>
            <a:noFill/>
          </a:ln>
        </p:spPr>
        <p:txBody>
          <a:bodyPr spcFirstLastPara="1" wrap="square" lIns="91425" tIns="45700" rIns="91425" bIns="45700" anchor="ctr" anchorCtr="0">
            <a:noAutofit/>
          </a:bodyPr>
          <a:lstStyle>
            <a:lvl1pPr marR="0" lvl="0" algn="l" rtl="0">
              <a:lnSpc>
                <a:spcPct val="90000"/>
              </a:lnSpc>
              <a:spcBef>
                <a:spcPts val="0"/>
              </a:spcBef>
              <a:spcAft>
                <a:spcPts val="0"/>
              </a:spcAft>
              <a:buClr>
                <a:schemeClr val="lt1"/>
              </a:buClr>
              <a:buSzPts val="4800"/>
              <a:buFont typeface="Montserrat"/>
              <a:buNone/>
              <a:defRPr sz="4800" b="1" i="0" u="none" strike="noStrike" cap="none">
                <a:solidFill>
                  <a:schemeClr val="lt1"/>
                </a:solidFill>
                <a:latin typeface="Montserrat"/>
                <a:ea typeface="Montserrat"/>
                <a:cs typeface="Montserrat"/>
                <a:sym typeface="Montserrat"/>
              </a:defRPr>
            </a:lvl1pPr>
            <a:lvl2pPr lvl="1" algn="l" rtl="0">
              <a:lnSpc>
                <a:spcPct val="100000"/>
              </a:lnSpc>
              <a:spcBef>
                <a:spcPts val="0"/>
              </a:spcBef>
              <a:spcAft>
                <a:spcPts val="0"/>
              </a:spcAft>
              <a:buSzPts val="4800"/>
              <a:buNone/>
              <a:defRPr sz="4800"/>
            </a:lvl2pPr>
            <a:lvl3pPr lvl="2" algn="l" rtl="0">
              <a:lnSpc>
                <a:spcPct val="100000"/>
              </a:lnSpc>
              <a:spcBef>
                <a:spcPts val="0"/>
              </a:spcBef>
              <a:spcAft>
                <a:spcPts val="0"/>
              </a:spcAft>
              <a:buSzPts val="4800"/>
              <a:buNone/>
              <a:defRPr sz="4800"/>
            </a:lvl3pPr>
            <a:lvl4pPr lvl="3" algn="l" rtl="0">
              <a:lnSpc>
                <a:spcPct val="100000"/>
              </a:lnSpc>
              <a:spcBef>
                <a:spcPts val="0"/>
              </a:spcBef>
              <a:spcAft>
                <a:spcPts val="0"/>
              </a:spcAft>
              <a:buSzPts val="4800"/>
              <a:buNone/>
              <a:defRPr sz="4800"/>
            </a:lvl4pPr>
            <a:lvl5pPr lvl="4" algn="l" rtl="0">
              <a:lnSpc>
                <a:spcPct val="100000"/>
              </a:lnSpc>
              <a:spcBef>
                <a:spcPts val="0"/>
              </a:spcBef>
              <a:spcAft>
                <a:spcPts val="0"/>
              </a:spcAft>
              <a:buSzPts val="4800"/>
              <a:buNone/>
              <a:defRPr sz="4800"/>
            </a:lvl5pPr>
            <a:lvl6pPr lvl="5" algn="l" rtl="0">
              <a:lnSpc>
                <a:spcPct val="100000"/>
              </a:lnSpc>
              <a:spcBef>
                <a:spcPts val="0"/>
              </a:spcBef>
              <a:spcAft>
                <a:spcPts val="0"/>
              </a:spcAft>
              <a:buSzPts val="4800"/>
              <a:buNone/>
              <a:defRPr sz="4800"/>
            </a:lvl6pPr>
            <a:lvl7pPr lvl="6" algn="l" rtl="0">
              <a:lnSpc>
                <a:spcPct val="100000"/>
              </a:lnSpc>
              <a:spcBef>
                <a:spcPts val="0"/>
              </a:spcBef>
              <a:spcAft>
                <a:spcPts val="0"/>
              </a:spcAft>
              <a:buSzPts val="4800"/>
              <a:buNone/>
              <a:defRPr sz="4800"/>
            </a:lvl7pPr>
            <a:lvl8pPr lvl="7" algn="l" rtl="0">
              <a:lnSpc>
                <a:spcPct val="100000"/>
              </a:lnSpc>
              <a:spcBef>
                <a:spcPts val="0"/>
              </a:spcBef>
              <a:spcAft>
                <a:spcPts val="0"/>
              </a:spcAft>
              <a:buSzPts val="4800"/>
              <a:buNone/>
              <a:defRPr sz="4800"/>
            </a:lvl8pPr>
            <a:lvl9pPr lvl="8" algn="l" rtl="0">
              <a:lnSpc>
                <a:spcPct val="100000"/>
              </a:lnSpc>
              <a:spcBef>
                <a:spcPts val="0"/>
              </a:spcBef>
              <a:spcAft>
                <a:spcPts val="0"/>
              </a:spcAft>
              <a:buSzPts val="4800"/>
              <a:buNone/>
              <a:defRPr sz="4800"/>
            </a:lvl9pPr>
          </a:lstStyle>
          <a:p>
            <a:endParaRPr/>
          </a:p>
        </p:txBody>
      </p:sp>
      <p:sp>
        <p:nvSpPr>
          <p:cNvPr id="971" name="Google Shape;971;p162"/>
          <p:cNvSpPr txBox="1">
            <a:spLocks noGrp="1"/>
          </p:cNvSpPr>
          <p:nvPr>
            <p:ph type="body" idx="1"/>
          </p:nvPr>
        </p:nvSpPr>
        <p:spPr>
          <a:xfrm>
            <a:off x="831850" y="3981948"/>
            <a:ext cx="10515600" cy="76410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1000"/>
              </a:spcBef>
              <a:spcAft>
                <a:spcPts val="0"/>
              </a:spcAft>
              <a:buClr>
                <a:schemeClr val="lt1"/>
              </a:buClr>
              <a:buSzPts val="2400"/>
              <a:buFont typeface="Arial"/>
              <a:buNone/>
              <a:defRPr sz="2400" b="0" i="0" u="none" strike="noStrike" cap="none">
                <a:solidFill>
                  <a:schemeClr val="lt1"/>
                </a:solidFill>
                <a:latin typeface="Source Sans Pro"/>
                <a:ea typeface="Source Sans Pro"/>
                <a:cs typeface="Source Sans Pro"/>
                <a:sym typeface="Source Sans Pro"/>
              </a:defRPr>
            </a:lvl1pPr>
            <a:lvl2pPr marL="914400" marR="0" lvl="1" indent="-228600" algn="l" rtl="0">
              <a:lnSpc>
                <a:spcPct val="90000"/>
              </a:lnSpc>
              <a:spcBef>
                <a:spcPts val="1000"/>
              </a:spcBef>
              <a:spcAft>
                <a:spcPts val="0"/>
              </a:spcAft>
              <a:buClr>
                <a:srgbClr val="8D8D8D"/>
              </a:buClr>
              <a:buSzPts val="2000"/>
              <a:buFont typeface="Arial"/>
              <a:buNone/>
              <a:defRPr sz="2000" b="0" i="0" u="none" strike="noStrike" cap="none">
                <a:solidFill>
                  <a:srgbClr val="8D8D8D"/>
                </a:solidFill>
                <a:latin typeface="Montserrat"/>
                <a:ea typeface="Montserrat"/>
                <a:cs typeface="Montserrat"/>
                <a:sym typeface="Montserrat"/>
              </a:defRPr>
            </a:lvl2pPr>
            <a:lvl3pPr marL="1371600" marR="0" lvl="2" indent="-228600" algn="l" rtl="0">
              <a:lnSpc>
                <a:spcPct val="90000"/>
              </a:lnSpc>
              <a:spcBef>
                <a:spcPts val="500"/>
              </a:spcBef>
              <a:spcAft>
                <a:spcPts val="0"/>
              </a:spcAft>
              <a:buClr>
                <a:srgbClr val="8D8D8D"/>
              </a:buClr>
              <a:buSzPts val="1800"/>
              <a:buFont typeface="Arial"/>
              <a:buNone/>
              <a:defRPr sz="1800" b="0" i="0" u="none" strike="noStrike" cap="none">
                <a:solidFill>
                  <a:srgbClr val="8D8D8D"/>
                </a:solidFill>
                <a:latin typeface="Source Sans Pro"/>
                <a:ea typeface="Source Sans Pro"/>
                <a:cs typeface="Source Sans Pro"/>
                <a:sym typeface="Source Sans Pro"/>
              </a:defRPr>
            </a:lvl3pPr>
            <a:lvl4pPr marL="1828800" marR="0" lvl="3" indent="-228600" algn="l" rtl="0">
              <a:lnSpc>
                <a:spcPct val="90000"/>
              </a:lnSpc>
              <a:spcBef>
                <a:spcPts val="500"/>
              </a:spcBef>
              <a:spcAft>
                <a:spcPts val="0"/>
              </a:spcAft>
              <a:buClr>
                <a:srgbClr val="8D8D8D"/>
              </a:buClr>
              <a:buSzPts val="1600"/>
              <a:buFont typeface="Arial"/>
              <a:buNone/>
              <a:defRPr sz="1600" b="0" i="0" u="none" strike="noStrike" cap="none">
                <a:solidFill>
                  <a:srgbClr val="8D8D8D"/>
                </a:solidFill>
                <a:latin typeface="Source Sans Pro"/>
                <a:ea typeface="Source Sans Pro"/>
                <a:cs typeface="Source Sans Pro"/>
                <a:sym typeface="Source Sans Pro"/>
              </a:defRPr>
            </a:lvl4pPr>
            <a:lvl5pPr marL="2286000" marR="0" lvl="4" indent="-228600" algn="l" rtl="0">
              <a:lnSpc>
                <a:spcPct val="90000"/>
              </a:lnSpc>
              <a:spcBef>
                <a:spcPts val="500"/>
              </a:spcBef>
              <a:spcAft>
                <a:spcPts val="0"/>
              </a:spcAft>
              <a:buClr>
                <a:srgbClr val="8D8D8D"/>
              </a:buClr>
              <a:buSzPts val="1600"/>
              <a:buFont typeface="Arial"/>
              <a:buNone/>
              <a:defRPr sz="1600" b="0" i="0" u="none" strike="noStrike" cap="none">
                <a:solidFill>
                  <a:srgbClr val="8D8D8D"/>
                </a:solidFill>
                <a:latin typeface="Source Sans Pro"/>
                <a:ea typeface="Source Sans Pro"/>
                <a:cs typeface="Source Sans Pro"/>
                <a:sym typeface="Source Sans Pro"/>
              </a:defRPr>
            </a:lvl5pPr>
            <a:lvl6pPr marL="2743200" marR="0" lvl="5" indent="-228600" algn="l" rtl="0">
              <a:lnSpc>
                <a:spcPct val="90000"/>
              </a:lnSpc>
              <a:spcBef>
                <a:spcPts val="500"/>
              </a:spcBef>
              <a:spcAft>
                <a:spcPts val="0"/>
              </a:spcAft>
              <a:buClr>
                <a:srgbClr val="8D8D8D"/>
              </a:buClr>
              <a:buSzPts val="1600"/>
              <a:buFont typeface="Arial"/>
              <a:buNone/>
              <a:defRPr sz="1600" b="0" i="0" u="none" strike="noStrike" cap="none">
                <a:solidFill>
                  <a:srgbClr val="8D8D8D"/>
                </a:solidFill>
                <a:latin typeface="Calibri"/>
                <a:ea typeface="Calibri"/>
                <a:cs typeface="Calibri"/>
                <a:sym typeface="Calibri"/>
              </a:defRPr>
            </a:lvl6pPr>
            <a:lvl7pPr marL="3200400" marR="0" lvl="6" indent="-228600" algn="l" rtl="0">
              <a:lnSpc>
                <a:spcPct val="90000"/>
              </a:lnSpc>
              <a:spcBef>
                <a:spcPts val="500"/>
              </a:spcBef>
              <a:spcAft>
                <a:spcPts val="0"/>
              </a:spcAft>
              <a:buClr>
                <a:srgbClr val="8D8D8D"/>
              </a:buClr>
              <a:buSzPts val="1600"/>
              <a:buFont typeface="Arial"/>
              <a:buNone/>
              <a:defRPr sz="1600" b="0" i="0" u="none" strike="noStrike" cap="none">
                <a:solidFill>
                  <a:srgbClr val="8D8D8D"/>
                </a:solidFill>
                <a:latin typeface="Calibri"/>
                <a:ea typeface="Calibri"/>
                <a:cs typeface="Calibri"/>
                <a:sym typeface="Calibri"/>
              </a:defRPr>
            </a:lvl7pPr>
            <a:lvl8pPr marL="3657600" marR="0" lvl="7" indent="-228600" algn="l" rtl="0">
              <a:lnSpc>
                <a:spcPct val="90000"/>
              </a:lnSpc>
              <a:spcBef>
                <a:spcPts val="500"/>
              </a:spcBef>
              <a:spcAft>
                <a:spcPts val="0"/>
              </a:spcAft>
              <a:buClr>
                <a:srgbClr val="8D8D8D"/>
              </a:buClr>
              <a:buSzPts val="1600"/>
              <a:buFont typeface="Arial"/>
              <a:buNone/>
              <a:defRPr sz="1600" b="0" i="0" u="none" strike="noStrike" cap="none">
                <a:solidFill>
                  <a:srgbClr val="8D8D8D"/>
                </a:solidFill>
                <a:latin typeface="Calibri"/>
                <a:ea typeface="Calibri"/>
                <a:cs typeface="Calibri"/>
                <a:sym typeface="Calibri"/>
              </a:defRPr>
            </a:lvl8pPr>
            <a:lvl9pPr marL="4114800" marR="0" lvl="8" indent="-228600" algn="l" rtl="0">
              <a:lnSpc>
                <a:spcPct val="90000"/>
              </a:lnSpc>
              <a:spcBef>
                <a:spcPts val="500"/>
              </a:spcBef>
              <a:spcAft>
                <a:spcPts val="0"/>
              </a:spcAft>
              <a:buClr>
                <a:srgbClr val="8D8D8D"/>
              </a:buClr>
              <a:buSzPts val="1600"/>
              <a:buFont typeface="Arial"/>
              <a:buNone/>
              <a:defRPr sz="1600" b="0" i="0" u="none" strike="noStrike" cap="none">
                <a:solidFill>
                  <a:srgbClr val="8D8D8D"/>
                </a:solidFill>
                <a:latin typeface="Calibri"/>
                <a:ea typeface="Calibri"/>
                <a:cs typeface="Calibri"/>
                <a:sym typeface="Calibri"/>
              </a:defRPr>
            </a:lvl9pPr>
          </a:lstStyle>
          <a:p>
            <a:endParaRPr/>
          </a:p>
        </p:txBody>
      </p:sp>
      <p:sp>
        <p:nvSpPr>
          <p:cNvPr id="972" name="Google Shape;972;p162"/>
          <p:cNvSpPr txBox="1">
            <a:spLocks noGrp="1"/>
          </p:cNvSpPr>
          <p:nvPr>
            <p:ph type="sldNum" idx="12"/>
          </p:nvPr>
        </p:nvSpPr>
        <p:spPr>
          <a:xfrm>
            <a:off x="11409045" y="6333134"/>
            <a:ext cx="731700" cy="525000"/>
          </a:xfrm>
          <a:prstGeom prst="rect">
            <a:avLst/>
          </a:prstGeom>
        </p:spPr>
        <p:txBody>
          <a:bodyPr spcFirstLastPara="1" wrap="square" lIns="91425" tIns="91425" rIns="91425" bIns="91425" anchor="t" anchorCtr="0">
            <a:noAutofit/>
          </a:bodyPr>
          <a:lstStyle>
            <a:lvl1pPr lvl="0" rtl="0">
              <a:buNone/>
              <a:defRPr sz="1300">
                <a:solidFill>
                  <a:schemeClr val="lt1"/>
                </a:solidFill>
              </a:defRPr>
            </a:lvl1pPr>
            <a:lvl2pPr lvl="1" rtl="0">
              <a:buNone/>
              <a:defRPr sz="1300">
                <a:solidFill>
                  <a:schemeClr val="lt1"/>
                </a:solidFill>
              </a:defRPr>
            </a:lvl2pPr>
            <a:lvl3pPr lvl="2" rtl="0">
              <a:buNone/>
              <a:defRPr sz="1300">
                <a:solidFill>
                  <a:schemeClr val="lt1"/>
                </a:solidFill>
              </a:defRPr>
            </a:lvl3pPr>
            <a:lvl4pPr lvl="3" rtl="0">
              <a:buNone/>
              <a:defRPr sz="1300">
                <a:solidFill>
                  <a:schemeClr val="lt1"/>
                </a:solidFill>
              </a:defRPr>
            </a:lvl4pPr>
            <a:lvl5pPr lvl="4" rtl="0">
              <a:buNone/>
              <a:defRPr sz="1300">
                <a:solidFill>
                  <a:schemeClr val="lt1"/>
                </a:solidFill>
              </a:defRPr>
            </a:lvl5pPr>
            <a:lvl6pPr lvl="5" rtl="0">
              <a:buNone/>
              <a:defRPr sz="1300">
                <a:solidFill>
                  <a:schemeClr val="lt1"/>
                </a:solidFill>
              </a:defRPr>
            </a:lvl6pPr>
            <a:lvl7pPr lvl="6" rtl="0">
              <a:buNone/>
              <a:defRPr sz="1300">
                <a:solidFill>
                  <a:schemeClr val="lt1"/>
                </a:solidFill>
              </a:defRPr>
            </a:lvl7pPr>
            <a:lvl8pPr lvl="7" rtl="0">
              <a:buNone/>
              <a:defRPr sz="1300">
                <a:solidFill>
                  <a:schemeClr val="lt1"/>
                </a:solidFill>
              </a:defRPr>
            </a:lvl8pPr>
            <a:lvl9pPr lvl="8" rtl="0">
              <a:buNone/>
              <a:defRPr sz="1300">
                <a:solidFill>
                  <a:schemeClr val="lt1"/>
                </a:solidFill>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ption 3)">
  <p:cSld name="OBJECT_2_1_2_1">
    <p:spTree>
      <p:nvGrpSpPr>
        <p:cNvPr id="1" name="Shape 84"/>
        <p:cNvGrpSpPr/>
        <p:nvPr/>
      </p:nvGrpSpPr>
      <p:grpSpPr>
        <a:xfrm>
          <a:off x="0" y="0"/>
          <a:ext cx="0" cy="0"/>
          <a:chOff x="0" y="0"/>
          <a:chExt cx="0" cy="0"/>
        </a:xfrm>
      </p:grpSpPr>
      <p:graphicFrame>
        <p:nvGraphicFramePr>
          <p:cNvPr id="85" name="Google Shape;85;p17"/>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86" name="Google Shape;86;p17"/>
          <p:cNvSpPr txBox="1">
            <a:spLocks noGrp="1"/>
          </p:cNvSpPr>
          <p:nvPr>
            <p:ph type="title"/>
          </p:nvPr>
        </p:nvSpPr>
        <p:spPr>
          <a:xfrm>
            <a:off x="762000" y="1705750"/>
            <a:ext cx="5220600" cy="240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111111"/>
                </a:solidFill>
                <a:latin typeface="Muli"/>
                <a:ea typeface="Muli"/>
                <a:cs typeface="Muli"/>
                <a:sym typeface="Muli"/>
              </a:defRPr>
            </a:lvl1pPr>
            <a:lvl2pPr lvl="1" rtl="0">
              <a:spcBef>
                <a:spcPts val="0"/>
              </a:spcBef>
              <a:spcAft>
                <a:spcPts val="0"/>
              </a:spcAft>
              <a:buNone/>
              <a:defRPr>
                <a:solidFill>
                  <a:srgbClr val="111111"/>
                </a:solidFill>
                <a:latin typeface="Muli"/>
                <a:ea typeface="Muli"/>
                <a:cs typeface="Muli"/>
                <a:sym typeface="Muli"/>
              </a:defRPr>
            </a:lvl2pPr>
            <a:lvl3pPr lvl="2" rtl="0">
              <a:spcBef>
                <a:spcPts val="0"/>
              </a:spcBef>
              <a:spcAft>
                <a:spcPts val="0"/>
              </a:spcAft>
              <a:buNone/>
              <a:defRPr>
                <a:solidFill>
                  <a:srgbClr val="111111"/>
                </a:solidFill>
                <a:latin typeface="Muli"/>
                <a:ea typeface="Muli"/>
                <a:cs typeface="Muli"/>
                <a:sym typeface="Muli"/>
              </a:defRPr>
            </a:lvl3pPr>
            <a:lvl4pPr lvl="3" rtl="0">
              <a:spcBef>
                <a:spcPts val="0"/>
              </a:spcBef>
              <a:spcAft>
                <a:spcPts val="0"/>
              </a:spcAft>
              <a:buNone/>
              <a:defRPr>
                <a:solidFill>
                  <a:srgbClr val="111111"/>
                </a:solidFill>
                <a:latin typeface="Muli"/>
                <a:ea typeface="Muli"/>
                <a:cs typeface="Muli"/>
                <a:sym typeface="Muli"/>
              </a:defRPr>
            </a:lvl4pPr>
            <a:lvl5pPr lvl="4" rtl="0">
              <a:spcBef>
                <a:spcPts val="0"/>
              </a:spcBef>
              <a:spcAft>
                <a:spcPts val="0"/>
              </a:spcAft>
              <a:buNone/>
              <a:defRPr>
                <a:solidFill>
                  <a:srgbClr val="111111"/>
                </a:solidFill>
                <a:latin typeface="Muli"/>
                <a:ea typeface="Muli"/>
                <a:cs typeface="Muli"/>
                <a:sym typeface="Muli"/>
              </a:defRPr>
            </a:lvl5pPr>
            <a:lvl6pPr lvl="5" rtl="0">
              <a:spcBef>
                <a:spcPts val="0"/>
              </a:spcBef>
              <a:spcAft>
                <a:spcPts val="0"/>
              </a:spcAft>
              <a:buNone/>
              <a:defRPr>
                <a:solidFill>
                  <a:srgbClr val="111111"/>
                </a:solidFill>
                <a:latin typeface="Muli"/>
                <a:ea typeface="Muli"/>
                <a:cs typeface="Muli"/>
                <a:sym typeface="Muli"/>
              </a:defRPr>
            </a:lvl6pPr>
            <a:lvl7pPr lvl="6" rtl="0">
              <a:spcBef>
                <a:spcPts val="0"/>
              </a:spcBef>
              <a:spcAft>
                <a:spcPts val="0"/>
              </a:spcAft>
              <a:buNone/>
              <a:defRPr>
                <a:solidFill>
                  <a:srgbClr val="111111"/>
                </a:solidFill>
                <a:latin typeface="Muli"/>
                <a:ea typeface="Muli"/>
                <a:cs typeface="Muli"/>
                <a:sym typeface="Muli"/>
              </a:defRPr>
            </a:lvl7pPr>
            <a:lvl8pPr lvl="7" rtl="0">
              <a:spcBef>
                <a:spcPts val="0"/>
              </a:spcBef>
              <a:spcAft>
                <a:spcPts val="0"/>
              </a:spcAft>
              <a:buNone/>
              <a:defRPr>
                <a:solidFill>
                  <a:srgbClr val="111111"/>
                </a:solidFill>
                <a:latin typeface="Muli"/>
                <a:ea typeface="Muli"/>
                <a:cs typeface="Muli"/>
                <a:sym typeface="Muli"/>
              </a:defRPr>
            </a:lvl8pPr>
            <a:lvl9pPr lvl="8" rtl="0">
              <a:spcBef>
                <a:spcPts val="0"/>
              </a:spcBef>
              <a:spcAft>
                <a:spcPts val="0"/>
              </a:spcAft>
              <a:buNone/>
              <a:defRPr>
                <a:solidFill>
                  <a:srgbClr val="111111"/>
                </a:solidFill>
                <a:latin typeface="Muli"/>
                <a:ea typeface="Muli"/>
                <a:cs typeface="Muli"/>
                <a:sym typeface="Muli"/>
              </a:defRPr>
            </a:lvl9pPr>
          </a:lstStyle>
          <a:p>
            <a:endParaRPr/>
          </a:p>
        </p:txBody>
      </p:sp>
      <p:sp>
        <p:nvSpPr>
          <p:cNvPr id="87" name="Google Shape;87;p17"/>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111111"/>
                </a:solidFill>
              </a:defRPr>
            </a:lvl1pPr>
            <a:lvl2pPr lvl="1" rtl="0">
              <a:spcBef>
                <a:spcPts val="0"/>
              </a:spcBef>
              <a:spcAft>
                <a:spcPts val="0"/>
              </a:spcAft>
              <a:buNone/>
              <a:defRPr>
                <a:solidFill>
                  <a:srgbClr val="111111"/>
                </a:solidFill>
              </a:defRPr>
            </a:lvl2pPr>
            <a:lvl3pPr lvl="2" rtl="0">
              <a:spcBef>
                <a:spcPts val="0"/>
              </a:spcBef>
              <a:spcAft>
                <a:spcPts val="0"/>
              </a:spcAft>
              <a:buNone/>
              <a:defRPr>
                <a:solidFill>
                  <a:srgbClr val="111111"/>
                </a:solidFill>
              </a:defRPr>
            </a:lvl3pPr>
            <a:lvl4pPr lvl="3" rtl="0">
              <a:spcBef>
                <a:spcPts val="0"/>
              </a:spcBef>
              <a:spcAft>
                <a:spcPts val="0"/>
              </a:spcAft>
              <a:buNone/>
              <a:defRPr>
                <a:solidFill>
                  <a:srgbClr val="111111"/>
                </a:solidFill>
              </a:defRPr>
            </a:lvl4pPr>
            <a:lvl5pPr lvl="4" rtl="0">
              <a:spcBef>
                <a:spcPts val="0"/>
              </a:spcBef>
              <a:spcAft>
                <a:spcPts val="0"/>
              </a:spcAft>
              <a:buNone/>
              <a:defRPr>
                <a:solidFill>
                  <a:srgbClr val="111111"/>
                </a:solidFill>
              </a:defRPr>
            </a:lvl5pPr>
            <a:lvl6pPr lvl="5" rtl="0">
              <a:spcBef>
                <a:spcPts val="0"/>
              </a:spcBef>
              <a:spcAft>
                <a:spcPts val="0"/>
              </a:spcAft>
              <a:buNone/>
              <a:defRPr>
                <a:solidFill>
                  <a:srgbClr val="111111"/>
                </a:solidFill>
              </a:defRPr>
            </a:lvl6pPr>
            <a:lvl7pPr lvl="6" rtl="0">
              <a:spcBef>
                <a:spcPts val="0"/>
              </a:spcBef>
              <a:spcAft>
                <a:spcPts val="0"/>
              </a:spcAft>
              <a:buNone/>
              <a:defRPr>
                <a:solidFill>
                  <a:srgbClr val="111111"/>
                </a:solidFill>
              </a:defRPr>
            </a:lvl7pPr>
            <a:lvl8pPr lvl="7" rtl="0">
              <a:spcBef>
                <a:spcPts val="0"/>
              </a:spcBef>
              <a:spcAft>
                <a:spcPts val="0"/>
              </a:spcAft>
              <a:buNone/>
              <a:defRPr>
                <a:solidFill>
                  <a:srgbClr val="111111"/>
                </a:solidFill>
              </a:defRPr>
            </a:lvl8pPr>
            <a:lvl9pPr lvl="8" rtl="0">
              <a:spcBef>
                <a:spcPts val="0"/>
              </a:spcBef>
              <a:spcAft>
                <a:spcPts val="0"/>
              </a:spcAft>
              <a:buNone/>
              <a:defRPr>
                <a:solidFill>
                  <a:srgbClr val="111111"/>
                </a:solidFill>
              </a:defRPr>
            </a:lvl9pPr>
          </a:lstStyle>
          <a:p>
            <a:endParaRPr/>
          </a:p>
        </p:txBody>
      </p:sp>
      <p:pic>
        <p:nvPicPr>
          <p:cNvPr id="88" name="Google Shape;88;p17"/>
          <p:cNvPicPr preferRelativeResize="0"/>
          <p:nvPr/>
        </p:nvPicPr>
        <p:blipFill>
          <a:blip r:embed="rId2">
            <a:alphaModFix/>
          </a:blip>
          <a:stretch>
            <a:fillRect/>
          </a:stretch>
        </p:blipFill>
        <p:spPr>
          <a:xfrm>
            <a:off x="825098" y="5653206"/>
            <a:ext cx="1296824" cy="499347"/>
          </a:xfrm>
          <a:prstGeom prst="rect">
            <a:avLst/>
          </a:prstGeom>
          <a:noFill/>
          <a:ln>
            <a:noFill/>
          </a:ln>
        </p:spPr>
      </p:pic>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Blank 2">
  <p:cSld name="Title and Content_1_5">
    <p:spTree>
      <p:nvGrpSpPr>
        <p:cNvPr id="1" name="Shape 973"/>
        <p:cNvGrpSpPr/>
        <p:nvPr/>
      </p:nvGrpSpPr>
      <p:grpSpPr>
        <a:xfrm>
          <a:off x="0" y="0"/>
          <a:ext cx="0" cy="0"/>
          <a:chOff x="0" y="0"/>
          <a:chExt cx="0" cy="0"/>
        </a:xfrm>
      </p:grpSpPr>
      <p:sp>
        <p:nvSpPr>
          <p:cNvPr id="974" name="Google Shape;974;p163"/>
          <p:cNvSpPr txBox="1">
            <a:spLocks noGrp="1"/>
          </p:cNvSpPr>
          <p:nvPr>
            <p:ph type="sldNum" idx="12"/>
          </p:nvPr>
        </p:nvSpPr>
        <p:spPr>
          <a:xfrm>
            <a:off x="8615362" y="6072187"/>
            <a:ext cx="2743200" cy="3651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9pPr>
          </a:lstStyle>
          <a:p>
            <a:pPr marL="0" lvl="0" indent="0" algn="r" rtl="0">
              <a:spcBef>
                <a:spcPts val="0"/>
              </a:spcBef>
              <a:spcAft>
                <a:spcPts val="0"/>
              </a:spcAft>
              <a:buNone/>
            </a:pPr>
            <a:fld id="{00000000-1234-1234-1234-123412341234}" type="slidenum">
              <a:rPr lang="en-US"/>
              <a:t>‹#›</a:t>
            </a:fld>
            <a:endParaRPr/>
          </a:p>
        </p:txBody>
      </p:sp>
      <p:sp>
        <p:nvSpPr>
          <p:cNvPr id="975" name="Google Shape;975;p163"/>
          <p:cNvSpPr/>
          <p:nvPr/>
        </p:nvSpPr>
        <p:spPr>
          <a:xfrm>
            <a:off x="-17350" y="5833650"/>
            <a:ext cx="12209400" cy="10242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Blank 3">
  <p:cSld name="Title and Content_1_6">
    <p:spTree>
      <p:nvGrpSpPr>
        <p:cNvPr id="1" name="Shape 976"/>
        <p:cNvGrpSpPr/>
        <p:nvPr/>
      </p:nvGrpSpPr>
      <p:grpSpPr>
        <a:xfrm>
          <a:off x="0" y="0"/>
          <a:ext cx="0" cy="0"/>
          <a:chOff x="0" y="0"/>
          <a:chExt cx="0" cy="0"/>
        </a:xfrm>
      </p:grpSpPr>
      <p:sp>
        <p:nvSpPr>
          <p:cNvPr id="977" name="Google Shape;977;p164"/>
          <p:cNvSpPr txBox="1">
            <a:spLocks noGrp="1"/>
          </p:cNvSpPr>
          <p:nvPr>
            <p:ph type="sldNum" idx="12"/>
          </p:nvPr>
        </p:nvSpPr>
        <p:spPr>
          <a:xfrm>
            <a:off x="8615362" y="6072187"/>
            <a:ext cx="2743200" cy="3651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0C2334"/>
                </a:solidFill>
                <a:latin typeface="Source Sans Pro"/>
                <a:ea typeface="Source Sans Pro"/>
                <a:cs typeface="Source Sans Pro"/>
                <a:sym typeface="Source Sans Pro"/>
              </a:defRPr>
            </a:lvl9pPr>
          </a:lstStyle>
          <a:p>
            <a:pPr marL="0" lvl="0" indent="0" algn="r" rtl="0">
              <a:spcBef>
                <a:spcPts val="0"/>
              </a:spcBef>
              <a:spcAft>
                <a:spcPts val="0"/>
              </a:spcAft>
              <a:buNone/>
            </a:pPr>
            <a:fld id="{00000000-1234-1234-1234-123412341234}" type="slidenum">
              <a:rPr lang="en-US"/>
              <a:t>‹#›</a:t>
            </a:fld>
            <a:endParaRPr/>
          </a:p>
        </p:txBody>
      </p:sp>
      <p:sp>
        <p:nvSpPr>
          <p:cNvPr id="978" name="Google Shape;978;p164"/>
          <p:cNvSpPr/>
          <p:nvPr/>
        </p:nvSpPr>
        <p:spPr>
          <a:xfrm>
            <a:off x="-17350" y="5833650"/>
            <a:ext cx="12209400" cy="10242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Blank 4">
  <p:cSld name="Title and Content_1_7">
    <p:spTree>
      <p:nvGrpSpPr>
        <p:cNvPr id="1" name="Shape 979"/>
        <p:cNvGrpSpPr/>
        <p:nvPr/>
      </p:nvGrpSpPr>
      <p:grpSpPr>
        <a:xfrm>
          <a:off x="0" y="0"/>
          <a:ext cx="0" cy="0"/>
          <a:chOff x="0" y="0"/>
          <a:chExt cx="0" cy="0"/>
        </a:xfrm>
      </p:grpSpPr>
      <p:sp>
        <p:nvSpPr>
          <p:cNvPr id="980" name="Google Shape;980;p165"/>
          <p:cNvSpPr txBox="1">
            <a:spLocks noGrp="1"/>
          </p:cNvSpPr>
          <p:nvPr>
            <p:ph type="sldNum" idx="12"/>
          </p:nvPr>
        </p:nvSpPr>
        <p:spPr>
          <a:xfrm>
            <a:off x="8615362" y="6072187"/>
            <a:ext cx="2743200" cy="365100"/>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spcAft>
                <a:spcPts val="0"/>
              </a:spcAft>
              <a:buNone/>
              <a:defRPr sz="1200">
                <a:solidFill>
                  <a:srgbClr val="0C2334"/>
                </a:solidFill>
                <a:latin typeface="Source Sans Pro"/>
                <a:ea typeface="Source Sans Pro"/>
                <a:cs typeface="Source Sans Pro"/>
                <a:sym typeface="Source Sans Pro"/>
              </a:defRPr>
            </a:lvl1pPr>
            <a:lvl2pPr marL="0" marR="0" lvl="1" indent="0" algn="r" rtl="0">
              <a:spcBef>
                <a:spcPts val="0"/>
              </a:spcBef>
              <a:spcAft>
                <a:spcPts val="0"/>
              </a:spcAft>
              <a:buNone/>
              <a:defRPr sz="1200">
                <a:solidFill>
                  <a:srgbClr val="0C2334"/>
                </a:solidFill>
                <a:latin typeface="Source Sans Pro"/>
                <a:ea typeface="Source Sans Pro"/>
                <a:cs typeface="Source Sans Pro"/>
                <a:sym typeface="Source Sans Pro"/>
              </a:defRPr>
            </a:lvl2pPr>
            <a:lvl3pPr marL="0" marR="0" lvl="2" indent="0" algn="r" rtl="0">
              <a:spcBef>
                <a:spcPts val="0"/>
              </a:spcBef>
              <a:spcAft>
                <a:spcPts val="0"/>
              </a:spcAft>
              <a:buNone/>
              <a:defRPr sz="1200">
                <a:solidFill>
                  <a:srgbClr val="0C2334"/>
                </a:solidFill>
                <a:latin typeface="Source Sans Pro"/>
                <a:ea typeface="Source Sans Pro"/>
                <a:cs typeface="Source Sans Pro"/>
                <a:sym typeface="Source Sans Pro"/>
              </a:defRPr>
            </a:lvl3pPr>
            <a:lvl4pPr marL="0" marR="0" lvl="3" indent="0" algn="r" rtl="0">
              <a:spcBef>
                <a:spcPts val="0"/>
              </a:spcBef>
              <a:spcAft>
                <a:spcPts val="0"/>
              </a:spcAft>
              <a:buNone/>
              <a:defRPr sz="1200">
                <a:solidFill>
                  <a:srgbClr val="0C2334"/>
                </a:solidFill>
                <a:latin typeface="Source Sans Pro"/>
                <a:ea typeface="Source Sans Pro"/>
                <a:cs typeface="Source Sans Pro"/>
                <a:sym typeface="Source Sans Pro"/>
              </a:defRPr>
            </a:lvl4pPr>
            <a:lvl5pPr marL="0" marR="0" lvl="4" indent="0" algn="r" rtl="0">
              <a:spcBef>
                <a:spcPts val="0"/>
              </a:spcBef>
              <a:spcAft>
                <a:spcPts val="0"/>
              </a:spcAft>
              <a:buNone/>
              <a:defRPr sz="1200">
                <a:solidFill>
                  <a:srgbClr val="0C2334"/>
                </a:solidFill>
                <a:latin typeface="Source Sans Pro"/>
                <a:ea typeface="Source Sans Pro"/>
                <a:cs typeface="Source Sans Pro"/>
                <a:sym typeface="Source Sans Pro"/>
              </a:defRPr>
            </a:lvl5pPr>
            <a:lvl6pPr marL="0" marR="0" lvl="5" indent="0" algn="r" rtl="0">
              <a:spcBef>
                <a:spcPts val="0"/>
              </a:spcBef>
              <a:spcAft>
                <a:spcPts val="0"/>
              </a:spcAft>
              <a:buNone/>
              <a:defRPr sz="1200">
                <a:solidFill>
                  <a:srgbClr val="0C2334"/>
                </a:solidFill>
                <a:latin typeface="Source Sans Pro"/>
                <a:ea typeface="Source Sans Pro"/>
                <a:cs typeface="Source Sans Pro"/>
                <a:sym typeface="Source Sans Pro"/>
              </a:defRPr>
            </a:lvl6pPr>
            <a:lvl7pPr marL="0" marR="0" lvl="6" indent="0" algn="r" rtl="0">
              <a:spcBef>
                <a:spcPts val="0"/>
              </a:spcBef>
              <a:spcAft>
                <a:spcPts val="0"/>
              </a:spcAft>
              <a:buNone/>
              <a:defRPr sz="1200">
                <a:solidFill>
                  <a:srgbClr val="0C2334"/>
                </a:solidFill>
                <a:latin typeface="Source Sans Pro"/>
                <a:ea typeface="Source Sans Pro"/>
                <a:cs typeface="Source Sans Pro"/>
                <a:sym typeface="Source Sans Pro"/>
              </a:defRPr>
            </a:lvl7pPr>
            <a:lvl8pPr marL="0" marR="0" lvl="7" indent="0" algn="r" rtl="0">
              <a:spcBef>
                <a:spcPts val="0"/>
              </a:spcBef>
              <a:spcAft>
                <a:spcPts val="0"/>
              </a:spcAft>
              <a:buNone/>
              <a:defRPr sz="1200">
                <a:solidFill>
                  <a:srgbClr val="0C2334"/>
                </a:solidFill>
                <a:latin typeface="Source Sans Pro"/>
                <a:ea typeface="Source Sans Pro"/>
                <a:cs typeface="Source Sans Pro"/>
                <a:sym typeface="Source Sans Pro"/>
              </a:defRPr>
            </a:lvl8pPr>
            <a:lvl9pPr marL="0" marR="0" lvl="8" indent="0" algn="r" rtl="0">
              <a:spcBef>
                <a:spcPts val="0"/>
              </a:spcBef>
              <a:spcAft>
                <a:spcPts val="0"/>
              </a:spcAft>
              <a:buNone/>
              <a:defRPr sz="1200">
                <a:solidFill>
                  <a:srgbClr val="0C2334"/>
                </a:solidFill>
                <a:latin typeface="Source Sans Pro"/>
                <a:ea typeface="Source Sans Pro"/>
                <a:cs typeface="Source Sans Pro"/>
                <a:sym typeface="Source Sans Pro"/>
              </a:defRPr>
            </a:lvl9pPr>
          </a:lstStyle>
          <a:p>
            <a:pPr marL="0" lvl="0" indent="0" algn="r" rtl="0">
              <a:spcBef>
                <a:spcPts val="0"/>
              </a:spcBef>
              <a:spcAft>
                <a:spcPts val="0"/>
              </a:spcAft>
              <a:buNone/>
            </a:pPr>
            <a:fld id="{00000000-1234-1234-1234-123412341234}" type="slidenum">
              <a:rPr lang="en-US"/>
              <a:t>‹#›</a:t>
            </a:fld>
            <a:endParaRPr/>
          </a:p>
        </p:txBody>
      </p:sp>
      <p:sp>
        <p:nvSpPr>
          <p:cNvPr id="981" name="Google Shape;981;p165"/>
          <p:cNvSpPr/>
          <p:nvPr/>
        </p:nvSpPr>
        <p:spPr>
          <a:xfrm>
            <a:off x="-17350" y="5833650"/>
            <a:ext cx="12209400" cy="10242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only 2">
  <p:cSld name="Title only">
    <p:spTree>
      <p:nvGrpSpPr>
        <p:cNvPr id="1" name="Shape 982"/>
        <p:cNvGrpSpPr/>
        <p:nvPr/>
      </p:nvGrpSpPr>
      <p:grpSpPr>
        <a:xfrm>
          <a:off x="0" y="0"/>
          <a:ext cx="0" cy="0"/>
          <a:chOff x="0" y="0"/>
          <a:chExt cx="0" cy="0"/>
        </a:xfrm>
      </p:grpSpPr>
      <p:sp>
        <p:nvSpPr>
          <p:cNvPr id="983" name="Google Shape;983;p166"/>
          <p:cNvSpPr txBox="1">
            <a:spLocks noGrp="1"/>
          </p:cNvSpPr>
          <p:nvPr>
            <p:ph type="title"/>
          </p:nvPr>
        </p:nvSpPr>
        <p:spPr>
          <a:xfrm>
            <a:off x="840317" y="365126"/>
            <a:ext cx="10515600" cy="854100"/>
          </a:xfrm>
          <a:prstGeom prst="rect">
            <a:avLst/>
          </a:prstGeom>
          <a:noFill/>
          <a:ln>
            <a:noFill/>
          </a:ln>
        </p:spPr>
        <p:txBody>
          <a:bodyPr spcFirstLastPara="1" wrap="square" lIns="91425" tIns="45700" rIns="91425" bIns="45700" anchor="ctr" anchorCtr="0">
            <a:noAutofit/>
          </a:bodyPr>
          <a:lstStyle>
            <a:lvl1pPr marR="0" lvl="0" algn="l" rtl="0">
              <a:lnSpc>
                <a:spcPct val="90000"/>
              </a:lnSpc>
              <a:spcBef>
                <a:spcPts val="0"/>
              </a:spcBef>
              <a:spcAft>
                <a:spcPts val="0"/>
              </a:spcAft>
              <a:buClr>
                <a:srgbClr val="323232"/>
              </a:buClr>
              <a:buSzPts val="3600"/>
              <a:buFont typeface="Montserrat"/>
              <a:buNone/>
              <a:defRPr sz="3600" b="1" i="0" u="none" strike="noStrike" cap="none">
                <a:solidFill>
                  <a:srgbClr val="323232"/>
                </a:solidFill>
                <a:latin typeface="Montserrat"/>
                <a:ea typeface="Montserrat"/>
                <a:cs typeface="Montserrat"/>
                <a:sym typeface="Montserrat"/>
              </a:defRPr>
            </a:lvl1pPr>
            <a:lvl2pPr lvl="1" algn="l" rtl="0">
              <a:lnSpc>
                <a:spcPct val="100000"/>
              </a:lnSpc>
              <a:spcBef>
                <a:spcPts val="0"/>
              </a:spcBef>
              <a:spcAft>
                <a:spcPts val="0"/>
              </a:spcAft>
              <a:buSzPts val="1400"/>
              <a:buNone/>
              <a:defRPr sz="1800"/>
            </a:lvl2pPr>
            <a:lvl3pPr lvl="2" algn="l" rtl="0">
              <a:lnSpc>
                <a:spcPct val="100000"/>
              </a:lnSpc>
              <a:spcBef>
                <a:spcPts val="0"/>
              </a:spcBef>
              <a:spcAft>
                <a:spcPts val="0"/>
              </a:spcAft>
              <a:buSzPts val="1400"/>
              <a:buNone/>
              <a:defRPr sz="1800"/>
            </a:lvl3pPr>
            <a:lvl4pPr lvl="3" algn="l" rtl="0">
              <a:lnSpc>
                <a:spcPct val="100000"/>
              </a:lnSpc>
              <a:spcBef>
                <a:spcPts val="0"/>
              </a:spcBef>
              <a:spcAft>
                <a:spcPts val="0"/>
              </a:spcAft>
              <a:buSzPts val="1400"/>
              <a:buNone/>
              <a:defRPr sz="1800"/>
            </a:lvl4pPr>
            <a:lvl5pPr lvl="4" algn="l" rtl="0">
              <a:lnSpc>
                <a:spcPct val="100000"/>
              </a:lnSpc>
              <a:spcBef>
                <a:spcPts val="0"/>
              </a:spcBef>
              <a:spcAft>
                <a:spcPts val="0"/>
              </a:spcAft>
              <a:buSzPts val="1400"/>
              <a:buNone/>
              <a:defRPr sz="1800"/>
            </a:lvl5pPr>
            <a:lvl6pPr lvl="5" algn="l" rtl="0">
              <a:lnSpc>
                <a:spcPct val="100000"/>
              </a:lnSpc>
              <a:spcBef>
                <a:spcPts val="0"/>
              </a:spcBef>
              <a:spcAft>
                <a:spcPts val="0"/>
              </a:spcAft>
              <a:buSzPts val="1400"/>
              <a:buNone/>
              <a:defRPr sz="1800"/>
            </a:lvl6pPr>
            <a:lvl7pPr lvl="6" algn="l" rtl="0">
              <a:lnSpc>
                <a:spcPct val="100000"/>
              </a:lnSpc>
              <a:spcBef>
                <a:spcPts val="0"/>
              </a:spcBef>
              <a:spcAft>
                <a:spcPts val="0"/>
              </a:spcAft>
              <a:buSzPts val="1400"/>
              <a:buNone/>
              <a:defRPr sz="1800"/>
            </a:lvl7pPr>
            <a:lvl8pPr lvl="7" algn="l" rtl="0">
              <a:lnSpc>
                <a:spcPct val="100000"/>
              </a:lnSpc>
              <a:spcBef>
                <a:spcPts val="0"/>
              </a:spcBef>
              <a:spcAft>
                <a:spcPts val="0"/>
              </a:spcAft>
              <a:buSzPts val="1400"/>
              <a:buNone/>
              <a:defRPr sz="1800"/>
            </a:lvl8pPr>
            <a:lvl9pPr lvl="8" algn="l" rtl="0">
              <a:lnSpc>
                <a:spcPct val="100000"/>
              </a:lnSpc>
              <a:spcBef>
                <a:spcPts val="0"/>
              </a:spcBef>
              <a:spcAft>
                <a:spcPts val="0"/>
              </a:spcAft>
              <a:buSzPts val="1400"/>
              <a:buNone/>
              <a:defRPr sz="1800"/>
            </a:lvl9pPr>
          </a:lstStyle>
          <a:p>
            <a:endParaRPr/>
          </a:p>
        </p:txBody>
      </p:sp>
      <p:sp>
        <p:nvSpPr>
          <p:cNvPr id="984" name="Google Shape;984;p166"/>
          <p:cNvSpPr txBox="1">
            <a:spLocks noGrp="1"/>
          </p:cNvSpPr>
          <p:nvPr>
            <p:ph type="sldNum" idx="12"/>
          </p:nvPr>
        </p:nvSpPr>
        <p:spPr>
          <a:xfrm>
            <a:off x="8615362" y="6072187"/>
            <a:ext cx="2743200" cy="3651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323232"/>
                </a:solidFill>
                <a:latin typeface="Source Sans Pro"/>
                <a:ea typeface="Source Sans Pro"/>
                <a:cs typeface="Source Sans Pro"/>
                <a:sym typeface="Source Sans Pro"/>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323232"/>
                </a:solidFill>
                <a:latin typeface="Source Sans Pro"/>
                <a:ea typeface="Source Sans Pro"/>
                <a:cs typeface="Source Sans Pro"/>
                <a:sym typeface="Source Sans Pro"/>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323232"/>
                </a:solidFill>
                <a:latin typeface="Source Sans Pro"/>
                <a:ea typeface="Source Sans Pro"/>
                <a:cs typeface="Source Sans Pro"/>
                <a:sym typeface="Source Sans Pro"/>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323232"/>
                </a:solidFill>
                <a:latin typeface="Source Sans Pro"/>
                <a:ea typeface="Source Sans Pro"/>
                <a:cs typeface="Source Sans Pro"/>
                <a:sym typeface="Source Sans Pro"/>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323232"/>
                </a:solidFill>
                <a:latin typeface="Source Sans Pro"/>
                <a:ea typeface="Source Sans Pro"/>
                <a:cs typeface="Source Sans Pro"/>
                <a:sym typeface="Source Sans Pro"/>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323232"/>
                </a:solidFill>
                <a:latin typeface="Source Sans Pro"/>
                <a:ea typeface="Source Sans Pro"/>
                <a:cs typeface="Source Sans Pro"/>
                <a:sym typeface="Source Sans Pro"/>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323232"/>
                </a:solidFill>
                <a:latin typeface="Source Sans Pro"/>
                <a:ea typeface="Source Sans Pro"/>
                <a:cs typeface="Source Sans Pro"/>
                <a:sym typeface="Source Sans Pro"/>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323232"/>
                </a:solidFill>
                <a:latin typeface="Source Sans Pro"/>
                <a:ea typeface="Source Sans Pro"/>
                <a:cs typeface="Source Sans Pro"/>
                <a:sym typeface="Source Sans Pro"/>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323232"/>
                </a:solidFill>
                <a:latin typeface="Source Sans Pro"/>
                <a:ea typeface="Source Sans Pro"/>
                <a:cs typeface="Source Sans Pro"/>
                <a:sym typeface="Source Sans Pro"/>
              </a:defRPr>
            </a:lvl9pPr>
          </a:lstStyle>
          <a:p>
            <a:pPr marL="0" lvl="0" indent="0" algn="r" rtl="0">
              <a:spcBef>
                <a:spcPts val="0"/>
              </a:spcBef>
              <a:spcAft>
                <a:spcPts val="0"/>
              </a:spcAft>
              <a:buNone/>
            </a:pPr>
            <a:fld id="{00000000-1234-1234-1234-123412341234}" type="slidenum">
              <a:rPr lang="en-US"/>
              <a:t>‹#›</a:t>
            </a:fld>
            <a:endParaRPr/>
          </a:p>
        </p:txBody>
      </p:sp>
      <p:sp>
        <p:nvSpPr>
          <p:cNvPr id="985" name="Google Shape;985;p166"/>
          <p:cNvSpPr/>
          <p:nvPr/>
        </p:nvSpPr>
        <p:spPr>
          <a:xfrm>
            <a:off x="1" y="457200"/>
            <a:ext cx="131100" cy="533400"/>
          </a:xfrm>
          <a:prstGeom prst="rect">
            <a:avLst/>
          </a:prstGeom>
          <a:solidFill>
            <a:srgbClr val="0071B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OBJECT_1">
    <p:spTree>
      <p:nvGrpSpPr>
        <p:cNvPr id="1" name="Shape 89"/>
        <p:cNvGrpSpPr/>
        <p:nvPr/>
      </p:nvGrpSpPr>
      <p:grpSpPr>
        <a:xfrm>
          <a:off x="0" y="0"/>
          <a:ext cx="0" cy="0"/>
          <a:chOff x="0" y="0"/>
          <a:chExt cx="0" cy="0"/>
        </a:xfrm>
      </p:grpSpPr>
      <p:pic>
        <p:nvPicPr>
          <p:cNvPr id="90" name="Google Shape;90;p18"/>
          <p:cNvPicPr preferRelativeResize="0"/>
          <p:nvPr/>
        </p:nvPicPr>
        <p:blipFill rotWithShape="1">
          <a:blip r:embed="rId2">
            <a:alphaModFix/>
          </a:blip>
          <a:srcRect t="936" b="14682"/>
          <a:stretch/>
        </p:blipFill>
        <p:spPr>
          <a:xfrm>
            <a:off x="0" y="0"/>
            <a:ext cx="12192000" cy="6858000"/>
          </a:xfrm>
          <a:prstGeom prst="rect">
            <a:avLst/>
          </a:prstGeom>
          <a:noFill/>
          <a:ln>
            <a:noFill/>
          </a:ln>
        </p:spPr>
      </p:pic>
      <p:sp>
        <p:nvSpPr>
          <p:cNvPr id="91" name="Google Shape;91;p18"/>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92" name="Google Shape;92;p18"/>
          <p:cNvSpPr txBox="1">
            <a:spLocks noGrp="1"/>
          </p:cNvSpPr>
          <p:nvPr>
            <p:ph type="title"/>
          </p:nvPr>
        </p:nvSpPr>
        <p:spPr>
          <a:xfrm>
            <a:off x="1275150" y="1236125"/>
            <a:ext cx="9641700" cy="812100"/>
          </a:xfrm>
          <a:prstGeom prst="rect">
            <a:avLst/>
          </a:prstGeom>
        </p:spPr>
        <p:txBody>
          <a:bodyPr spcFirstLastPara="1" wrap="square" lIns="91425" tIns="91425" rIns="91425" bIns="91425" anchor="t" anchorCtr="0">
            <a:noAutofit/>
          </a:bodyPr>
          <a:lstStyle>
            <a:lvl1pPr lvl="0">
              <a:spcBef>
                <a:spcPts val="0"/>
              </a:spcBef>
              <a:spcAft>
                <a:spcPts val="0"/>
              </a:spcAft>
              <a:buNone/>
              <a:defRPr/>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
        <p:nvSpPr>
          <p:cNvPr id="93" name="Google Shape;93;p18"/>
          <p:cNvSpPr txBox="1">
            <a:spLocks noGrp="1"/>
          </p:cNvSpPr>
          <p:nvPr>
            <p:ph type="body" idx="1"/>
          </p:nvPr>
        </p:nvSpPr>
        <p:spPr>
          <a:xfrm>
            <a:off x="1275150" y="2048225"/>
            <a:ext cx="9641700" cy="35520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42900">
              <a:spcBef>
                <a:spcPts val="0"/>
              </a:spcBef>
              <a:spcAft>
                <a:spcPts val="0"/>
              </a:spcAft>
              <a:buSzPts val="1800"/>
              <a:buChar char="□"/>
              <a:defRPr/>
            </a:lvl2pPr>
            <a:lvl3pPr marL="1371600" lvl="2" indent="-342900">
              <a:spcBef>
                <a:spcPts val="0"/>
              </a:spcBef>
              <a:spcAft>
                <a:spcPts val="0"/>
              </a:spcAft>
              <a:buSzPts val="1800"/>
              <a:buChar char="■"/>
              <a:defRPr/>
            </a:lvl3pPr>
            <a:lvl4pPr marL="1828800" lvl="3" indent="-342900">
              <a:spcBef>
                <a:spcPts val="0"/>
              </a:spcBef>
              <a:spcAft>
                <a:spcPts val="0"/>
              </a:spcAft>
              <a:buSzPts val="1800"/>
              <a:buChar char="■"/>
              <a:defRPr/>
            </a:lvl4pPr>
            <a:lvl5pPr marL="2286000" lvl="4" indent="-342900">
              <a:spcBef>
                <a:spcPts val="0"/>
              </a:spcBef>
              <a:spcAft>
                <a:spcPts val="0"/>
              </a:spcAft>
              <a:buSzPts val="1800"/>
              <a:buChar char="□"/>
              <a:defRPr/>
            </a:lvl5pPr>
            <a:lvl6pPr marL="2743200" lvl="5" indent="-342900">
              <a:spcBef>
                <a:spcPts val="0"/>
              </a:spcBef>
              <a:spcAft>
                <a:spcPts val="0"/>
              </a:spcAft>
              <a:buSzPts val="1800"/>
              <a:buChar char="■"/>
              <a:defRPr/>
            </a:lvl6pPr>
            <a:lvl7pPr marL="3200400" lvl="6" indent="-342900">
              <a:spcBef>
                <a:spcPts val="0"/>
              </a:spcBef>
              <a:spcAft>
                <a:spcPts val="0"/>
              </a:spcAft>
              <a:buSzPts val="1800"/>
              <a:buChar char="■"/>
              <a:defRPr/>
            </a:lvl7pPr>
            <a:lvl8pPr marL="3657600" lvl="7" indent="-342900">
              <a:spcBef>
                <a:spcPts val="0"/>
              </a:spcBef>
              <a:spcAft>
                <a:spcPts val="0"/>
              </a:spcAft>
              <a:buSzPts val="1800"/>
              <a:buChar char="□"/>
              <a:defRPr/>
            </a:lvl8pPr>
            <a:lvl9pPr marL="4114800" lvl="8" indent="-342900">
              <a:spcBef>
                <a:spcPts val="0"/>
              </a:spcBef>
              <a:spcAft>
                <a:spcPts val="0"/>
              </a:spcAft>
              <a:buSzPts val="1800"/>
              <a:buChar ch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able of contents 1">
  <p:cSld name="OBJECT_1_1">
    <p:spTree>
      <p:nvGrpSpPr>
        <p:cNvPr id="1" name="Shape 94"/>
        <p:cNvGrpSpPr/>
        <p:nvPr/>
      </p:nvGrpSpPr>
      <p:grpSpPr>
        <a:xfrm>
          <a:off x="0" y="0"/>
          <a:ext cx="0" cy="0"/>
          <a:chOff x="0" y="0"/>
          <a:chExt cx="0" cy="0"/>
        </a:xfrm>
      </p:grpSpPr>
      <p:sp>
        <p:nvSpPr>
          <p:cNvPr id="95" name="Google Shape;95;p19"/>
          <p:cNvSpPr/>
          <p:nvPr/>
        </p:nvSpPr>
        <p:spPr>
          <a:xfrm>
            <a:off x="0" y="0"/>
            <a:ext cx="12192000" cy="6858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97" name="Google Shape;97;p19"/>
          <p:cNvSpPr txBox="1">
            <a:spLocks noGrp="1"/>
          </p:cNvSpPr>
          <p:nvPr>
            <p:ph type="title"/>
          </p:nvPr>
        </p:nvSpPr>
        <p:spPr>
          <a:xfrm>
            <a:off x="1275150" y="1236125"/>
            <a:ext cx="9641700" cy="812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98" name="Google Shape;98;p19"/>
          <p:cNvSpPr txBox="1">
            <a:spLocks noGrp="1"/>
          </p:cNvSpPr>
          <p:nvPr>
            <p:ph type="body" idx="1"/>
          </p:nvPr>
        </p:nvSpPr>
        <p:spPr>
          <a:xfrm>
            <a:off x="1275150" y="2048225"/>
            <a:ext cx="9641700" cy="35520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p:cSld name="Title Only_1">
    <p:spTree>
      <p:nvGrpSpPr>
        <p:cNvPr id="1" name="Shape 99"/>
        <p:cNvGrpSpPr/>
        <p:nvPr/>
      </p:nvGrpSpPr>
      <p:grpSpPr>
        <a:xfrm>
          <a:off x="0" y="0"/>
          <a:ext cx="0" cy="0"/>
          <a:chOff x="0" y="0"/>
          <a:chExt cx="0" cy="0"/>
        </a:xfrm>
      </p:grpSpPr>
      <p:graphicFrame>
        <p:nvGraphicFramePr>
          <p:cNvPr id="100" name="Google Shape;100;p2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01" name="Google Shape;101;p20"/>
          <p:cNvSpPr txBox="1">
            <a:spLocks noGrp="1"/>
          </p:cNvSpPr>
          <p:nvPr>
            <p:ph type="title"/>
          </p:nvPr>
        </p:nvSpPr>
        <p:spPr>
          <a:xfrm>
            <a:off x="995000" y="2217900"/>
            <a:ext cx="5311200" cy="18942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600"/>
              <a:buFont typeface="Muli"/>
              <a:buNone/>
              <a:defRPr sz="3600" i="0">
                <a:solidFill>
                  <a:srgbClr val="000000"/>
                </a:solidFill>
                <a:latin typeface="Muli"/>
                <a:ea typeface="Muli"/>
                <a:cs typeface="Muli"/>
                <a:sym typeface="Muli"/>
              </a:defRPr>
            </a:lvl1pPr>
            <a:lvl2pPr lvl="1" rtl="0">
              <a:spcBef>
                <a:spcPts val="0"/>
              </a:spcBef>
              <a:spcAft>
                <a:spcPts val="0"/>
              </a:spcAft>
              <a:buSzPts val="3600"/>
              <a:buFont typeface="Muli"/>
              <a:buNone/>
              <a:defRPr sz="3600">
                <a:latin typeface="Muli"/>
                <a:ea typeface="Muli"/>
                <a:cs typeface="Muli"/>
                <a:sym typeface="Muli"/>
              </a:defRPr>
            </a:lvl2pPr>
            <a:lvl3pPr lvl="2" rtl="0">
              <a:spcBef>
                <a:spcPts val="0"/>
              </a:spcBef>
              <a:spcAft>
                <a:spcPts val="0"/>
              </a:spcAft>
              <a:buSzPts val="3600"/>
              <a:buFont typeface="Muli"/>
              <a:buNone/>
              <a:defRPr sz="3600">
                <a:latin typeface="Muli"/>
                <a:ea typeface="Muli"/>
                <a:cs typeface="Muli"/>
                <a:sym typeface="Muli"/>
              </a:defRPr>
            </a:lvl3pPr>
            <a:lvl4pPr lvl="3" rtl="0">
              <a:spcBef>
                <a:spcPts val="0"/>
              </a:spcBef>
              <a:spcAft>
                <a:spcPts val="0"/>
              </a:spcAft>
              <a:buSzPts val="3600"/>
              <a:buFont typeface="Muli"/>
              <a:buNone/>
              <a:defRPr sz="3600">
                <a:latin typeface="Muli"/>
                <a:ea typeface="Muli"/>
                <a:cs typeface="Muli"/>
                <a:sym typeface="Muli"/>
              </a:defRPr>
            </a:lvl4pPr>
            <a:lvl5pPr lvl="4" rtl="0">
              <a:spcBef>
                <a:spcPts val="0"/>
              </a:spcBef>
              <a:spcAft>
                <a:spcPts val="0"/>
              </a:spcAft>
              <a:buSzPts val="3600"/>
              <a:buFont typeface="Muli"/>
              <a:buNone/>
              <a:defRPr sz="3600">
                <a:latin typeface="Muli"/>
                <a:ea typeface="Muli"/>
                <a:cs typeface="Muli"/>
                <a:sym typeface="Muli"/>
              </a:defRPr>
            </a:lvl5pPr>
            <a:lvl6pPr lvl="5" rtl="0">
              <a:spcBef>
                <a:spcPts val="0"/>
              </a:spcBef>
              <a:spcAft>
                <a:spcPts val="0"/>
              </a:spcAft>
              <a:buSzPts val="3600"/>
              <a:buFont typeface="Muli"/>
              <a:buNone/>
              <a:defRPr sz="3600">
                <a:latin typeface="Muli"/>
                <a:ea typeface="Muli"/>
                <a:cs typeface="Muli"/>
                <a:sym typeface="Muli"/>
              </a:defRPr>
            </a:lvl6pPr>
            <a:lvl7pPr lvl="6" rtl="0">
              <a:spcBef>
                <a:spcPts val="0"/>
              </a:spcBef>
              <a:spcAft>
                <a:spcPts val="0"/>
              </a:spcAft>
              <a:buSzPts val="3600"/>
              <a:buFont typeface="Muli"/>
              <a:buNone/>
              <a:defRPr sz="3600">
                <a:latin typeface="Muli"/>
                <a:ea typeface="Muli"/>
                <a:cs typeface="Muli"/>
                <a:sym typeface="Muli"/>
              </a:defRPr>
            </a:lvl7pPr>
            <a:lvl8pPr lvl="7" rtl="0">
              <a:spcBef>
                <a:spcPts val="0"/>
              </a:spcBef>
              <a:spcAft>
                <a:spcPts val="0"/>
              </a:spcAft>
              <a:buSzPts val="3600"/>
              <a:buFont typeface="Muli"/>
              <a:buNone/>
              <a:defRPr sz="3600">
                <a:latin typeface="Muli"/>
                <a:ea typeface="Muli"/>
                <a:cs typeface="Muli"/>
                <a:sym typeface="Muli"/>
              </a:defRPr>
            </a:lvl8pPr>
            <a:lvl9pPr lvl="8" rtl="0">
              <a:spcBef>
                <a:spcPts val="0"/>
              </a:spcBef>
              <a:spcAft>
                <a:spcPts val="0"/>
              </a:spcAft>
              <a:buSzPts val="3600"/>
              <a:buFont typeface="Muli"/>
              <a:buNone/>
              <a:defRPr sz="3600">
                <a:latin typeface="Muli"/>
                <a:ea typeface="Muli"/>
                <a:cs typeface="Muli"/>
                <a:sym typeface="Muli"/>
              </a:defRPr>
            </a:lvl9pPr>
          </a:lstStyle>
          <a:p>
            <a:endParaRPr/>
          </a:p>
        </p:txBody>
      </p:sp>
      <p:sp>
        <p:nvSpPr>
          <p:cNvPr id="102" name="Google Shape;102;p20"/>
          <p:cNvSpPr txBox="1">
            <a:spLocks noGrp="1"/>
          </p:cNvSpPr>
          <p:nvPr>
            <p:ph type="sldNum" idx="12"/>
          </p:nvPr>
        </p:nvSpPr>
        <p:spPr>
          <a:xfrm>
            <a:off x="10668000" y="6307425"/>
            <a:ext cx="762000" cy="3282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103" name="Google Shape;103;p20"/>
          <p:cNvSpPr txBox="1">
            <a:spLocks noGrp="1"/>
          </p:cNvSpPr>
          <p:nvPr>
            <p:ph type="subTitle" idx="1"/>
          </p:nvPr>
        </p:nvSpPr>
        <p:spPr>
          <a:xfrm>
            <a:off x="995000" y="4800600"/>
            <a:ext cx="4217400" cy="904800"/>
          </a:xfrm>
          <a:prstGeom prst="rect">
            <a:avLst/>
          </a:prstGeom>
        </p:spPr>
        <p:txBody>
          <a:bodyPr spcFirstLastPara="1" wrap="square" lIns="91425" tIns="91425" rIns="91425" bIns="91425" anchor="t" anchorCtr="0">
            <a:noAutofit/>
          </a:bodyPr>
          <a:lstStyle>
            <a:lvl1pPr lvl="0">
              <a:spcBef>
                <a:spcPts val="0"/>
              </a:spcBef>
              <a:spcAft>
                <a:spcPts val="0"/>
              </a:spcAft>
              <a:buNone/>
              <a:defRPr sz="1800"/>
            </a:lvl1pPr>
            <a:lvl2pPr lvl="1">
              <a:spcBef>
                <a:spcPts val="0"/>
              </a:spcBef>
              <a:spcAft>
                <a:spcPts val="0"/>
              </a:spcAft>
              <a:buNone/>
              <a:defRPr sz="1800"/>
            </a:lvl2pPr>
            <a:lvl3pPr lvl="2">
              <a:spcBef>
                <a:spcPts val="0"/>
              </a:spcBef>
              <a:spcAft>
                <a:spcPts val="0"/>
              </a:spcAft>
              <a:buNone/>
              <a:defRPr sz="1800"/>
            </a:lvl3pPr>
            <a:lvl4pPr lvl="3">
              <a:spcBef>
                <a:spcPts val="0"/>
              </a:spcBef>
              <a:spcAft>
                <a:spcPts val="0"/>
              </a:spcAft>
              <a:buNone/>
              <a:defRPr sz="1800"/>
            </a:lvl4pPr>
            <a:lvl5pPr lvl="4">
              <a:spcBef>
                <a:spcPts val="0"/>
              </a:spcBef>
              <a:spcAft>
                <a:spcPts val="0"/>
              </a:spcAft>
              <a:buNone/>
              <a:defRPr sz="1800"/>
            </a:lvl5pPr>
            <a:lvl6pPr lvl="5">
              <a:spcBef>
                <a:spcPts val="0"/>
              </a:spcBef>
              <a:spcAft>
                <a:spcPts val="0"/>
              </a:spcAft>
              <a:buNone/>
              <a:defRPr sz="1800"/>
            </a:lvl6pPr>
            <a:lvl7pPr lvl="6">
              <a:spcBef>
                <a:spcPts val="0"/>
              </a:spcBef>
              <a:spcAft>
                <a:spcPts val="0"/>
              </a:spcAft>
              <a:buNone/>
              <a:defRPr sz="1800"/>
            </a:lvl7pPr>
            <a:lvl8pPr lvl="7">
              <a:spcBef>
                <a:spcPts val="0"/>
              </a:spcBef>
              <a:spcAft>
                <a:spcPts val="0"/>
              </a:spcAft>
              <a:buNone/>
              <a:defRPr sz="1800"/>
            </a:lvl8pPr>
            <a:lvl9pPr lvl="8">
              <a:spcBef>
                <a:spcPts val="0"/>
              </a:spcBef>
              <a:spcAft>
                <a:spcPts val="0"/>
              </a:spcAft>
              <a:buNone/>
              <a:defRPr sz="18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Main Section Layout (Agriculture 2)">
  <p:cSld name="OBJECT_2">
    <p:spTree>
      <p:nvGrpSpPr>
        <p:cNvPr id="1" name="Shape 14"/>
        <p:cNvGrpSpPr/>
        <p:nvPr/>
      </p:nvGrpSpPr>
      <p:grpSpPr>
        <a:xfrm>
          <a:off x="0" y="0"/>
          <a:ext cx="0" cy="0"/>
          <a:chOff x="0" y="0"/>
          <a:chExt cx="0" cy="0"/>
        </a:xfrm>
      </p:grpSpPr>
      <p:pic>
        <p:nvPicPr>
          <p:cNvPr id="15" name="Google Shape;15;p3"/>
          <p:cNvPicPr preferRelativeResize="0"/>
          <p:nvPr/>
        </p:nvPicPr>
        <p:blipFill rotWithShape="1">
          <a:blip r:embed="rId2">
            <a:alphaModFix/>
          </a:blip>
          <a:srcRect t="8255" b="8695"/>
          <a:stretch/>
        </p:blipFill>
        <p:spPr>
          <a:xfrm>
            <a:off x="-114300" y="0"/>
            <a:ext cx="12414974" cy="6858001"/>
          </a:xfrm>
          <a:prstGeom prst="rect">
            <a:avLst/>
          </a:prstGeom>
          <a:noFill/>
          <a:ln>
            <a:noFill/>
          </a:ln>
        </p:spPr>
      </p:pic>
      <p:sp>
        <p:nvSpPr>
          <p:cNvPr id="16" name="Google Shape;16;p3"/>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17" name="Google Shape;17;p3"/>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18" name="Google Shape;18;p3"/>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ub-Section Layout: Finance &amp; Merchants">
  <p:cSld name="CUSTOM">
    <p:spTree>
      <p:nvGrpSpPr>
        <p:cNvPr id="1" name="Shape 104"/>
        <p:cNvGrpSpPr/>
        <p:nvPr/>
      </p:nvGrpSpPr>
      <p:grpSpPr>
        <a:xfrm>
          <a:off x="0" y="0"/>
          <a:ext cx="0" cy="0"/>
          <a:chOff x="0" y="0"/>
          <a:chExt cx="0" cy="0"/>
        </a:xfrm>
      </p:grpSpPr>
      <p:graphicFrame>
        <p:nvGraphicFramePr>
          <p:cNvPr id="105" name="Google Shape;105;p21"/>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06" name="Google Shape;106;p21"/>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107" name="Google Shape;107;p21"/>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a:spcBef>
                <a:spcPts val="0"/>
              </a:spcBef>
              <a:spcAft>
                <a:spcPts val="0"/>
              </a:spcAft>
              <a:buNone/>
              <a:defRPr sz="4000">
                <a:solidFill>
                  <a:srgbClr val="FFFFFF"/>
                </a:solidFill>
              </a:defRPr>
            </a:lvl1pPr>
            <a:lvl2pPr lvl="1">
              <a:spcBef>
                <a:spcPts val="0"/>
              </a:spcBef>
              <a:spcAft>
                <a:spcPts val="0"/>
              </a:spcAft>
              <a:buNone/>
              <a:defRPr>
                <a:latin typeface="Muli"/>
                <a:ea typeface="Muli"/>
                <a:cs typeface="Muli"/>
                <a:sym typeface="Muli"/>
              </a:defRPr>
            </a:lvl2pPr>
            <a:lvl3pPr lvl="2">
              <a:spcBef>
                <a:spcPts val="0"/>
              </a:spcBef>
              <a:spcAft>
                <a:spcPts val="0"/>
              </a:spcAft>
              <a:buNone/>
              <a:defRPr>
                <a:latin typeface="Muli"/>
                <a:ea typeface="Muli"/>
                <a:cs typeface="Muli"/>
                <a:sym typeface="Muli"/>
              </a:defRPr>
            </a:lvl3pPr>
            <a:lvl4pPr lvl="3">
              <a:spcBef>
                <a:spcPts val="0"/>
              </a:spcBef>
              <a:spcAft>
                <a:spcPts val="0"/>
              </a:spcAft>
              <a:buNone/>
              <a:defRPr>
                <a:latin typeface="Muli"/>
                <a:ea typeface="Muli"/>
                <a:cs typeface="Muli"/>
                <a:sym typeface="Muli"/>
              </a:defRPr>
            </a:lvl4pPr>
            <a:lvl5pPr lvl="4">
              <a:spcBef>
                <a:spcPts val="0"/>
              </a:spcBef>
              <a:spcAft>
                <a:spcPts val="0"/>
              </a:spcAft>
              <a:buNone/>
              <a:defRPr>
                <a:latin typeface="Muli"/>
                <a:ea typeface="Muli"/>
                <a:cs typeface="Muli"/>
                <a:sym typeface="Muli"/>
              </a:defRPr>
            </a:lvl5pPr>
            <a:lvl6pPr lvl="5">
              <a:spcBef>
                <a:spcPts val="0"/>
              </a:spcBef>
              <a:spcAft>
                <a:spcPts val="0"/>
              </a:spcAft>
              <a:buNone/>
              <a:defRPr>
                <a:latin typeface="Muli"/>
                <a:ea typeface="Muli"/>
                <a:cs typeface="Muli"/>
                <a:sym typeface="Muli"/>
              </a:defRPr>
            </a:lvl6pPr>
            <a:lvl7pPr lvl="6">
              <a:spcBef>
                <a:spcPts val="0"/>
              </a:spcBef>
              <a:spcAft>
                <a:spcPts val="0"/>
              </a:spcAft>
              <a:buNone/>
              <a:defRPr>
                <a:latin typeface="Muli"/>
                <a:ea typeface="Muli"/>
                <a:cs typeface="Muli"/>
                <a:sym typeface="Muli"/>
              </a:defRPr>
            </a:lvl7pPr>
            <a:lvl8pPr lvl="7">
              <a:spcBef>
                <a:spcPts val="0"/>
              </a:spcBef>
              <a:spcAft>
                <a:spcPts val="0"/>
              </a:spcAft>
              <a:buNone/>
              <a:defRPr>
                <a:latin typeface="Muli"/>
                <a:ea typeface="Muli"/>
                <a:cs typeface="Muli"/>
                <a:sym typeface="Muli"/>
              </a:defRPr>
            </a:lvl8pPr>
            <a:lvl9pPr lvl="8">
              <a:spcBef>
                <a:spcPts val="0"/>
              </a:spcBef>
              <a:spcAft>
                <a:spcPts val="0"/>
              </a:spcAft>
              <a:buNone/>
              <a:defRPr>
                <a:latin typeface="Muli"/>
                <a:ea typeface="Muli"/>
                <a:cs typeface="Muli"/>
                <a:sym typeface="Muli"/>
              </a:defRPr>
            </a:lvl9pPr>
          </a:lstStyle>
          <a:p>
            <a:endParaRPr/>
          </a:p>
        </p:txBody>
      </p:sp>
      <p:sp>
        <p:nvSpPr>
          <p:cNvPr id="108" name="Google Shape;108;p21"/>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a:lnSpc>
                <a:spcPct val="115000"/>
              </a:lnSpc>
              <a:spcBef>
                <a:spcPts val="0"/>
              </a:spcBef>
              <a:spcAft>
                <a:spcPts val="0"/>
              </a:spcAft>
              <a:buNone/>
              <a:defRPr sz="1600">
                <a:solidFill>
                  <a:srgbClr val="FFFFFF"/>
                </a:solidFill>
              </a:defRPr>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pic>
        <p:nvPicPr>
          <p:cNvPr id="109" name="Google Shape;109;p21"/>
          <p:cNvPicPr preferRelativeResize="0"/>
          <p:nvPr/>
        </p:nvPicPr>
        <p:blipFill rotWithShape="1">
          <a:blip r:embed="rId2">
            <a:alphaModFix/>
          </a:blip>
          <a:srcRect l="37614" t="1913" r="16748" b="1932"/>
          <a:stretch/>
        </p:blipFill>
        <p:spPr>
          <a:xfrm>
            <a:off x="7620000" y="762000"/>
            <a:ext cx="3798226" cy="5335528"/>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ub-Section Layout: Agriculture">
  <p:cSld name="CUSTOM_6">
    <p:spTree>
      <p:nvGrpSpPr>
        <p:cNvPr id="1" name="Shape 110"/>
        <p:cNvGrpSpPr/>
        <p:nvPr/>
      </p:nvGrpSpPr>
      <p:grpSpPr>
        <a:xfrm>
          <a:off x="0" y="0"/>
          <a:ext cx="0" cy="0"/>
          <a:chOff x="0" y="0"/>
          <a:chExt cx="0" cy="0"/>
        </a:xfrm>
      </p:grpSpPr>
      <p:graphicFrame>
        <p:nvGraphicFramePr>
          <p:cNvPr id="111" name="Google Shape;111;p22"/>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12" name="Google Shape;112;p22"/>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113" name="Google Shape;113;p22"/>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114" name="Google Shape;114;p22"/>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pic>
        <p:nvPicPr>
          <p:cNvPr id="115" name="Google Shape;115;p22"/>
          <p:cNvPicPr preferRelativeResize="0"/>
          <p:nvPr/>
        </p:nvPicPr>
        <p:blipFill rotWithShape="1">
          <a:blip r:embed="rId2">
            <a:alphaModFix/>
          </a:blip>
          <a:srcRect l="25275" r="27454" b="29"/>
          <a:stretch/>
        </p:blipFill>
        <p:spPr>
          <a:xfrm>
            <a:off x="7631775" y="762000"/>
            <a:ext cx="3798225" cy="5334002"/>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ub-Section Layout: Education">
  <p:cSld name="CUSTOM_6_1">
    <p:spTree>
      <p:nvGrpSpPr>
        <p:cNvPr id="1" name="Shape 116"/>
        <p:cNvGrpSpPr/>
        <p:nvPr/>
      </p:nvGrpSpPr>
      <p:grpSpPr>
        <a:xfrm>
          <a:off x="0" y="0"/>
          <a:ext cx="0" cy="0"/>
          <a:chOff x="0" y="0"/>
          <a:chExt cx="0" cy="0"/>
        </a:xfrm>
      </p:grpSpPr>
      <p:graphicFrame>
        <p:nvGraphicFramePr>
          <p:cNvPr id="117" name="Google Shape;117;p23"/>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18" name="Google Shape;118;p23"/>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pic>
        <p:nvPicPr>
          <p:cNvPr id="119" name="Google Shape;119;p23"/>
          <p:cNvPicPr preferRelativeResize="0"/>
          <p:nvPr/>
        </p:nvPicPr>
        <p:blipFill rotWithShape="1">
          <a:blip r:embed="rId2">
            <a:alphaModFix/>
          </a:blip>
          <a:srcRect l="20909" r="31634"/>
          <a:stretch/>
        </p:blipFill>
        <p:spPr>
          <a:xfrm>
            <a:off x="7631775" y="762000"/>
            <a:ext cx="3798226" cy="5335526"/>
          </a:xfrm>
          <a:prstGeom prst="rect">
            <a:avLst/>
          </a:prstGeom>
          <a:noFill/>
          <a:ln>
            <a:noFill/>
          </a:ln>
        </p:spPr>
      </p:pic>
      <p:sp>
        <p:nvSpPr>
          <p:cNvPr id="120" name="Google Shape;120;p23"/>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121" name="Google Shape;121;p23"/>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ub-Section Layout: India">
  <p:cSld name="CUSTOM_6_1_1">
    <p:spTree>
      <p:nvGrpSpPr>
        <p:cNvPr id="1" name="Shape 122"/>
        <p:cNvGrpSpPr/>
        <p:nvPr/>
      </p:nvGrpSpPr>
      <p:grpSpPr>
        <a:xfrm>
          <a:off x="0" y="0"/>
          <a:ext cx="0" cy="0"/>
          <a:chOff x="0" y="0"/>
          <a:chExt cx="0" cy="0"/>
        </a:xfrm>
      </p:grpSpPr>
      <p:graphicFrame>
        <p:nvGraphicFramePr>
          <p:cNvPr id="123" name="Google Shape;123;p24"/>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24" name="Google Shape;124;p24"/>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125" name="Google Shape;125;p24"/>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126" name="Google Shape;126;p24"/>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27" name="Google Shape;127;p24"/>
          <p:cNvSpPr/>
          <p:nvPr/>
        </p:nvSpPr>
        <p:spPr>
          <a:xfrm>
            <a:off x="7924800" y="762000"/>
            <a:ext cx="3505200" cy="5334000"/>
          </a:xfrm>
          <a:prstGeom prst="rect">
            <a:avLst/>
          </a:prstGeom>
          <a:blipFill rotWithShape="1">
            <a:blip r:embed="rId2">
              <a:alphaModFix/>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ub-Section Layout 1">
  <p:cSld name="CUSTOM_6_1_1_1_1">
    <p:spTree>
      <p:nvGrpSpPr>
        <p:cNvPr id="1" name="Shape 128"/>
        <p:cNvGrpSpPr/>
        <p:nvPr/>
      </p:nvGrpSpPr>
      <p:grpSpPr>
        <a:xfrm>
          <a:off x="0" y="0"/>
          <a:ext cx="0" cy="0"/>
          <a:chOff x="0" y="0"/>
          <a:chExt cx="0" cy="0"/>
        </a:xfrm>
      </p:grpSpPr>
      <p:graphicFrame>
        <p:nvGraphicFramePr>
          <p:cNvPr id="129" name="Google Shape;129;p25"/>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30" name="Google Shape;130;p25"/>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131" name="Google Shape;131;p25"/>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132" name="Google Shape;132;p25"/>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aphicFrame>
        <p:nvGraphicFramePr>
          <p:cNvPr id="133" name="Google Shape;133;p25"/>
          <p:cNvGraphicFramePr/>
          <p:nvPr/>
        </p:nvGraphicFramePr>
        <p:xfrm>
          <a:off x="-5887"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Content &amp; Image">
  <p:cSld name="CUSTOM_5">
    <p:spTree>
      <p:nvGrpSpPr>
        <p:cNvPr id="1" name="Shape 134"/>
        <p:cNvGrpSpPr/>
        <p:nvPr/>
      </p:nvGrpSpPr>
      <p:grpSpPr>
        <a:xfrm>
          <a:off x="0" y="0"/>
          <a:ext cx="0" cy="0"/>
          <a:chOff x="0" y="0"/>
          <a:chExt cx="0" cy="0"/>
        </a:xfrm>
      </p:grpSpPr>
      <p:graphicFrame>
        <p:nvGraphicFramePr>
          <p:cNvPr id="135" name="Google Shape;135;p26"/>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36" name="Google Shape;136;p26"/>
          <p:cNvSpPr txBox="1">
            <a:spLocks noGrp="1"/>
          </p:cNvSpPr>
          <p:nvPr>
            <p:ph type="title"/>
          </p:nvPr>
        </p:nvSpPr>
        <p:spPr>
          <a:xfrm>
            <a:off x="673100" y="886729"/>
            <a:ext cx="3883200" cy="10476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1400"/>
              <a:buNone/>
              <a:defRPr sz="3000" b="0" i="0">
                <a:latin typeface="Muli"/>
                <a:ea typeface="Muli"/>
                <a:cs typeface="Muli"/>
                <a:sym typeface="Muli"/>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7" name="Google Shape;137;p26"/>
          <p:cNvSpPr txBox="1">
            <a:spLocks noGrp="1"/>
          </p:cNvSpPr>
          <p:nvPr>
            <p:ph type="subTitle" idx="1"/>
          </p:nvPr>
        </p:nvSpPr>
        <p:spPr>
          <a:xfrm>
            <a:off x="673110" y="2133560"/>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38" name="Google Shape;138;p26"/>
          <p:cNvSpPr txBox="1">
            <a:spLocks noGrp="1"/>
          </p:cNvSpPr>
          <p:nvPr>
            <p:ph type="body" idx="2"/>
          </p:nvPr>
        </p:nvSpPr>
        <p:spPr>
          <a:xfrm>
            <a:off x="673110" y="2744960"/>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solidFill>
                  <a:srgbClr val="353535"/>
                </a:solidFill>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pic>
        <p:nvPicPr>
          <p:cNvPr id="139" name="Google Shape;139;p26"/>
          <p:cNvPicPr preferRelativeResize="0"/>
          <p:nvPr/>
        </p:nvPicPr>
        <p:blipFill rotWithShape="1">
          <a:blip r:embed="rId2">
            <a:alphaModFix/>
          </a:blip>
          <a:srcRect l="17331" t="563" r="16744" b="563"/>
          <a:stretch/>
        </p:blipFill>
        <p:spPr>
          <a:xfrm>
            <a:off x="6096000" y="762000"/>
            <a:ext cx="5333999" cy="5333999"/>
          </a:xfrm>
          <a:prstGeom prst="rect">
            <a:avLst/>
          </a:prstGeom>
          <a:noFill/>
          <a:ln>
            <a:noFill/>
          </a:ln>
        </p:spPr>
      </p:pic>
      <p:sp>
        <p:nvSpPr>
          <p:cNvPr id="140" name="Google Shape;140;p26"/>
          <p:cNvSpPr txBox="1">
            <a:spLocks noGrp="1"/>
          </p:cNvSpPr>
          <p:nvPr>
            <p:ph type="sldNum" idx="12"/>
          </p:nvPr>
        </p:nvSpPr>
        <p:spPr>
          <a:xfrm>
            <a:off x="10668000" y="6307875"/>
            <a:ext cx="762000" cy="318300"/>
          </a:xfrm>
          <a:prstGeom prst="rect">
            <a:avLst/>
          </a:prstGeom>
        </p:spPr>
        <p:txBody>
          <a:bodyPr spcFirstLastPara="1" wrap="square" lIns="91425" tIns="91425" rIns="91425" bIns="91425" anchor="t" anchorCtr="0">
            <a:noAutofit/>
          </a:bodyPr>
          <a:lstStyle>
            <a:lvl1pPr lvl="0" algn="ctr">
              <a:buNone/>
              <a:defRPr>
                <a:solidFill>
                  <a:srgbClr val="FFFFFF"/>
                </a:solidFill>
              </a:defRPr>
            </a:lvl1pPr>
            <a:lvl2pPr lvl="1" algn="ctr">
              <a:buNone/>
              <a:defRPr>
                <a:solidFill>
                  <a:srgbClr val="FFFFFF"/>
                </a:solidFill>
              </a:defRPr>
            </a:lvl2pPr>
            <a:lvl3pPr lvl="2" algn="ctr">
              <a:buNone/>
              <a:defRPr>
                <a:solidFill>
                  <a:srgbClr val="FFFFFF"/>
                </a:solidFill>
              </a:defRPr>
            </a:lvl3pPr>
            <a:lvl4pPr lvl="3" algn="ctr">
              <a:buNone/>
              <a:defRPr>
                <a:solidFill>
                  <a:srgbClr val="FFFFFF"/>
                </a:solidFill>
              </a:defRPr>
            </a:lvl4pPr>
            <a:lvl5pPr lvl="4" algn="ctr">
              <a:buNone/>
              <a:defRPr>
                <a:solidFill>
                  <a:srgbClr val="FFFFFF"/>
                </a:solidFill>
              </a:defRPr>
            </a:lvl5pPr>
            <a:lvl6pPr lvl="5" algn="ctr">
              <a:buNone/>
              <a:defRPr>
                <a:solidFill>
                  <a:srgbClr val="FFFFFF"/>
                </a:solidFill>
              </a:defRPr>
            </a:lvl6pPr>
            <a:lvl7pPr lvl="6" algn="ctr">
              <a:buNone/>
              <a:defRPr>
                <a:solidFill>
                  <a:srgbClr val="FFFFFF"/>
                </a:solidFill>
              </a:defRPr>
            </a:lvl7pPr>
            <a:lvl8pPr lvl="7" algn="ctr">
              <a:buNone/>
              <a:defRPr>
                <a:solidFill>
                  <a:srgbClr val="FFFFFF"/>
                </a:solidFill>
              </a:defRPr>
            </a:lvl8pPr>
            <a:lvl9pPr lvl="8" algn="ctr">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amp; Image">
  <p:cSld name="CUSTOM_4_1">
    <p:spTree>
      <p:nvGrpSpPr>
        <p:cNvPr id="1" name="Shape 141"/>
        <p:cNvGrpSpPr/>
        <p:nvPr/>
      </p:nvGrpSpPr>
      <p:grpSpPr>
        <a:xfrm>
          <a:off x="0" y="0"/>
          <a:ext cx="0" cy="0"/>
          <a:chOff x="0" y="0"/>
          <a:chExt cx="0" cy="0"/>
        </a:xfrm>
      </p:grpSpPr>
      <p:pic>
        <p:nvPicPr>
          <p:cNvPr id="142" name="Google Shape;142;p27"/>
          <p:cNvPicPr preferRelativeResize="0"/>
          <p:nvPr/>
        </p:nvPicPr>
        <p:blipFill rotWithShape="1">
          <a:blip r:embed="rId2">
            <a:alphaModFix/>
          </a:blip>
          <a:srcRect l="616" t="5122" r="-9" b="10489"/>
          <a:stretch/>
        </p:blipFill>
        <p:spPr>
          <a:xfrm>
            <a:off x="0" y="0"/>
            <a:ext cx="12192003" cy="6858000"/>
          </a:xfrm>
          <a:prstGeom prst="rect">
            <a:avLst/>
          </a:prstGeom>
          <a:noFill/>
          <a:ln>
            <a:noFill/>
          </a:ln>
        </p:spPr>
      </p:pic>
      <p:graphicFrame>
        <p:nvGraphicFramePr>
          <p:cNvPr id="143" name="Google Shape;143;p27"/>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44" name="Google Shape;144;p27"/>
          <p:cNvSpPr txBox="1">
            <a:spLocks noGrp="1"/>
          </p:cNvSpPr>
          <p:nvPr>
            <p:ph type="title"/>
          </p:nvPr>
        </p:nvSpPr>
        <p:spPr>
          <a:xfrm>
            <a:off x="744650" y="1994150"/>
            <a:ext cx="53514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145" name="Google Shape;145;p27"/>
          <p:cNvSpPr/>
          <p:nvPr/>
        </p:nvSpPr>
        <p:spPr>
          <a:xfrm>
            <a:off x="744650" y="1559700"/>
            <a:ext cx="757295" cy="12344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146" name="Google Shape;146;p27"/>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ctr" rtl="0">
              <a:spcBef>
                <a:spcPts val="0"/>
              </a:spcBef>
              <a:spcAft>
                <a:spcPts val="0"/>
              </a:spcAft>
              <a:buNone/>
            </a:pPr>
            <a:fld id="{00000000-1234-1234-1234-123412341234}" type="slidenum">
              <a:rPr lang="en-US"/>
              <a:t>‹#›</a:t>
            </a:fld>
            <a:endParaRPr/>
          </a:p>
        </p:txBody>
      </p:sp>
      <p:sp>
        <p:nvSpPr>
          <p:cNvPr id="147" name="Google Shape;147;p27"/>
          <p:cNvSpPr txBox="1">
            <a:spLocks noGrp="1"/>
          </p:cNvSpPr>
          <p:nvPr>
            <p:ph type="subTitle" idx="1"/>
          </p:nvPr>
        </p:nvSpPr>
        <p:spPr>
          <a:xfrm>
            <a:off x="744650" y="4800600"/>
            <a:ext cx="4217400" cy="904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solidFill>
                  <a:srgbClr val="FFFFFF"/>
                </a:solidFill>
              </a:defRPr>
            </a:lvl1pPr>
            <a:lvl2pPr lvl="1" rtl="0">
              <a:spcBef>
                <a:spcPts val="0"/>
              </a:spcBef>
              <a:spcAft>
                <a:spcPts val="0"/>
              </a:spcAft>
              <a:buNone/>
              <a:defRPr sz="1800">
                <a:solidFill>
                  <a:srgbClr val="FFFFFF"/>
                </a:solidFill>
              </a:defRPr>
            </a:lvl2pPr>
            <a:lvl3pPr lvl="2" rtl="0">
              <a:spcBef>
                <a:spcPts val="0"/>
              </a:spcBef>
              <a:spcAft>
                <a:spcPts val="0"/>
              </a:spcAft>
              <a:buNone/>
              <a:defRPr sz="1800">
                <a:solidFill>
                  <a:srgbClr val="FFFFFF"/>
                </a:solidFill>
              </a:defRPr>
            </a:lvl3pPr>
            <a:lvl4pPr lvl="3" rtl="0">
              <a:spcBef>
                <a:spcPts val="0"/>
              </a:spcBef>
              <a:spcAft>
                <a:spcPts val="0"/>
              </a:spcAft>
              <a:buNone/>
              <a:defRPr sz="1800">
                <a:solidFill>
                  <a:srgbClr val="FFFFFF"/>
                </a:solidFill>
              </a:defRPr>
            </a:lvl4pPr>
            <a:lvl5pPr lvl="4" rtl="0">
              <a:spcBef>
                <a:spcPts val="0"/>
              </a:spcBef>
              <a:spcAft>
                <a:spcPts val="0"/>
              </a:spcAft>
              <a:buNone/>
              <a:defRPr sz="1800">
                <a:solidFill>
                  <a:srgbClr val="FFFFFF"/>
                </a:solidFill>
              </a:defRPr>
            </a:lvl5pPr>
            <a:lvl6pPr lvl="5" rtl="0">
              <a:spcBef>
                <a:spcPts val="0"/>
              </a:spcBef>
              <a:spcAft>
                <a:spcPts val="0"/>
              </a:spcAft>
              <a:buNone/>
              <a:defRPr sz="1800">
                <a:solidFill>
                  <a:srgbClr val="FFFFFF"/>
                </a:solidFill>
              </a:defRPr>
            </a:lvl6pPr>
            <a:lvl7pPr lvl="6" rtl="0">
              <a:spcBef>
                <a:spcPts val="0"/>
              </a:spcBef>
              <a:spcAft>
                <a:spcPts val="0"/>
              </a:spcAft>
              <a:buNone/>
              <a:defRPr sz="1800">
                <a:solidFill>
                  <a:srgbClr val="FFFFFF"/>
                </a:solidFill>
              </a:defRPr>
            </a:lvl7pPr>
            <a:lvl8pPr lvl="7" rtl="0">
              <a:spcBef>
                <a:spcPts val="0"/>
              </a:spcBef>
              <a:spcAft>
                <a:spcPts val="0"/>
              </a:spcAft>
              <a:buNone/>
              <a:defRPr sz="1800">
                <a:solidFill>
                  <a:srgbClr val="FFFFFF"/>
                </a:solidFill>
              </a:defRPr>
            </a:lvl8pPr>
            <a:lvl9pPr lvl="8" rtl="0">
              <a:spcBef>
                <a:spcPts val="0"/>
              </a:spcBef>
              <a:spcAft>
                <a:spcPts val="0"/>
              </a:spcAft>
              <a:buNone/>
              <a:defRPr sz="1800">
                <a:solidFill>
                  <a:srgbClr val="FFFFFF"/>
                </a:solidFill>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Statement 1">
  <p:cSld name="CUSTOM_3">
    <p:spTree>
      <p:nvGrpSpPr>
        <p:cNvPr id="1" name="Shape 148"/>
        <p:cNvGrpSpPr/>
        <p:nvPr/>
      </p:nvGrpSpPr>
      <p:grpSpPr>
        <a:xfrm>
          <a:off x="0" y="0"/>
          <a:ext cx="0" cy="0"/>
          <a:chOff x="0" y="0"/>
          <a:chExt cx="0" cy="0"/>
        </a:xfrm>
      </p:grpSpPr>
      <p:graphicFrame>
        <p:nvGraphicFramePr>
          <p:cNvPr id="149" name="Google Shape;149;p28"/>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50" name="Google Shape;150;p28"/>
          <p:cNvSpPr txBox="1">
            <a:spLocks noGrp="1"/>
          </p:cNvSpPr>
          <p:nvPr>
            <p:ph type="sldNum" idx="12"/>
          </p:nvPr>
        </p:nvSpPr>
        <p:spPr>
          <a:xfrm>
            <a:off x="10668000" y="6320500"/>
            <a:ext cx="741600" cy="267600"/>
          </a:xfrm>
          <a:prstGeom prst="rect">
            <a:avLst/>
          </a:prstGeom>
        </p:spPr>
        <p:txBody>
          <a:bodyPr spcFirstLastPara="1" wrap="square" lIns="91425" tIns="91425" rIns="91425" bIns="91425" anchor="t" anchorCtr="0">
            <a:noAutofit/>
          </a:bodyPr>
          <a:lstStyle>
            <a:lvl1pPr lvl="0">
              <a:buNone/>
              <a:defRPr>
                <a:solidFill>
                  <a:srgbClr val="FFFFFF"/>
                </a:solidFill>
              </a:defRPr>
            </a:lvl1pPr>
            <a:lvl2pPr lvl="1">
              <a:buNone/>
              <a:defRPr>
                <a:solidFill>
                  <a:srgbClr val="FFFFFF"/>
                </a:solidFill>
              </a:defRPr>
            </a:lvl2pPr>
            <a:lvl3pPr lvl="2">
              <a:buNone/>
              <a:defRPr>
                <a:solidFill>
                  <a:srgbClr val="FFFFFF"/>
                </a:solidFill>
              </a:defRPr>
            </a:lvl3pPr>
            <a:lvl4pPr lvl="3">
              <a:buNone/>
              <a:defRPr>
                <a:solidFill>
                  <a:srgbClr val="FFFFFF"/>
                </a:solidFill>
              </a:defRPr>
            </a:lvl4pPr>
            <a:lvl5pPr lvl="4">
              <a:buNone/>
              <a:defRPr>
                <a:solidFill>
                  <a:srgbClr val="FFFFFF"/>
                </a:solidFill>
              </a:defRPr>
            </a:lvl5pPr>
            <a:lvl6pPr lvl="5">
              <a:buNone/>
              <a:defRPr>
                <a:solidFill>
                  <a:srgbClr val="FFFFFF"/>
                </a:solidFill>
              </a:defRPr>
            </a:lvl6pPr>
            <a:lvl7pPr lvl="6">
              <a:buNone/>
              <a:defRPr>
                <a:solidFill>
                  <a:srgbClr val="FFFFFF"/>
                </a:solidFill>
              </a:defRPr>
            </a:lvl7pPr>
            <a:lvl8pPr lvl="7">
              <a:buNone/>
              <a:defRPr>
                <a:solidFill>
                  <a:srgbClr val="FFFFFF"/>
                </a:solidFill>
              </a:defRPr>
            </a:lvl8pPr>
            <a:lvl9pPr lvl="8">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151" name="Google Shape;151;p28"/>
          <p:cNvSpPr txBox="1">
            <a:spLocks noGrp="1"/>
          </p:cNvSpPr>
          <p:nvPr>
            <p:ph type="title"/>
          </p:nvPr>
        </p:nvSpPr>
        <p:spPr>
          <a:xfrm>
            <a:off x="766100" y="2144175"/>
            <a:ext cx="5389200" cy="2427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chemeClr val="dk2"/>
                </a:solidFill>
              </a:defRPr>
            </a:lvl1pPr>
            <a:lvl2pPr lvl="1" rtl="0">
              <a:spcBef>
                <a:spcPts val="0"/>
              </a:spcBef>
              <a:spcAft>
                <a:spcPts val="0"/>
              </a:spcAft>
              <a:buNone/>
              <a:defRPr>
                <a:solidFill>
                  <a:schemeClr val="dk2"/>
                </a:solidFill>
                <a:latin typeface="Muli"/>
                <a:ea typeface="Muli"/>
                <a:cs typeface="Muli"/>
                <a:sym typeface="Muli"/>
              </a:defRPr>
            </a:lvl2pPr>
            <a:lvl3pPr lvl="2" rtl="0">
              <a:spcBef>
                <a:spcPts val="0"/>
              </a:spcBef>
              <a:spcAft>
                <a:spcPts val="0"/>
              </a:spcAft>
              <a:buNone/>
              <a:defRPr>
                <a:solidFill>
                  <a:schemeClr val="dk2"/>
                </a:solidFill>
                <a:latin typeface="Muli"/>
                <a:ea typeface="Muli"/>
                <a:cs typeface="Muli"/>
                <a:sym typeface="Muli"/>
              </a:defRPr>
            </a:lvl3pPr>
            <a:lvl4pPr lvl="3" rtl="0">
              <a:spcBef>
                <a:spcPts val="0"/>
              </a:spcBef>
              <a:spcAft>
                <a:spcPts val="0"/>
              </a:spcAft>
              <a:buNone/>
              <a:defRPr>
                <a:solidFill>
                  <a:schemeClr val="dk2"/>
                </a:solidFill>
                <a:latin typeface="Muli"/>
                <a:ea typeface="Muli"/>
                <a:cs typeface="Muli"/>
                <a:sym typeface="Muli"/>
              </a:defRPr>
            </a:lvl4pPr>
            <a:lvl5pPr lvl="4" rtl="0">
              <a:spcBef>
                <a:spcPts val="0"/>
              </a:spcBef>
              <a:spcAft>
                <a:spcPts val="0"/>
              </a:spcAft>
              <a:buNone/>
              <a:defRPr>
                <a:solidFill>
                  <a:schemeClr val="dk2"/>
                </a:solidFill>
                <a:latin typeface="Muli"/>
                <a:ea typeface="Muli"/>
                <a:cs typeface="Muli"/>
                <a:sym typeface="Muli"/>
              </a:defRPr>
            </a:lvl5pPr>
            <a:lvl6pPr lvl="5" rtl="0">
              <a:spcBef>
                <a:spcPts val="0"/>
              </a:spcBef>
              <a:spcAft>
                <a:spcPts val="0"/>
              </a:spcAft>
              <a:buNone/>
              <a:defRPr>
                <a:solidFill>
                  <a:schemeClr val="dk2"/>
                </a:solidFill>
                <a:latin typeface="Muli"/>
                <a:ea typeface="Muli"/>
                <a:cs typeface="Muli"/>
                <a:sym typeface="Muli"/>
              </a:defRPr>
            </a:lvl6pPr>
            <a:lvl7pPr lvl="6" rtl="0">
              <a:spcBef>
                <a:spcPts val="0"/>
              </a:spcBef>
              <a:spcAft>
                <a:spcPts val="0"/>
              </a:spcAft>
              <a:buNone/>
              <a:defRPr>
                <a:solidFill>
                  <a:schemeClr val="dk2"/>
                </a:solidFill>
                <a:latin typeface="Muli"/>
                <a:ea typeface="Muli"/>
                <a:cs typeface="Muli"/>
                <a:sym typeface="Muli"/>
              </a:defRPr>
            </a:lvl7pPr>
            <a:lvl8pPr lvl="7" rtl="0">
              <a:spcBef>
                <a:spcPts val="0"/>
              </a:spcBef>
              <a:spcAft>
                <a:spcPts val="0"/>
              </a:spcAft>
              <a:buNone/>
              <a:defRPr>
                <a:solidFill>
                  <a:schemeClr val="dk2"/>
                </a:solidFill>
                <a:latin typeface="Muli"/>
                <a:ea typeface="Muli"/>
                <a:cs typeface="Muli"/>
                <a:sym typeface="Muli"/>
              </a:defRPr>
            </a:lvl8pPr>
            <a:lvl9pPr lvl="8" rtl="0">
              <a:spcBef>
                <a:spcPts val="0"/>
              </a:spcBef>
              <a:spcAft>
                <a:spcPts val="0"/>
              </a:spcAft>
              <a:buNone/>
              <a:defRPr>
                <a:solidFill>
                  <a:schemeClr val="dk2"/>
                </a:solidFill>
                <a:latin typeface="Muli"/>
                <a:ea typeface="Muli"/>
                <a:cs typeface="Muli"/>
                <a:sym typeface="Muli"/>
              </a:defRPr>
            </a:lvl9pPr>
          </a:lstStyle>
          <a:p>
            <a:endParaRPr/>
          </a:p>
        </p:txBody>
      </p:sp>
      <p:sp>
        <p:nvSpPr>
          <p:cNvPr id="152" name="Google Shape;152;p28"/>
          <p:cNvSpPr txBox="1">
            <a:spLocks noGrp="1"/>
          </p:cNvSpPr>
          <p:nvPr>
            <p:ph type="subTitle" idx="1"/>
          </p:nvPr>
        </p:nvSpPr>
        <p:spPr>
          <a:xfrm>
            <a:off x="766100" y="4816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Statement 2a">
  <p:cSld name="CUSTOM_3_1">
    <p:spTree>
      <p:nvGrpSpPr>
        <p:cNvPr id="1" name="Shape 153"/>
        <p:cNvGrpSpPr/>
        <p:nvPr/>
      </p:nvGrpSpPr>
      <p:grpSpPr>
        <a:xfrm>
          <a:off x="0" y="0"/>
          <a:ext cx="0" cy="0"/>
          <a:chOff x="0" y="0"/>
          <a:chExt cx="0" cy="0"/>
        </a:xfrm>
      </p:grpSpPr>
      <p:sp>
        <p:nvSpPr>
          <p:cNvPr id="154" name="Google Shape;154;p29"/>
          <p:cNvSpPr/>
          <p:nvPr/>
        </p:nvSpPr>
        <p:spPr>
          <a:xfrm>
            <a:off x="0" y="0"/>
            <a:ext cx="12197853" cy="68580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aphicFrame>
        <p:nvGraphicFramePr>
          <p:cNvPr id="155" name="Google Shape;155;p29"/>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56" name="Google Shape;156;p29"/>
          <p:cNvSpPr txBox="1">
            <a:spLocks noGrp="1"/>
          </p:cNvSpPr>
          <p:nvPr>
            <p:ph type="title"/>
          </p:nvPr>
        </p:nvSpPr>
        <p:spPr>
          <a:xfrm>
            <a:off x="766100" y="2220375"/>
            <a:ext cx="5389200" cy="1852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157" name="Google Shape;157;p29"/>
          <p:cNvSpPr txBox="1">
            <a:spLocks noGrp="1"/>
          </p:cNvSpPr>
          <p:nvPr>
            <p:ph type="subTitle" idx="1"/>
          </p:nvPr>
        </p:nvSpPr>
        <p:spPr>
          <a:xfrm>
            <a:off x="766100" y="4435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Statement 2b">
  <p:cSld name="CUSTOM_3_1_3">
    <p:spTree>
      <p:nvGrpSpPr>
        <p:cNvPr id="1" name="Shape 158"/>
        <p:cNvGrpSpPr/>
        <p:nvPr/>
      </p:nvGrpSpPr>
      <p:grpSpPr>
        <a:xfrm>
          <a:off x="0" y="0"/>
          <a:ext cx="0" cy="0"/>
          <a:chOff x="0" y="0"/>
          <a:chExt cx="0" cy="0"/>
        </a:xfrm>
      </p:grpSpPr>
      <p:sp>
        <p:nvSpPr>
          <p:cNvPr id="159" name="Google Shape;159;p30"/>
          <p:cNvSpPr/>
          <p:nvPr/>
        </p:nvSpPr>
        <p:spPr>
          <a:xfrm>
            <a:off x="0" y="0"/>
            <a:ext cx="12197853" cy="68580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aphicFrame>
        <p:nvGraphicFramePr>
          <p:cNvPr id="160" name="Google Shape;160;p3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61" name="Google Shape;161;p30"/>
          <p:cNvSpPr txBox="1">
            <a:spLocks noGrp="1"/>
          </p:cNvSpPr>
          <p:nvPr>
            <p:ph type="title"/>
          </p:nvPr>
        </p:nvSpPr>
        <p:spPr>
          <a:xfrm>
            <a:off x="766100" y="2220375"/>
            <a:ext cx="5389200" cy="1852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162" name="Google Shape;162;p30"/>
          <p:cNvSpPr txBox="1">
            <a:spLocks noGrp="1"/>
          </p:cNvSpPr>
          <p:nvPr>
            <p:ph type="subTitle" idx="1"/>
          </p:nvPr>
        </p:nvSpPr>
        <p:spPr>
          <a:xfrm>
            <a:off x="766100" y="4435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Section Layout (Merchants &amp; Fishing)">
  <p:cSld name="OBJECT_2_2">
    <p:spTree>
      <p:nvGrpSpPr>
        <p:cNvPr id="1" name="Shape 19"/>
        <p:cNvGrpSpPr/>
        <p:nvPr/>
      </p:nvGrpSpPr>
      <p:grpSpPr>
        <a:xfrm>
          <a:off x="0" y="0"/>
          <a:ext cx="0" cy="0"/>
          <a:chOff x="0" y="0"/>
          <a:chExt cx="0" cy="0"/>
        </a:xfrm>
      </p:grpSpPr>
      <p:pic>
        <p:nvPicPr>
          <p:cNvPr id="20" name="Google Shape;20;p4"/>
          <p:cNvPicPr preferRelativeResize="0"/>
          <p:nvPr/>
        </p:nvPicPr>
        <p:blipFill rotWithShape="1">
          <a:blip r:embed="rId2">
            <a:alphaModFix/>
          </a:blip>
          <a:srcRect t="3961" b="12118"/>
          <a:stretch/>
        </p:blipFill>
        <p:spPr>
          <a:xfrm>
            <a:off x="-53500" y="0"/>
            <a:ext cx="12287251" cy="6858001"/>
          </a:xfrm>
          <a:prstGeom prst="rect">
            <a:avLst/>
          </a:prstGeom>
          <a:noFill/>
          <a:ln>
            <a:noFill/>
          </a:ln>
        </p:spPr>
      </p:pic>
      <p:sp>
        <p:nvSpPr>
          <p:cNvPr id="21" name="Google Shape;21;p4"/>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22" name="Google Shape;22;p4"/>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23" name="Google Shape;23;p4"/>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Statement 3">
  <p:cSld name="CUSTOM_3_1_2">
    <p:spTree>
      <p:nvGrpSpPr>
        <p:cNvPr id="1" name="Shape 163"/>
        <p:cNvGrpSpPr/>
        <p:nvPr/>
      </p:nvGrpSpPr>
      <p:grpSpPr>
        <a:xfrm>
          <a:off x="0" y="0"/>
          <a:ext cx="0" cy="0"/>
          <a:chOff x="0" y="0"/>
          <a:chExt cx="0" cy="0"/>
        </a:xfrm>
      </p:grpSpPr>
      <p:sp>
        <p:nvSpPr>
          <p:cNvPr id="164" name="Google Shape;164;p31"/>
          <p:cNvSpPr/>
          <p:nvPr/>
        </p:nvSpPr>
        <p:spPr>
          <a:xfrm>
            <a:off x="0" y="0"/>
            <a:ext cx="12190095" cy="6858000"/>
          </a:xfrm>
          <a:custGeom>
            <a:avLst/>
            <a:gdLst/>
            <a:ahLst/>
            <a:cxnLst/>
            <a:rect l="l" t="t" r="r" b="b"/>
            <a:pathLst>
              <a:path w="12190095" h="6858000" extrusionOk="0">
                <a:moveTo>
                  <a:pt x="0" y="6858000"/>
                </a:moveTo>
                <a:lnTo>
                  <a:pt x="12189599" y="6858000"/>
                </a:lnTo>
                <a:lnTo>
                  <a:pt x="12189599" y="0"/>
                </a:lnTo>
                <a:lnTo>
                  <a:pt x="0" y="0"/>
                </a:lnTo>
                <a:lnTo>
                  <a:pt x="0" y="6858000"/>
                </a:lnTo>
                <a:close/>
              </a:path>
            </a:pathLst>
          </a:custGeom>
          <a:solidFill>
            <a:schemeClr val="dk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165" name="Google Shape;165;p31"/>
          <p:cNvSpPr txBox="1">
            <a:spLocks noGrp="1"/>
          </p:cNvSpPr>
          <p:nvPr>
            <p:ph type="title"/>
          </p:nvPr>
        </p:nvSpPr>
        <p:spPr>
          <a:xfrm>
            <a:off x="766100" y="2220375"/>
            <a:ext cx="5389200" cy="1852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166" name="Google Shape;166;p31"/>
          <p:cNvSpPr txBox="1">
            <a:spLocks noGrp="1"/>
          </p:cNvSpPr>
          <p:nvPr>
            <p:ph type="subTitle" idx="1"/>
          </p:nvPr>
        </p:nvSpPr>
        <p:spPr>
          <a:xfrm>
            <a:off x="766100" y="4435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aphicFrame>
        <p:nvGraphicFramePr>
          <p:cNvPr id="167" name="Google Shape;167;p31"/>
          <p:cNvGraphicFramePr/>
          <p:nvPr/>
        </p:nvGraphicFramePr>
        <p:xfrm>
          <a:off x="-95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Statement 4">
  <p:cSld name="CUSTOM_3_1_1">
    <p:spTree>
      <p:nvGrpSpPr>
        <p:cNvPr id="1" name="Shape 168"/>
        <p:cNvGrpSpPr/>
        <p:nvPr/>
      </p:nvGrpSpPr>
      <p:grpSpPr>
        <a:xfrm>
          <a:off x="0" y="0"/>
          <a:ext cx="0" cy="0"/>
          <a:chOff x="0" y="0"/>
          <a:chExt cx="0" cy="0"/>
        </a:xfrm>
      </p:grpSpPr>
      <p:sp>
        <p:nvSpPr>
          <p:cNvPr id="169" name="Google Shape;169;p32"/>
          <p:cNvSpPr/>
          <p:nvPr/>
        </p:nvSpPr>
        <p:spPr>
          <a:xfrm>
            <a:off x="0" y="0"/>
            <a:ext cx="12197853" cy="68580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170" name="Google Shape;170;p32"/>
          <p:cNvSpPr txBox="1">
            <a:spLocks noGrp="1"/>
          </p:cNvSpPr>
          <p:nvPr>
            <p:ph type="subTitle" idx="1"/>
          </p:nvPr>
        </p:nvSpPr>
        <p:spPr>
          <a:xfrm>
            <a:off x="1069001" y="4250725"/>
            <a:ext cx="9456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71" name="Google Shape;171;p32"/>
          <p:cNvSpPr txBox="1">
            <a:spLocks noGrp="1"/>
          </p:cNvSpPr>
          <p:nvPr>
            <p:ph type="title"/>
          </p:nvPr>
        </p:nvSpPr>
        <p:spPr>
          <a:xfrm>
            <a:off x="1068999" y="1522250"/>
            <a:ext cx="94569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6000">
                <a:solidFill>
                  <a:srgbClr val="FFFFFF"/>
                </a:solidFill>
              </a:defRPr>
            </a:lvl1pPr>
            <a:lvl2pPr lvl="1" rtl="0">
              <a:spcBef>
                <a:spcPts val="0"/>
              </a:spcBef>
              <a:spcAft>
                <a:spcPts val="0"/>
              </a:spcAft>
              <a:buNone/>
              <a:defRPr>
                <a:solidFill>
                  <a:srgbClr val="FFFFFF"/>
                </a:solidFill>
                <a:latin typeface="Muli"/>
                <a:ea typeface="Muli"/>
                <a:cs typeface="Muli"/>
                <a:sym typeface="Muli"/>
              </a:defRPr>
            </a:lvl2pPr>
            <a:lvl3pPr lvl="2" rtl="0">
              <a:spcBef>
                <a:spcPts val="0"/>
              </a:spcBef>
              <a:spcAft>
                <a:spcPts val="0"/>
              </a:spcAft>
              <a:buNone/>
              <a:defRPr>
                <a:solidFill>
                  <a:srgbClr val="FFFFFF"/>
                </a:solidFill>
                <a:latin typeface="Muli"/>
                <a:ea typeface="Muli"/>
                <a:cs typeface="Muli"/>
                <a:sym typeface="Muli"/>
              </a:defRPr>
            </a:lvl3pPr>
            <a:lvl4pPr lvl="3" rtl="0">
              <a:spcBef>
                <a:spcPts val="0"/>
              </a:spcBef>
              <a:spcAft>
                <a:spcPts val="0"/>
              </a:spcAft>
              <a:buNone/>
              <a:defRPr>
                <a:solidFill>
                  <a:srgbClr val="FFFFFF"/>
                </a:solidFill>
                <a:latin typeface="Muli"/>
                <a:ea typeface="Muli"/>
                <a:cs typeface="Muli"/>
                <a:sym typeface="Muli"/>
              </a:defRPr>
            </a:lvl4pPr>
            <a:lvl5pPr lvl="4" rtl="0">
              <a:spcBef>
                <a:spcPts val="0"/>
              </a:spcBef>
              <a:spcAft>
                <a:spcPts val="0"/>
              </a:spcAft>
              <a:buNone/>
              <a:defRPr>
                <a:solidFill>
                  <a:srgbClr val="FFFFFF"/>
                </a:solidFill>
                <a:latin typeface="Muli"/>
                <a:ea typeface="Muli"/>
                <a:cs typeface="Muli"/>
                <a:sym typeface="Muli"/>
              </a:defRPr>
            </a:lvl5pPr>
            <a:lvl6pPr lvl="5" rtl="0">
              <a:spcBef>
                <a:spcPts val="0"/>
              </a:spcBef>
              <a:spcAft>
                <a:spcPts val="0"/>
              </a:spcAft>
              <a:buNone/>
              <a:defRPr>
                <a:solidFill>
                  <a:srgbClr val="FFFFFF"/>
                </a:solidFill>
                <a:latin typeface="Muli"/>
                <a:ea typeface="Muli"/>
                <a:cs typeface="Muli"/>
                <a:sym typeface="Muli"/>
              </a:defRPr>
            </a:lvl6pPr>
            <a:lvl7pPr lvl="6" rtl="0">
              <a:spcBef>
                <a:spcPts val="0"/>
              </a:spcBef>
              <a:spcAft>
                <a:spcPts val="0"/>
              </a:spcAft>
              <a:buNone/>
              <a:defRPr>
                <a:solidFill>
                  <a:srgbClr val="FFFFFF"/>
                </a:solidFill>
                <a:latin typeface="Muli"/>
                <a:ea typeface="Muli"/>
                <a:cs typeface="Muli"/>
                <a:sym typeface="Muli"/>
              </a:defRPr>
            </a:lvl7pPr>
            <a:lvl8pPr lvl="7" rtl="0">
              <a:spcBef>
                <a:spcPts val="0"/>
              </a:spcBef>
              <a:spcAft>
                <a:spcPts val="0"/>
              </a:spcAft>
              <a:buNone/>
              <a:defRPr>
                <a:solidFill>
                  <a:srgbClr val="FFFFFF"/>
                </a:solidFill>
                <a:latin typeface="Muli"/>
                <a:ea typeface="Muli"/>
                <a:cs typeface="Muli"/>
                <a:sym typeface="Muli"/>
              </a:defRPr>
            </a:lvl8pPr>
            <a:lvl9pPr lvl="8" rtl="0">
              <a:spcBef>
                <a:spcPts val="0"/>
              </a:spcBef>
              <a:spcAft>
                <a:spcPts val="0"/>
              </a:spcAft>
              <a:buNone/>
              <a:defRPr>
                <a:solidFill>
                  <a:srgbClr val="FFFFFF"/>
                </a:solidFill>
                <a:latin typeface="Muli"/>
                <a:ea typeface="Muli"/>
                <a:cs typeface="Muli"/>
                <a:sym typeface="Muli"/>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Statement 5">
  <p:cSld name="CUSTOM_3_1_1_1">
    <p:spTree>
      <p:nvGrpSpPr>
        <p:cNvPr id="1" name="Shape 172"/>
        <p:cNvGrpSpPr/>
        <p:nvPr/>
      </p:nvGrpSpPr>
      <p:grpSpPr>
        <a:xfrm>
          <a:off x="0" y="0"/>
          <a:ext cx="0" cy="0"/>
          <a:chOff x="0" y="0"/>
          <a:chExt cx="0" cy="0"/>
        </a:xfrm>
      </p:grpSpPr>
      <p:sp>
        <p:nvSpPr>
          <p:cNvPr id="173" name="Google Shape;173;p33"/>
          <p:cNvSpPr txBox="1">
            <a:spLocks noGrp="1"/>
          </p:cNvSpPr>
          <p:nvPr>
            <p:ph type="title"/>
          </p:nvPr>
        </p:nvSpPr>
        <p:spPr>
          <a:xfrm>
            <a:off x="1068999" y="1522250"/>
            <a:ext cx="94569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6000">
                <a:solidFill>
                  <a:schemeClr val="dk2"/>
                </a:solidFill>
              </a:defRPr>
            </a:lvl1pPr>
            <a:lvl2pPr lvl="1" rtl="0">
              <a:spcBef>
                <a:spcPts val="0"/>
              </a:spcBef>
              <a:spcAft>
                <a:spcPts val="0"/>
              </a:spcAft>
              <a:buNone/>
              <a:defRPr>
                <a:solidFill>
                  <a:schemeClr val="dk2"/>
                </a:solidFill>
                <a:latin typeface="Muli"/>
                <a:ea typeface="Muli"/>
                <a:cs typeface="Muli"/>
                <a:sym typeface="Muli"/>
              </a:defRPr>
            </a:lvl2pPr>
            <a:lvl3pPr lvl="2" rtl="0">
              <a:spcBef>
                <a:spcPts val="0"/>
              </a:spcBef>
              <a:spcAft>
                <a:spcPts val="0"/>
              </a:spcAft>
              <a:buNone/>
              <a:defRPr>
                <a:solidFill>
                  <a:schemeClr val="dk2"/>
                </a:solidFill>
                <a:latin typeface="Muli"/>
                <a:ea typeface="Muli"/>
                <a:cs typeface="Muli"/>
                <a:sym typeface="Muli"/>
              </a:defRPr>
            </a:lvl3pPr>
            <a:lvl4pPr lvl="3" rtl="0">
              <a:spcBef>
                <a:spcPts val="0"/>
              </a:spcBef>
              <a:spcAft>
                <a:spcPts val="0"/>
              </a:spcAft>
              <a:buNone/>
              <a:defRPr>
                <a:solidFill>
                  <a:schemeClr val="dk2"/>
                </a:solidFill>
                <a:latin typeface="Muli"/>
                <a:ea typeface="Muli"/>
                <a:cs typeface="Muli"/>
                <a:sym typeface="Muli"/>
              </a:defRPr>
            </a:lvl4pPr>
            <a:lvl5pPr lvl="4" rtl="0">
              <a:spcBef>
                <a:spcPts val="0"/>
              </a:spcBef>
              <a:spcAft>
                <a:spcPts val="0"/>
              </a:spcAft>
              <a:buNone/>
              <a:defRPr>
                <a:solidFill>
                  <a:schemeClr val="dk2"/>
                </a:solidFill>
                <a:latin typeface="Muli"/>
                <a:ea typeface="Muli"/>
                <a:cs typeface="Muli"/>
                <a:sym typeface="Muli"/>
              </a:defRPr>
            </a:lvl5pPr>
            <a:lvl6pPr lvl="5" rtl="0">
              <a:spcBef>
                <a:spcPts val="0"/>
              </a:spcBef>
              <a:spcAft>
                <a:spcPts val="0"/>
              </a:spcAft>
              <a:buNone/>
              <a:defRPr>
                <a:solidFill>
                  <a:schemeClr val="dk2"/>
                </a:solidFill>
                <a:latin typeface="Muli"/>
                <a:ea typeface="Muli"/>
                <a:cs typeface="Muli"/>
                <a:sym typeface="Muli"/>
              </a:defRPr>
            </a:lvl6pPr>
            <a:lvl7pPr lvl="6" rtl="0">
              <a:spcBef>
                <a:spcPts val="0"/>
              </a:spcBef>
              <a:spcAft>
                <a:spcPts val="0"/>
              </a:spcAft>
              <a:buNone/>
              <a:defRPr>
                <a:solidFill>
                  <a:schemeClr val="dk2"/>
                </a:solidFill>
                <a:latin typeface="Muli"/>
                <a:ea typeface="Muli"/>
                <a:cs typeface="Muli"/>
                <a:sym typeface="Muli"/>
              </a:defRPr>
            </a:lvl7pPr>
            <a:lvl8pPr lvl="7" rtl="0">
              <a:spcBef>
                <a:spcPts val="0"/>
              </a:spcBef>
              <a:spcAft>
                <a:spcPts val="0"/>
              </a:spcAft>
              <a:buNone/>
              <a:defRPr>
                <a:solidFill>
                  <a:schemeClr val="dk2"/>
                </a:solidFill>
                <a:latin typeface="Muli"/>
                <a:ea typeface="Muli"/>
                <a:cs typeface="Muli"/>
                <a:sym typeface="Muli"/>
              </a:defRPr>
            </a:lvl8pPr>
            <a:lvl9pPr lvl="8" rtl="0">
              <a:spcBef>
                <a:spcPts val="0"/>
              </a:spcBef>
              <a:spcAft>
                <a:spcPts val="0"/>
              </a:spcAft>
              <a:buNone/>
              <a:defRPr>
                <a:solidFill>
                  <a:schemeClr val="dk2"/>
                </a:solidFill>
                <a:latin typeface="Muli"/>
                <a:ea typeface="Muli"/>
                <a:cs typeface="Muli"/>
                <a:sym typeface="Muli"/>
              </a:defRPr>
            </a:lvl9pPr>
          </a:lstStyle>
          <a:p>
            <a:endParaRPr/>
          </a:p>
        </p:txBody>
      </p:sp>
      <p:sp>
        <p:nvSpPr>
          <p:cNvPr id="174" name="Google Shape;174;p33"/>
          <p:cNvSpPr txBox="1">
            <a:spLocks noGrp="1"/>
          </p:cNvSpPr>
          <p:nvPr>
            <p:ph type="subTitle" idx="1"/>
          </p:nvPr>
        </p:nvSpPr>
        <p:spPr>
          <a:xfrm>
            <a:off x="1069001" y="4174525"/>
            <a:ext cx="9456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Statement 5 1">
  <p:cSld name="CUSTOM_3_1_1_1_1">
    <p:spTree>
      <p:nvGrpSpPr>
        <p:cNvPr id="1" name="Shape 175"/>
        <p:cNvGrpSpPr/>
        <p:nvPr/>
      </p:nvGrpSpPr>
      <p:grpSpPr>
        <a:xfrm>
          <a:off x="0" y="0"/>
          <a:ext cx="0" cy="0"/>
          <a:chOff x="0" y="0"/>
          <a:chExt cx="0" cy="0"/>
        </a:xfrm>
      </p:grpSpPr>
      <p:sp>
        <p:nvSpPr>
          <p:cNvPr id="176" name="Google Shape;176;p34"/>
          <p:cNvSpPr txBox="1">
            <a:spLocks noGrp="1"/>
          </p:cNvSpPr>
          <p:nvPr>
            <p:ph type="title"/>
          </p:nvPr>
        </p:nvSpPr>
        <p:spPr>
          <a:xfrm>
            <a:off x="1068999" y="1522250"/>
            <a:ext cx="94569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6000">
                <a:solidFill>
                  <a:schemeClr val="dk2"/>
                </a:solidFill>
              </a:defRPr>
            </a:lvl1pPr>
            <a:lvl2pPr lvl="1" rtl="0">
              <a:spcBef>
                <a:spcPts val="0"/>
              </a:spcBef>
              <a:spcAft>
                <a:spcPts val="0"/>
              </a:spcAft>
              <a:buNone/>
              <a:defRPr>
                <a:solidFill>
                  <a:schemeClr val="dk2"/>
                </a:solidFill>
                <a:latin typeface="Muli"/>
                <a:ea typeface="Muli"/>
                <a:cs typeface="Muli"/>
                <a:sym typeface="Muli"/>
              </a:defRPr>
            </a:lvl2pPr>
            <a:lvl3pPr lvl="2" rtl="0">
              <a:spcBef>
                <a:spcPts val="0"/>
              </a:spcBef>
              <a:spcAft>
                <a:spcPts val="0"/>
              </a:spcAft>
              <a:buNone/>
              <a:defRPr>
                <a:solidFill>
                  <a:schemeClr val="dk2"/>
                </a:solidFill>
                <a:latin typeface="Muli"/>
                <a:ea typeface="Muli"/>
                <a:cs typeface="Muli"/>
                <a:sym typeface="Muli"/>
              </a:defRPr>
            </a:lvl3pPr>
            <a:lvl4pPr lvl="3" rtl="0">
              <a:spcBef>
                <a:spcPts val="0"/>
              </a:spcBef>
              <a:spcAft>
                <a:spcPts val="0"/>
              </a:spcAft>
              <a:buNone/>
              <a:defRPr>
                <a:solidFill>
                  <a:schemeClr val="dk2"/>
                </a:solidFill>
                <a:latin typeface="Muli"/>
                <a:ea typeface="Muli"/>
                <a:cs typeface="Muli"/>
                <a:sym typeface="Muli"/>
              </a:defRPr>
            </a:lvl4pPr>
            <a:lvl5pPr lvl="4" rtl="0">
              <a:spcBef>
                <a:spcPts val="0"/>
              </a:spcBef>
              <a:spcAft>
                <a:spcPts val="0"/>
              </a:spcAft>
              <a:buNone/>
              <a:defRPr>
                <a:solidFill>
                  <a:schemeClr val="dk2"/>
                </a:solidFill>
                <a:latin typeface="Muli"/>
                <a:ea typeface="Muli"/>
                <a:cs typeface="Muli"/>
                <a:sym typeface="Muli"/>
              </a:defRPr>
            </a:lvl5pPr>
            <a:lvl6pPr lvl="5" rtl="0">
              <a:spcBef>
                <a:spcPts val="0"/>
              </a:spcBef>
              <a:spcAft>
                <a:spcPts val="0"/>
              </a:spcAft>
              <a:buNone/>
              <a:defRPr>
                <a:solidFill>
                  <a:schemeClr val="dk2"/>
                </a:solidFill>
                <a:latin typeface="Muli"/>
                <a:ea typeface="Muli"/>
                <a:cs typeface="Muli"/>
                <a:sym typeface="Muli"/>
              </a:defRPr>
            </a:lvl6pPr>
            <a:lvl7pPr lvl="6" rtl="0">
              <a:spcBef>
                <a:spcPts val="0"/>
              </a:spcBef>
              <a:spcAft>
                <a:spcPts val="0"/>
              </a:spcAft>
              <a:buNone/>
              <a:defRPr>
                <a:solidFill>
                  <a:schemeClr val="dk2"/>
                </a:solidFill>
                <a:latin typeface="Muli"/>
                <a:ea typeface="Muli"/>
                <a:cs typeface="Muli"/>
                <a:sym typeface="Muli"/>
              </a:defRPr>
            </a:lvl7pPr>
            <a:lvl8pPr lvl="7" rtl="0">
              <a:spcBef>
                <a:spcPts val="0"/>
              </a:spcBef>
              <a:spcAft>
                <a:spcPts val="0"/>
              </a:spcAft>
              <a:buNone/>
              <a:defRPr>
                <a:solidFill>
                  <a:schemeClr val="dk2"/>
                </a:solidFill>
                <a:latin typeface="Muli"/>
                <a:ea typeface="Muli"/>
                <a:cs typeface="Muli"/>
                <a:sym typeface="Muli"/>
              </a:defRPr>
            </a:lvl8pPr>
            <a:lvl9pPr lvl="8" rtl="0">
              <a:spcBef>
                <a:spcPts val="0"/>
              </a:spcBef>
              <a:spcAft>
                <a:spcPts val="0"/>
              </a:spcAft>
              <a:buNone/>
              <a:defRPr>
                <a:solidFill>
                  <a:schemeClr val="dk2"/>
                </a:solidFill>
                <a:latin typeface="Muli"/>
                <a:ea typeface="Muli"/>
                <a:cs typeface="Muli"/>
                <a:sym typeface="Muli"/>
              </a:defRPr>
            </a:lvl9pPr>
          </a:lstStyle>
          <a:p>
            <a:endParaRPr/>
          </a:p>
        </p:txBody>
      </p:sp>
      <p:sp>
        <p:nvSpPr>
          <p:cNvPr id="177" name="Google Shape;177;p34"/>
          <p:cNvSpPr txBox="1">
            <a:spLocks noGrp="1"/>
          </p:cNvSpPr>
          <p:nvPr>
            <p:ph type="subTitle" idx="1"/>
          </p:nvPr>
        </p:nvSpPr>
        <p:spPr>
          <a:xfrm>
            <a:off x="1069001" y="4174525"/>
            <a:ext cx="9456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graphicFrame>
        <p:nvGraphicFramePr>
          <p:cNvPr id="178" name="Google Shape;178;p34"/>
          <p:cNvGraphicFramePr/>
          <p:nvPr/>
        </p:nvGraphicFramePr>
        <p:xfrm>
          <a:off x="0" y="0"/>
          <a:ext cx="12192000" cy="6858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79" name="Google Shape;179;p34"/>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p:cSld name="CUSTOM_1">
    <p:spTree>
      <p:nvGrpSpPr>
        <p:cNvPr id="1" name="Shape 180"/>
        <p:cNvGrpSpPr/>
        <p:nvPr/>
      </p:nvGrpSpPr>
      <p:grpSpPr>
        <a:xfrm>
          <a:off x="0" y="0"/>
          <a:ext cx="0" cy="0"/>
          <a:chOff x="0" y="0"/>
          <a:chExt cx="0" cy="0"/>
        </a:xfrm>
      </p:grpSpPr>
      <p:sp>
        <p:nvSpPr>
          <p:cNvPr id="181" name="Google Shape;181;p35"/>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mp; Content">
  <p:cSld name="CUSTOM_2">
    <p:spTree>
      <p:nvGrpSpPr>
        <p:cNvPr id="1" name="Shape 182"/>
        <p:cNvGrpSpPr/>
        <p:nvPr/>
      </p:nvGrpSpPr>
      <p:grpSpPr>
        <a:xfrm>
          <a:off x="0" y="0"/>
          <a:ext cx="0" cy="0"/>
          <a:chOff x="0" y="0"/>
          <a:chExt cx="0" cy="0"/>
        </a:xfrm>
      </p:grpSpPr>
      <p:graphicFrame>
        <p:nvGraphicFramePr>
          <p:cNvPr id="183" name="Google Shape;183;p36"/>
          <p:cNvGraphicFramePr/>
          <p:nvPr/>
        </p:nvGraphicFramePr>
        <p:xfrm>
          <a:off x="0" y="0"/>
          <a:ext cx="12192000" cy="6858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84" name="Google Shape;184;p36"/>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185" name="Google Shape;185;p36"/>
          <p:cNvSpPr txBox="1">
            <a:spLocks noGrp="1"/>
          </p:cNvSpPr>
          <p:nvPr>
            <p:ph type="body" idx="1"/>
          </p:nvPr>
        </p:nvSpPr>
        <p:spPr>
          <a:xfrm>
            <a:off x="685800" y="1264824"/>
            <a:ext cx="108204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186" name="Google Shape;186;p36"/>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7"/>
        <p:cNvGrpSpPr/>
        <p:nvPr/>
      </p:nvGrpSpPr>
      <p:grpSpPr>
        <a:xfrm>
          <a:off x="0" y="0"/>
          <a:ext cx="0" cy="0"/>
          <a:chOff x="0" y="0"/>
          <a:chExt cx="0" cy="0"/>
        </a:xfrm>
      </p:grpSpPr>
      <p:graphicFrame>
        <p:nvGraphicFramePr>
          <p:cNvPr id="188" name="Google Shape;188;p37"/>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89" name="Google Shape;189;p37"/>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190" name="Google Shape;190;p37"/>
          <p:cNvSpPr txBox="1">
            <a:spLocks noGrp="1"/>
          </p:cNvSpPr>
          <p:nvPr>
            <p:ph type="body" idx="1"/>
          </p:nvPr>
        </p:nvSpPr>
        <p:spPr>
          <a:xfrm>
            <a:off x="685800" y="1318212"/>
            <a:ext cx="48006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191" name="Google Shape;191;p37"/>
          <p:cNvSpPr txBox="1">
            <a:spLocks noGrp="1"/>
          </p:cNvSpPr>
          <p:nvPr>
            <p:ph type="body" idx="2"/>
          </p:nvPr>
        </p:nvSpPr>
        <p:spPr>
          <a:xfrm>
            <a:off x="6629400" y="1318212"/>
            <a:ext cx="48006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192" name="Google Shape;192;p37"/>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193" name="Google Shape;193;p37"/>
          <p:cNvSpPr txBox="1"/>
          <p:nvPr/>
        </p:nvSpPr>
        <p:spPr>
          <a:xfrm>
            <a:off x="685800" y="60960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2023</a:t>
            </a:r>
            <a:endParaRPr sz="1000">
              <a:latin typeface="Muli"/>
              <a:ea typeface="Muli"/>
              <a:cs typeface="Muli"/>
              <a:sym typeface="Muli"/>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5 bullets">
  <p:cSld name="Two Content_2">
    <p:spTree>
      <p:nvGrpSpPr>
        <p:cNvPr id="1" name="Shape 194"/>
        <p:cNvGrpSpPr/>
        <p:nvPr/>
      </p:nvGrpSpPr>
      <p:grpSpPr>
        <a:xfrm>
          <a:off x="0" y="0"/>
          <a:ext cx="0" cy="0"/>
          <a:chOff x="0" y="0"/>
          <a:chExt cx="0" cy="0"/>
        </a:xfrm>
      </p:grpSpPr>
      <p:graphicFrame>
        <p:nvGraphicFramePr>
          <p:cNvPr id="195" name="Google Shape;195;p38"/>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196" name="Google Shape;196;p38"/>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197" name="Google Shape;197;p38"/>
          <p:cNvSpPr txBox="1">
            <a:spLocks noGrp="1"/>
          </p:cNvSpPr>
          <p:nvPr>
            <p:ph type="body" idx="1"/>
          </p:nvPr>
        </p:nvSpPr>
        <p:spPr>
          <a:xfrm>
            <a:off x="685800" y="1318212"/>
            <a:ext cx="48006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198" name="Google Shape;198;p38"/>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grpSp>
        <p:nvGrpSpPr>
          <p:cNvPr id="199" name="Google Shape;199;p38"/>
          <p:cNvGrpSpPr/>
          <p:nvPr/>
        </p:nvGrpSpPr>
        <p:grpSpPr>
          <a:xfrm>
            <a:off x="6126479" y="1446441"/>
            <a:ext cx="5302980" cy="623700"/>
            <a:chOff x="5745479" y="1446441"/>
            <a:chExt cx="5302980" cy="623700"/>
          </a:xfrm>
        </p:grpSpPr>
        <p:sp>
          <p:nvSpPr>
            <p:cNvPr id="200" name="Google Shape;200;p38"/>
            <p:cNvSpPr txBox="1"/>
            <p:nvPr/>
          </p:nvSpPr>
          <p:spPr>
            <a:xfrm>
              <a:off x="5775959" y="1446441"/>
              <a:ext cx="5272500" cy="623700"/>
            </a:xfrm>
            <a:prstGeom prst="rect">
              <a:avLst/>
            </a:prstGeom>
            <a:solidFill>
              <a:srgbClr val="EEEEEE"/>
            </a:solidFill>
            <a:ln>
              <a:noFill/>
            </a:ln>
          </p:spPr>
          <p:txBody>
            <a:bodyPr spcFirstLastPara="1" wrap="square" lIns="0" tIns="4425" rIns="0" bIns="0" anchor="t" anchorCtr="0">
              <a:noAutofit/>
            </a:bodyPr>
            <a:lstStyle/>
            <a:p>
              <a:pPr marL="0" marR="0" lvl="0" indent="0" algn="l" rtl="0">
                <a:lnSpc>
                  <a:spcPct val="100000"/>
                </a:lnSpc>
                <a:spcBef>
                  <a:spcPts val="0"/>
                </a:spcBef>
                <a:spcAft>
                  <a:spcPts val="0"/>
                </a:spcAft>
                <a:buNone/>
              </a:pPr>
              <a:endParaRPr sz="1400">
                <a:latin typeface="Muli"/>
                <a:ea typeface="Muli"/>
                <a:cs typeface="Muli"/>
                <a:sym typeface="Muli"/>
              </a:endParaRPr>
            </a:p>
          </p:txBody>
        </p:sp>
        <p:sp>
          <p:nvSpPr>
            <p:cNvPr id="201" name="Google Shape;201;p38"/>
            <p:cNvSpPr/>
            <p:nvPr/>
          </p:nvSpPr>
          <p:spPr>
            <a:xfrm>
              <a:off x="5745479" y="1446441"/>
              <a:ext cx="0" cy="623569"/>
            </a:xfrm>
            <a:custGeom>
              <a:avLst/>
              <a:gdLst/>
              <a:ahLst/>
              <a:cxnLst/>
              <a:rect l="l" t="t" r="r" b="b"/>
              <a:pathLst>
                <a:path w="120000" h="623569"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grpSp>
        <p:nvGrpSpPr>
          <p:cNvPr id="202" name="Google Shape;202;p38"/>
          <p:cNvGrpSpPr/>
          <p:nvPr/>
        </p:nvGrpSpPr>
        <p:grpSpPr>
          <a:xfrm>
            <a:off x="6126479" y="2370921"/>
            <a:ext cx="5302980" cy="623700"/>
            <a:chOff x="5745479" y="2218524"/>
            <a:chExt cx="5302980" cy="623700"/>
          </a:xfrm>
        </p:grpSpPr>
        <p:sp>
          <p:nvSpPr>
            <p:cNvPr id="203" name="Google Shape;203;p38"/>
            <p:cNvSpPr txBox="1"/>
            <p:nvPr/>
          </p:nvSpPr>
          <p:spPr>
            <a:xfrm>
              <a:off x="5775959" y="2218524"/>
              <a:ext cx="5272500" cy="623700"/>
            </a:xfrm>
            <a:prstGeom prst="rect">
              <a:avLst/>
            </a:prstGeom>
            <a:solidFill>
              <a:srgbClr val="EEEEEE"/>
            </a:solidFill>
            <a:ln>
              <a:noFill/>
            </a:ln>
          </p:spPr>
          <p:txBody>
            <a:bodyPr spcFirstLastPara="1" wrap="square" lIns="0" tIns="4425" rIns="0" bIns="0" anchor="t" anchorCtr="0">
              <a:noAutofit/>
            </a:bodyPr>
            <a:lstStyle/>
            <a:p>
              <a:pPr marL="391160" marR="0" lvl="0" indent="0" algn="l" rtl="0">
                <a:lnSpc>
                  <a:spcPct val="100000"/>
                </a:lnSpc>
                <a:spcBef>
                  <a:spcPts val="0"/>
                </a:spcBef>
                <a:spcAft>
                  <a:spcPts val="0"/>
                </a:spcAft>
                <a:buNone/>
              </a:pPr>
              <a:endParaRPr sz="1400">
                <a:latin typeface="Muli"/>
                <a:ea typeface="Muli"/>
                <a:cs typeface="Muli"/>
                <a:sym typeface="Muli"/>
              </a:endParaRPr>
            </a:p>
          </p:txBody>
        </p:sp>
        <p:sp>
          <p:nvSpPr>
            <p:cNvPr id="204" name="Google Shape;204;p38"/>
            <p:cNvSpPr/>
            <p:nvPr/>
          </p:nvSpPr>
          <p:spPr>
            <a:xfrm>
              <a:off x="5745479" y="2218524"/>
              <a:ext cx="0" cy="623569"/>
            </a:xfrm>
            <a:custGeom>
              <a:avLst/>
              <a:gdLst/>
              <a:ahLst/>
              <a:cxnLst/>
              <a:rect l="l" t="t" r="r" b="b"/>
              <a:pathLst>
                <a:path w="120000" h="623569"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grpSp>
        <p:nvGrpSpPr>
          <p:cNvPr id="205" name="Google Shape;205;p38"/>
          <p:cNvGrpSpPr/>
          <p:nvPr/>
        </p:nvGrpSpPr>
        <p:grpSpPr>
          <a:xfrm>
            <a:off x="6126479" y="3295402"/>
            <a:ext cx="5302980" cy="623700"/>
            <a:chOff x="5745479" y="2990608"/>
            <a:chExt cx="5302980" cy="623700"/>
          </a:xfrm>
        </p:grpSpPr>
        <p:sp>
          <p:nvSpPr>
            <p:cNvPr id="206" name="Google Shape;206;p38"/>
            <p:cNvSpPr txBox="1"/>
            <p:nvPr/>
          </p:nvSpPr>
          <p:spPr>
            <a:xfrm>
              <a:off x="5775959" y="2990608"/>
              <a:ext cx="5272500" cy="623700"/>
            </a:xfrm>
            <a:prstGeom prst="rect">
              <a:avLst/>
            </a:prstGeom>
            <a:solidFill>
              <a:srgbClr val="EEEEEE"/>
            </a:solidFill>
            <a:ln>
              <a:noFill/>
            </a:ln>
          </p:spPr>
          <p:txBody>
            <a:bodyPr spcFirstLastPara="1" wrap="square" lIns="0" tIns="4425" rIns="0" bIns="0" anchor="t" anchorCtr="0">
              <a:noAutofit/>
            </a:bodyPr>
            <a:lstStyle/>
            <a:p>
              <a:pPr marL="391160" marR="0" lvl="0" indent="0" algn="l" rtl="0">
                <a:lnSpc>
                  <a:spcPct val="100000"/>
                </a:lnSpc>
                <a:spcBef>
                  <a:spcPts val="0"/>
                </a:spcBef>
                <a:spcAft>
                  <a:spcPts val="0"/>
                </a:spcAft>
                <a:buNone/>
              </a:pPr>
              <a:endParaRPr sz="1400">
                <a:latin typeface="Muli"/>
                <a:ea typeface="Muli"/>
                <a:cs typeface="Muli"/>
                <a:sym typeface="Muli"/>
              </a:endParaRPr>
            </a:p>
          </p:txBody>
        </p:sp>
        <p:sp>
          <p:nvSpPr>
            <p:cNvPr id="207" name="Google Shape;207;p38"/>
            <p:cNvSpPr/>
            <p:nvPr/>
          </p:nvSpPr>
          <p:spPr>
            <a:xfrm>
              <a:off x="5745479" y="2990608"/>
              <a:ext cx="0" cy="623570"/>
            </a:xfrm>
            <a:custGeom>
              <a:avLst/>
              <a:gdLst/>
              <a:ahLst/>
              <a:cxnLst/>
              <a:rect l="l" t="t" r="r" b="b"/>
              <a:pathLst>
                <a:path w="120000" h="623570"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grpSp>
        <p:nvGrpSpPr>
          <p:cNvPr id="208" name="Google Shape;208;p38"/>
          <p:cNvGrpSpPr/>
          <p:nvPr/>
        </p:nvGrpSpPr>
        <p:grpSpPr>
          <a:xfrm>
            <a:off x="6126479" y="4219882"/>
            <a:ext cx="5302980" cy="623700"/>
            <a:chOff x="5745479" y="3762679"/>
            <a:chExt cx="5302980" cy="623700"/>
          </a:xfrm>
        </p:grpSpPr>
        <p:sp>
          <p:nvSpPr>
            <p:cNvPr id="209" name="Google Shape;209;p38"/>
            <p:cNvSpPr txBox="1"/>
            <p:nvPr/>
          </p:nvSpPr>
          <p:spPr>
            <a:xfrm>
              <a:off x="5775959" y="3762679"/>
              <a:ext cx="5272500" cy="623700"/>
            </a:xfrm>
            <a:prstGeom prst="rect">
              <a:avLst/>
            </a:prstGeom>
            <a:solidFill>
              <a:srgbClr val="EEEEEE"/>
            </a:solidFill>
            <a:ln>
              <a:noFill/>
            </a:ln>
          </p:spPr>
          <p:txBody>
            <a:bodyPr spcFirstLastPara="1" wrap="square" lIns="0" tIns="4425" rIns="0" bIns="0" anchor="t" anchorCtr="0">
              <a:noAutofit/>
            </a:bodyPr>
            <a:lstStyle/>
            <a:p>
              <a:pPr marL="391160" marR="0" lvl="0" indent="0" algn="l" rtl="0">
                <a:lnSpc>
                  <a:spcPct val="100000"/>
                </a:lnSpc>
                <a:spcBef>
                  <a:spcPts val="0"/>
                </a:spcBef>
                <a:spcAft>
                  <a:spcPts val="0"/>
                </a:spcAft>
                <a:buNone/>
              </a:pPr>
              <a:endParaRPr sz="1400">
                <a:latin typeface="Muli"/>
                <a:ea typeface="Muli"/>
                <a:cs typeface="Muli"/>
                <a:sym typeface="Muli"/>
              </a:endParaRPr>
            </a:p>
          </p:txBody>
        </p:sp>
        <p:sp>
          <p:nvSpPr>
            <p:cNvPr id="210" name="Google Shape;210;p38"/>
            <p:cNvSpPr/>
            <p:nvPr/>
          </p:nvSpPr>
          <p:spPr>
            <a:xfrm>
              <a:off x="5745479" y="3762692"/>
              <a:ext cx="0" cy="623570"/>
            </a:xfrm>
            <a:custGeom>
              <a:avLst/>
              <a:gdLst/>
              <a:ahLst/>
              <a:cxnLst/>
              <a:rect l="l" t="t" r="r" b="b"/>
              <a:pathLst>
                <a:path w="120000" h="623570"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grpSp>
        <p:nvGrpSpPr>
          <p:cNvPr id="211" name="Google Shape;211;p38"/>
          <p:cNvGrpSpPr/>
          <p:nvPr/>
        </p:nvGrpSpPr>
        <p:grpSpPr>
          <a:xfrm>
            <a:off x="6126479" y="5144363"/>
            <a:ext cx="5302980" cy="623700"/>
            <a:chOff x="5745479" y="4534763"/>
            <a:chExt cx="5302980" cy="623700"/>
          </a:xfrm>
        </p:grpSpPr>
        <p:sp>
          <p:nvSpPr>
            <p:cNvPr id="212" name="Google Shape;212;p38"/>
            <p:cNvSpPr txBox="1"/>
            <p:nvPr/>
          </p:nvSpPr>
          <p:spPr>
            <a:xfrm>
              <a:off x="5775959" y="4534763"/>
              <a:ext cx="5272500" cy="623700"/>
            </a:xfrm>
            <a:prstGeom prst="rect">
              <a:avLst/>
            </a:prstGeom>
            <a:solidFill>
              <a:srgbClr val="EEEEEE"/>
            </a:solidFill>
            <a:ln>
              <a:noFill/>
            </a:ln>
          </p:spPr>
          <p:txBody>
            <a:bodyPr spcFirstLastPara="1" wrap="square" lIns="0" tIns="4425" rIns="0" bIns="0" anchor="t" anchorCtr="0">
              <a:noAutofit/>
            </a:bodyPr>
            <a:lstStyle/>
            <a:p>
              <a:pPr marL="0" marR="0" lvl="0" indent="0" algn="l" rtl="0">
                <a:lnSpc>
                  <a:spcPct val="100000"/>
                </a:lnSpc>
                <a:spcBef>
                  <a:spcPts val="0"/>
                </a:spcBef>
                <a:spcAft>
                  <a:spcPts val="0"/>
                </a:spcAft>
                <a:buNone/>
              </a:pPr>
              <a:endParaRPr sz="1400">
                <a:latin typeface="Muli"/>
                <a:ea typeface="Muli"/>
                <a:cs typeface="Muli"/>
                <a:sym typeface="Muli"/>
              </a:endParaRPr>
            </a:p>
          </p:txBody>
        </p:sp>
        <p:sp>
          <p:nvSpPr>
            <p:cNvPr id="213" name="Google Shape;213;p38"/>
            <p:cNvSpPr/>
            <p:nvPr/>
          </p:nvSpPr>
          <p:spPr>
            <a:xfrm>
              <a:off x="5745479" y="4534763"/>
              <a:ext cx="0" cy="623570"/>
            </a:xfrm>
            <a:custGeom>
              <a:avLst/>
              <a:gdLst/>
              <a:ahLst/>
              <a:cxnLst/>
              <a:rect l="l" t="t" r="r" b="b"/>
              <a:pathLst>
                <a:path w="120000" h="623570"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p>
          </p:txBody>
        </p:sp>
      </p:grpSp>
      <p:sp>
        <p:nvSpPr>
          <p:cNvPr id="214" name="Google Shape;214;p38"/>
          <p:cNvSpPr txBox="1">
            <a:spLocks noGrp="1"/>
          </p:cNvSpPr>
          <p:nvPr>
            <p:ph type="body" idx="2"/>
          </p:nvPr>
        </p:nvSpPr>
        <p:spPr>
          <a:xfrm>
            <a:off x="6126475" y="1531513"/>
            <a:ext cx="5303100" cy="4509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42900">
              <a:spcBef>
                <a:spcPts val="0"/>
              </a:spcBef>
              <a:spcAft>
                <a:spcPts val="0"/>
              </a:spcAft>
              <a:buSzPts val="1800"/>
              <a:buChar char="□"/>
              <a:defRPr/>
            </a:lvl2pPr>
            <a:lvl3pPr marL="1371600" lvl="2" indent="-342900">
              <a:spcBef>
                <a:spcPts val="0"/>
              </a:spcBef>
              <a:spcAft>
                <a:spcPts val="0"/>
              </a:spcAft>
              <a:buSzPts val="1800"/>
              <a:buChar char="■"/>
              <a:defRPr/>
            </a:lvl3pPr>
            <a:lvl4pPr marL="1828800" lvl="3" indent="-342900">
              <a:spcBef>
                <a:spcPts val="0"/>
              </a:spcBef>
              <a:spcAft>
                <a:spcPts val="0"/>
              </a:spcAft>
              <a:buSzPts val="1800"/>
              <a:buChar char="■"/>
              <a:defRPr/>
            </a:lvl4pPr>
            <a:lvl5pPr marL="2286000" lvl="4" indent="-342900">
              <a:spcBef>
                <a:spcPts val="0"/>
              </a:spcBef>
              <a:spcAft>
                <a:spcPts val="0"/>
              </a:spcAft>
              <a:buSzPts val="1800"/>
              <a:buChar char="□"/>
              <a:defRPr/>
            </a:lvl5pPr>
            <a:lvl6pPr marL="2743200" lvl="5" indent="-342900">
              <a:spcBef>
                <a:spcPts val="0"/>
              </a:spcBef>
              <a:spcAft>
                <a:spcPts val="0"/>
              </a:spcAft>
              <a:buSzPts val="1800"/>
              <a:buChar char="■"/>
              <a:defRPr/>
            </a:lvl6pPr>
            <a:lvl7pPr marL="3200400" lvl="6" indent="-342900">
              <a:spcBef>
                <a:spcPts val="0"/>
              </a:spcBef>
              <a:spcAft>
                <a:spcPts val="0"/>
              </a:spcAft>
              <a:buSzPts val="1800"/>
              <a:buChar char="■"/>
              <a:defRPr/>
            </a:lvl7pPr>
            <a:lvl8pPr marL="3657600" lvl="7" indent="-342900">
              <a:spcBef>
                <a:spcPts val="0"/>
              </a:spcBef>
              <a:spcAft>
                <a:spcPts val="0"/>
              </a:spcAft>
              <a:buSzPts val="1800"/>
              <a:buChar char="□"/>
              <a:defRPr/>
            </a:lvl8pPr>
            <a:lvl9pPr marL="4114800" lvl="8" indent="-342900">
              <a:spcBef>
                <a:spcPts val="0"/>
              </a:spcBef>
              <a:spcAft>
                <a:spcPts val="0"/>
              </a:spcAft>
              <a:buSzPts val="1800"/>
              <a:buChar char="■"/>
              <a:defRPr/>
            </a:lvl9pPr>
          </a:lstStyle>
          <a:p>
            <a:endParaRPr/>
          </a:p>
        </p:txBody>
      </p:sp>
      <p:sp>
        <p:nvSpPr>
          <p:cNvPr id="215" name="Google Shape;215;p38"/>
          <p:cNvSpPr txBox="1">
            <a:spLocks noGrp="1"/>
          </p:cNvSpPr>
          <p:nvPr>
            <p:ph type="body" idx="3"/>
          </p:nvPr>
        </p:nvSpPr>
        <p:spPr>
          <a:xfrm>
            <a:off x="6126475" y="2457324"/>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16" name="Google Shape;216;p38"/>
          <p:cNvSpPr txBox="1">
            <a:spLocks noGrp="1"/>
          </p:cNvSpPr>
          <p:nvPr>
            <p:ph type="body" idx="4"/>
          </p:nvPr>
        </p:nvSpPr>
        <p:spPr>
          <a:xfrm>
            <a:off x="6126475" y="3381798"/>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17" name="Google Shape;217;p38"/>
          <p:cNvSpPr txBox="1">
            <a:spLocks noGrp="1"/>
          </p:cNvSpPr>
          <p:nvPr>
            <p:ph type="body" idx="5"/>
          </p:nvPr>
        </p:nvSpPr>
        <p:spPr>
          <a:xfrm>
            <a:off x="6126475" y="4306276"/>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18" name="Google Shape;218;p38"/>
          <p:cNvSpPr txBox="1">
            <a:spLocks noGrp="1"/>
          </p:cNvSpPr>
          <p:nvPr>
            <p:ph type="body" idx="6"/>
          </p:nvPr>
        </p:nvSpPr>
        <p:spPr>
          <a:xfrm>
            <a:off x="6126475" y="5230750"/>
            <a:ext cx="5303100" cy="450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19" name="Google Shape;219;p38"/>
          <p:cNvSpPr txBox="1"/>
          <p:nvPr/>
        </p:nvSpPr>
        <p:spPr>
          <a:xfrm>
            <a:off x="685800" y="60960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2023</a:t>
            </a:r>
            <a:endParaRPr sz="1000">
              <a:latin typeface="Muli"/>
              <a:ea typeface="Muli"/>
              <a:cs typeface="Muli"/>
              <a:sym typeface="Muli"/>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ummary 2 points">
  <p:cSld name="Two Content_1">
    <p:spTree>
      <p:nvGrpSpPr>
        <p:cNvPr id="1" name="Shape 220"/>
        <p:cNvGrpSpPr/>
        <p:nvPr/>
      </p:nvGrpSpPr>
      <p:grpSpPr>
        <a:xfrm>
          <a:off x="0" y="0"/>
          <a:ext cx="0" cy="0"/>
          <a:chOff x="0" y="0"/>
          <a:chExt cx="0" cy="0"/>
        </a:xfrm>
      </p:grpSpPr>
      <p:graphicFrame>
        <p:nvGraphicFramePr>
          <p:cNvPr id="221" name="Google Shape;221;p39"/>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222" name="Google Shape;222;p39"/>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223" name="Google Shape;223;p39"/>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224" name="Google Shape;224;p39"/>
          <p:cNvSpPr txBox="1">
            <a:spLocks noGrp="1"/>
          </p:cNvSpPr>
          <p:nvPr>
            <p:ph type="body" idx="1"/>
          </p:nvPr>
        </p:nvSpPr>
        <p:spPr>
          <a:xfrm>
            <a:off x="685800" y="1524000"/>
            <a:ext cx="4432200" cy="438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225" name="Google Shape;225;p39"/>
          <p:cNvSpPr txBox="1">
            <a:spLocks noGrp="1"/>
          </p:cNvSpPr>
          <p:nvPr>
            <p:ph type="body" idx="2"/>
          </p:nvPr>
        </p:nvSpPr>
        <p:spPr>
          <a:xfrm>
            <a:off x="6191050" y="1600200"/>
            <a:ext cx="5132700" cy="1365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26" name="Google Shape;226;p39"/>
          <p:cNvSpPr txBox="1">
            <a:spLocks noGrp="1"/>
          </p:cNvSpPr>
          <p:nvPr>
            <p:ph type="body" idx="3"/>
          </p:nvPr>
        </p:nvSpPr>
        <p:spPr>
          <a:xfrm>
            <a:off x="6191050" y="3883950"/>
            <a:ext cx="5132700" cy="1365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27" name="Google Shape;227;p39"/>
          <p:cNvSpPr txBox="1"/>
          <p:nvPr/>
        </p:nvSpPr>
        <p:spPr>
          <a:xfrm>
            <a:off x="685800" y="60960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2023</a:t>
            </a:r>
            <a:endParaRPr sz="1000">
              <a:latin typeface="Muli"/>
              <a:ea typeface="Muli"/>
              <a:cs typeface="Muli"/>
              <a:sym typeface="Muli"/>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ummary 2 points 1">
  <p:cSld name="Two Content_1_2">
    <p:spTree>
      <p:nvGrpSpPr>
        <p:cNvPr id="1" name="Shape 228"/>
        <p:cNvGrpSpPr/>
        <p:nvPr/>
      </p:nvGrpSpPr>
      <p:grpSpPr>
        <a:xfrm>
          <a:off x="0" y="0"/>
          <a:ext cx="0" cy="0"/>
          <a:chOff x="0" y="0"/>
          <a:chExt cx="0" cy="0"/>
        </a:xfrm>
      </p:grpSpPr>
      <p:graphicFrame>
        <p:nvGraphicFramePr>
          <p:cNvPr id="229" name="Google Shape;229;p40"/>
          <p:cNvGraphicFramePr/>
          <p:nvPr/>
        </p:nvGraphicFramePr>
        <p:xfrm>
          <a:off x="0" y="0"/>
          <a:ext cx="12192000" cy="6858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230" name="Google Shape;230;p40"/>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231" name="Google Shape;231;p40"/>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232" name="Google Shape;232;p40"/>
          <p:cNvSpPr txBox="1">
            <a:spLocks noGrp="1"/>
          </p:cNvSpPr>
          <p:nvPr>
            <p:ph type="body" idx="1"/>
          </p:nvPr>
        </p:nvSpPr>
        <p:spPr>
          <a:xfrm>
            <a:off x="6705600" y="1524000"/>
            <a:ext cx="4432200" cy="438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Font typeface="Muli"/>
              <a:buChar char="■"/>
              <a:defRPr sz="1800">
                <a:latin typeface="Muli"/>
                <a:ea typeface="Muli"/>
                <a:cs typeface="Muli"/>
                <a:sym typeface="Muli"/>
              </a:defRPr>
            </a:lvl1pPr>
            <a:lvl2pPr marL="914400" lvl="1" indent="-342900" rtl="0">
              <a:spcBef>
                <a:spcPts val="0"/>
              </a:spcBef>
              <a:spcAft>
                <a:spcPts val="0"/>
              </a:spcAft>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spcBef>
                <a:spcPts val="0"/>
              </a:spcBef>
              <a:spcAft>
                <a:spcPts val="0"/>
              </a:spcAft>
              <a:buSzPts val="1800"/>
              <a:buFont typeface="Muli"/>
              <a:buChar char="□"/>
              <a:defRPr sz="1800">
                <a:latin typeface="Muli"/>
                <a:ea typeface="Muli"/>
                <a:cs typeface="Muli"/>
                <a:sym typeface="Muli"/>
              </a:defRPr>
            </a:lvl5pPr>
            <a:lvl6pPr marL="2743200" lvl="5" indent="-342900" rtl="0">
              <a:spcBef>
                <a:spcPts val="0"/>
              </a:spcBef>
              <a:spcAft>
                <a:spcPts val="0"/>
              </a:spcAft>
              <a:buSzPts val="1800"/>
              <a:buFont typeface="Muli"/>
              <a:buChar char="■"/>
              <a:defRPr sz="1800">
                <a:latin typeface="Muli"/>
                <a:ea typeface="Muli"/>
                <a:cs typeface="Muli"/>
                <a:sym typeface="Muli"/>
              </a:defRPr>
            </a:lvl6pPr>
            <a:lvl7pPr marL="3200400" lvl="6" indent="-342900" rtl="0">
              <a:spcBef>
                <a:spcPts val="0"/>
              </a:spcBef>
              <a:spcAft>
                <a:spcPts val="0"/>
              </a:spcAft>
              <a:buSzPts val="1800"/>
              <a:buFont typeface="Muli"/>
              <a:buChar char="■"/>
              <a:defRPr sz="1800">
                <a:latin typeface="Muli"/>
                <a:ea typeface="Muli"/>
                <a:cs typeface="Muli"/>
                <a:sym typeface="Muli"/>
              </a:defRPr>
            </a:lvl7pPr>
            <a:lvl8pPr marL="3657600" lvl="7" indent="-342900" rtl="0">
              <a:spcBef>
                <a:spcPts val="0"/>
              </a:spcBef>
              <a:spcAft>
                <a:spcPts val="0"/>
              </a:spcAft>
              <a:buSzPts val="1800"/>
              <a:buFont typeface="Muli"/>
              <a:buChar char="□"/>
              <a:defRPr sz="1800">
                <a:latin typeface="Muli"/>
                <a:ea typeface="Muli"/>
                <a:cs typeface="Muli"/>
                <a:sym typeface="Muli"/>
              </a:defRPr>
            </a:lvl8pPr>
            <a:lvl9pPr marL="4114800" lvl="8" indent="-342900" rtl="0">
              <a:spcBef>
                <a:spcPts val="0"/>
              </a:spcBef>
              <a:spcAft>
                <a:spcPts val="0"/>
              </a:spcAft>
              <a:buSzPts val="1800"/>
              <a:buFont typeface="Muli"/>
              <a:buChar char="■"/>
              <a:defRPr sz="1800">
                <a:latin typeface="Muli"/>
                <a:ea typeface="Muli"/>
                <a:cs typeface="Muli"/>
                <a:sym typeface="Muli"/>
              </a:defRPr>
            </a:lvl9pPr>
          </a:lstStyle>
          <a:p>
            <a:endParaRPr/>
          </a:p>
        </p:txBody>
      </p:sp>
      <p:sp>
        <p:nvSpPr>
          <p:cNvPr id="233" name="Google Shape;233;p40"/>
          <p:cNvSpPr txBox="1">
            <a:spLocks noGrp="1"/>
          </p:cNvSpPr>
          <p:nvPr>
            <p:ph type="body" idx="2"/>
          </p:nvPr>
        </p:nvSpPr>
        <p:spPr>
          <a:xfrm>
            <a:off x="1619050" y="1600200"/>
            <a:ext cx="4432200" cy="1365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34" name="Google Shape;234;p40"/>
          <p:cNvSpPr txBox="1">
            <a:spLocks noGrp="1"/>
          </p:cNvSpPr>
          <p:nvPr>
            <p:ph type="body" idx="3"/>
          </p:nvPr>
        </p:nvSpPr>
        <p:spPr>
          <a:xfrm>
            <a:off x="1619050" y="3883950"/>
            <a:ext cx="4432200" cy="1365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35" name="Google Shape;235;p40"/>
          <p:cNvSpPr txBox="1"/>
          <p:nvPr/>
        </p:nvSpPr>
        <p:spPr>
          <a:xfrm>
            <a:off x="685800" y="60960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2023</a:t>
            </a:r>
            <a:endParaRPr sz="1000">
              <a:latin typeface="Muli"/>
              <a:ea typeface="Muli"/>
              <a:cs typeface="Muli"/>
              <a:sym typeface="Muli"/>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Section Layout (Landscape)">
  <p:cSld name="OBJECT_2_2_1">
    <p:spTree>
      <p:nvGrpSpPr>
        <p:cNvPr id="1" name="Shape 24"/>
        <p:cNvGrpSpPr/>
        <p:nvPr/>
      </p:nvGrpSpPr>
      <p:grpSpPr>
        <a:xfrm>
          <a:off x="0" y="0"/>
          <a:ext cx="0" cy="0"/>
          <a:chOff x="0" y="0"/>
          <a:chExt cx="0" cy="0"/>
        </a:xfrm>
      </p:grpSpPr>
      <p:pic>
        <p:nvPicPr>
          <p:cNvPr id="25" name="Google Shape;25;p5"/>
          <p:cNvPicPr preferRelativeResize="0"/>
          <p:nvPr/>
        </p:nvPicPr>
        <p:blipFill rotWithShape="1">
          <a:blip r:embed="rId2">
            <a:alphaModFix/>
          </a:blip>
          <a:srcRect b="15476"/>
          <a:stretch/>
        </p:blipFill>
        <p:spPr>
          <a:xfrm>
            <a:off x="-76200" y="-76050"/>
            <a:ext cx="12306302" cy="6934051"/>
          </a:xfrm>
          <a:prstGeom prst="rect">
            <a:avLst/>
          </a:prstGeom>
          <a:noFill/>
          <a:ln>
            <a:noFill/>
          </a:ln>
        </p:spPr>
      </p:pic>
      <p:sp>
        <p:nvSpPr>
          <p:cNvPr id="26" name="Google Shape;26;p5"/>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27" name="Google Shape;27;p5"/>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28" name="Google Shape;28;p5"/>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ummary 4 points">
  <p:cSld name="Two Content_1_1">
    <p:spTree>
      <p:nvGrpSpPr>
        <p:cNvPr id="1" name="Shape 236"/>
        <p:cNvGrpSpPr/>
        <p:nvPr/>
      </p:nvGrpSpPr>
      <p:grpSpPr>
        <a:xfrm>
          <a:off x="0" y="0"/>
          <a:ext cx="0" cy="0"/>
          <a:chOff x="0" y="0"/>
          <a:chExt cx="0" cy="0"/>
        </a:xfrm>
      </p:grpSpPr>
      <p:graphicFrame>
        <p:nvGraphicFramePr>
          <p:cNvPr id="237" name="Google Shape;237;p41"/>
          <p:cNvGraphicFramePr/>
          <p:nvPr/>
        </p:nvGraphicFramePr>
        <p:xfrm>
          <a:off x="0" y="0"/>
          <a:ext cx="12192000" cy="6858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fld id="{00000000-1234-1234-1234-123412341234}" type="slidenum">
                        <a:rPr lang="en-US">
                          <a:solidFill>
                            <a:srgbClr val="FFFFFF"/>
                          </a:solidFill>
                        </a:rPr>
                        <a:t>‹#›</a:t>
                      </a:fld>
                      <a:endParaRPr>
                        <a:solidFill>
                          <a:srgbClr val="FFFFFF"/>
                        </a:solidFill>
                      </a:endParaRPr>
                    </a:p>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238" name="Google Shape;238;p41"/>
          <p:cNvSpPr txBox="1">
            <a:spLocks noGrp="1"/>
          </p:cNvSpPr>
          <p:nvPr>
            <p:ph type="body" idx="1"/>
          </p:nvPr>
        </p:nvSpPr>
        <p:spPr>
          <a:xfrm>
            <a:off x="2360150" y="1552400"/>
            <a:ext cx="2966100" cy="15018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42900">
              <a:spcBef>
                <a:spcPts val="0"/>
              </a:spcBef>
              <a:spcAft>
                <a:spcPts val="0"/>
              </a:spcAft>
              <a:buSzPts val="1800"/>
              <a:buChar char="□"/>
              <a:defRPr/>
            </a:lvl2pPr>
            <a:lvl3pPr marL="1371600" lvl="2" indent="-342900">
              <a:spcBef>
                <a:spcPts val="0"/>
              </a:spcBef>
              <a:spcAft>
                <a:spcPts val="0"/>
              </a:spcAft>
              <a:buSzPts val="1800"/>
              <a:buChar char="■"/>
              <a:defRPr/>
            </a:lvl3pPr>
            <a:lvl4pPr marL="1828800" lvl="3" indent="-342900">
              <a:spcBef>
                <a:spcPts val="0"/>
              </a:spcBef>
              <a:spcAft>
                <a:spcPts val="0"/>
              </a:spcAft>
              <a:buSzPts val="1800"/>
              <a:buChar char="■"/>
              <a:defRPr/>
            </a:lvl4pPr>
            <a:lvl5pPr marL="2286000" lvl="4" indent="-342900">
              <a:spcBef>
                <a:spcPts val="0"/>
              </a:spcBef>
              <a:spcAft>
                <a:spcPts val="0"/>
              </a:spcAft>
              <a:buSzPts val="1800"/>
              <a:buChar char="□"/>
              <a:defRPr/>
            </a:lvl5pPr>
            <a:lvl6pPr marL="2743200" lvl="5" indent="-342900">
              <a:spcBef>
                <a:spcPts val="0"/>
              </a:spcBef>
              <a:spcAft>
                <a:spcPts val="0"/>
              </a:spcAft>
              <a:buSzPts val="1800"/>
              <a:buChar char="■"/>
              <a:defRPr/>
            </a:lvl6pPr>
            <a:lvl7pPr marL="3200400" lvl="6" indent="-342900">
              <a:spcBef>
                <a:spcPts val="0"/>
              </a:spcBef>
              <a:spcAft>
                <a:spcPts val="0"/>
              </a:spcAft>
              <a:buSzPts val="1800"/>
              <a:buChar char="■"/>
              <a:defRPr/>
            </a:lvl7pPr>
            <a:lvl8pPr marL="3657600" lvl="7" indent="-342900">
              <a:spcBef>
                <a:spcPts val="0"/>
              </a:spcBef>
              <a:spcAft>
                <a:spcPts val="0"/>
              </a:spcAft>
              <a:buSzPts val="1800"/>
              <a:buChar char="□"/>
              <a:defRPr/>
            </a:lvl8pPr>
            <a:lvl9pPr marL="4114800" lvl="8" indent="-342900">
              <a:spcBef>
                <a:spcPts val="0"/>
              </a:spcBef>
              <a:spcAft>
                <a:spcPts val="0"/>
              </a:spcAft>
              <a:buSzPts val="1800"/>
              <a:buChar char="■"/>
              <a:defRPr/>
            </a:lvl9pPr>
          </a:lstStyle>
          <a:p>
            <a:endParaRPr/>
          </a:p>
        </p:txBody>
      </p:sp>
      <p:sp>
        <p:nvSpPr>
          <p:cNvPr id="239" name="Google Shape;239;p41"/>
          <p:cNvSpPr txBox="1">
            <a:spLocks noGrp="1"/>
          </p:cNvSpPr>
          <p:nvPr>
            <p:ph type="body" idx="2"/>
          </p:nvPr>
        </p:nvSpPr>
        <p:spPr>
          <a:xfrm>
            <a:off x="2360150" y="3810000"/>
            <a:ext cx="2966100" cy="150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40" name="Google Shape;240;p41"/>
          <p:cNvSpPr txBox="1">
            <a:spLocks noGrp="1"/>
          </p:cNvSpPr>
          <p:nvPr>
            <p:ph type="body" idx="3"/>
          </p:nvPr>
        </p:nvSpPr>
        <p:spPr>
          <a:xfrm>
            <a:off x="6939900" y="1552400"/>
            <a:ext cx="2966100" cy="150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41" name="Google Shape;241;p41"/>
          <p:cNvSpPr txBox="1">
            <a:spLocks noGrp="1"/>
          </p:cNvSpPr>
          <p:nvPr>
            <p:ph type="body" idx="4"/>
          </p:nvPr>
        </p:nvSpPr>
        <p:spPr>
          <a:xfrm>
            <a:off x="6939900" y="3810000"/>
            <a:ext cx="2966100" cy="150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242" name="Google Shape;242;p41"/>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243" name="Google Shape;243;p41"/>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Explain 4 points ">
  <p:cSld name="Title and Content">
    <p:spTree>
      <p:nvGrpSpPr>
        <p:cNvPr id="1" name="Shape 244"/>
        <p:cNvGrpSpPr/>
        <p:nvPr/>
      </p:nvGrpSpPr>
      <p:grpSpPr>
        <a:xfrm>
          <a:off x="0" y="0"/>
          <a:ext cx="0" cy="0"/>
          <a:chOff x="0" y="0"/>
          <a:chExt cx="0" cy="0"/>
        </a:xfrm>
      </p:grpSpPr>
      <p:graphicFrame>
        <p:nvGraphicFramePr>
          <p:cNvPr id="245" name="Google Shape;245;p42"/>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246" name="Google Shape;246;p42"/>
          <p:cNvSpPr txBox="1">
            <a:spLocks noGrp="1"/>
          </p:cNvSpPr>
          <p:nvPr>
            <p:ph type="subTitle" idx="1"/>
          </p:nvPr>
        </p:nvSpPr>
        <p:spPr>
          <a:xfrm>
            <a:off x="1399360" y="1710821"/>
            <a:ext cx="4170900" cy="402900"/>
          </a:xfrm>
          <a:prstGeom prst="rect">
            <a:avLst/>
          </a:prstGeom>
        </p:spPr>
        <p:txBody>
          <a:bodyPr spcFirstLastPara="1" wrap="square" lIns="91425" tIns="91425" rIns="91425" bIns="91425" anchor="t" anchorCtr="0">
            <a:noAutofit/>
          </a:bodyPr>
          <a:lstStyle>
            <a:lvl1pPr lvl="0">
              <a:spcBef>
                <a:spcPts val="0"/>
              </a:spcBef>
              <a:spcAft>
                <a:spcPts val="0"/>
              </a:spcAft>
              <a:buNone/>
              <a:defRPr sz="2000">
                <a:solidFill>
                  <a:srgbClr val="353535"/>
                </a:solidFill>
                <a:latin typeface="Muli"/>
                <a:ea typeface="Muli"/>
                <a:cs typeface="Muli"/>
                <a:sym typeface="Muli"/>
              </a:defRPr>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
        <p:nvSpPr>
          <p:cNvPr id="247" name="Google Shape;247;p42"/>
          <p:cNvSpPr txBox="1">
            <a:spLocks noGrp="1"/>
          </p:cNvSpPr>
          <p:nvPr>
            <p:ph type="body" idx="2"/>
          </p:nvPr>
        </p:nvSpPr>
        <p:spPr>
          <a:xfrm>
            <a:off x="1399360" y="2169821"/>
            <a:ext cx="4240800" cy="11922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solidFill>
                  <a:srgbClr val="353535"/>
                </a:solidFill>
              </a:defRPr>
            </a:lvl1pPr>
            <a:lvl2pPr marL="914400" lvl="1" indent="-342900">
              <a:spcBef>
                <a:spcPts val="0"/>
              </a:spcBef>
              <a:spcAft>
                <a:spcPts val="0"/>
              </a:spcAft>
              <a:buSzPts val="1800"/>
              <a:buChar char="□"/>
              <a:defRPr/>
            </a:lvl2pPr>
            <a:lvl3pPr marL="1371600" lvl="2" indent="-342900">
              <a:spcBef>
                <a:spcPts val="0"/>
              </a:spcBef>
              <a:spcAft>
                <a:spcPts val="0"/>
              </a:spcAft>
              <a:buSzPts val="1800"/>
              <a:buChar char="■"/>
              <a:defRPr/>
            </a:lvl3pPr>
            <a:lvl4pPr marL="1828800" lvl="3" indent="-342900">
              <a:spcBef>
                <a:spcPts val="0"/>
              </a:spcBef>
              <a:spcAft>
                <a:spcPts val="0"/>
              </a:spcAft>
              <a:buSzPts val="1800"/>
              <a:buChar char="■"/>
              <a:defRPr/>
            </a:lvl4pPr>
            <a:lvl5pPr marL="2286000" lvl="4" indent="-342900">
              <a:spcBef>
                <a:spcPts val="0"/>
              </a:spcBef>
              <a:spcAft>
                <a:spcPts val="0"/>
              </a:spcAft>
              <a:buSzPts val="1800"/>
              <a:buChar char="□"/>
              <a:defRPr/>
            </a:lvl5pPr>
            <a:lvl6pPr marL="2743200" lvl="5" indent="-342900">
              <a:spcBef>
                <a:spcPts val="0"/>
              </a:spcBef>
              <a:spcAft>
                <a:spcPts val="0"/>
              </a:spcAft>
              <a:buSzPts val="1800"/>
              <a:buChar char="■"/>
              <a:defRPr/>
            </a:lvl6pPr>
            <a:lvl7pPr marL="3200400" lvl="6" indent="-342900">
              <a:spcBef>
                <a:spcPts val="0"/>
              </a:spcBef>
              <a:spcAft>
                <a:spcPts val="0"/>
              </a:spcAft>
              <a:buSzPts val="1800"/>
              <a:buChar char="■"/>
              <a:defRPr/>
            </a:lvl7pPr>
            <a:lvl8pPr marL="3657600" lvl="7" indent="-342900">
              <a:spcBef>
                <a:spcPts val="0"/>
              </a:spcBef>
              <a:spcAft>
                <a:spcPts val="0"/>
              </a:spcAft>
              <a:buSzPts val="1800"/>
              <a:buChar char="□"/>
              <a:defRPr/>
            </a:lvl8pPr>
            <a:lvl9pPr marL="4114800" lvl="8" indent="-342900">
              <a:spcBef>
                <a:spcPts val="0"/>
              </a:spcBef>
              <a:spcAft>
                <a:spcPts val="0"/>
              </a:spcAft>
              <a:buSzPts val="1800"/>
              <a:buChar char="■"/>
              <a:defRPr/>
            </a:lvl9pPr>
          </a:lstStyle>
          <a:p>
            <a:endParaRPr/>
          </a:p>
        </p:txBody>
      </p:sp>
      <p:cxnSp>
        <p:nvCxnSpPr>
          <p:cNvPr id="248" name="Google Shape;248;p42"/>
          <p:cNvCxnSpPr/>
          <p:nvPr/>
        </p:nvCxnSpPr>
        <p:spPr>
          <a:xfrm>
            <a:off x="1148533" y="1792207"/>
            <a:ext cx="0" cy="1678500"/>
          </a:xfrm>
          <a:prstGeom prst="straightConnector1">
            <a:avLst/>
          </a:prstGeom>
          <a:noFill/>
          <a:ln w="38100" cap="flat" cmpd="sng">
            <a:solidFill>
              <a:schemeClr val="dk2"/>
            </a:solidFill>
            <a:prstDash val="solid"/>
            <a:round/>
            <a:headEnd type="none" w="med" len="med"/>
            <a:tailEnd type="none" w="med" len="med"/>
          </a:ln>
        </p:spPr>
      </p:cxnSp>
      <p:sp>
        <p:nvSpPr>
          <p:cNvPr id="249" name="Google Shape;249;p42"/>
          <p:cNvSpPr txBox="1">
            <a:spLocks noGrp="1"/>
          </p:cNvSpPr>
          <p:nvPr>
            <p:ph type="subTitle" idx="3"/>
          </p:nvPr>
        </p:nvSpPr>
        <p:spPr>
          <a:xfrm>
            <a:off x="1399360" y="38690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50" name="Google Shape;250;p42"/>
          <p:cNvSpPr txBox="1">
            <a:spLocks noGrp="1"/>
          </p:cNvSpPr>
          <p:nvPr>
            <p:ph type="body" idx="4"/>
          </p:nvPr>
        </p:nvSpPr>
        <p:spPr>
          <a:xfrm>
            <a:off x="1399360" y="432802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solidFill>
                  <a:srgbClr val="353535"/>
                </a:solidFill>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cxnSp>
        <p:nvCxnSpPr>
          <p:cNvPr id="251" name="Google Shape;251;p42"/>
          <p:cNvCxnSpPr/>
          <p:nvPr/>
        </p:nvCxnSpPr>
        <p:spPr>
          <a:xfrm>
            <a:off x="1148533" y="3950407"/>
            <a:ext cx="0" cy="1678500"/>
          </a:xfrm>
          <a:prstGeom prst="straightConnector1">
            <a:avLst/>
          </a:prstGeom>
          <a:noFill/>
          <a:ln w="38100" cap="flat" cmpd="sng">
            <a:solidFill>
              <a:schemeClr val="dk2"/>
            </a:solidFill>
            <a:prstDash val="solid"/>
            <a:round/>
            <a:headEnd type="none" w="med" len="med"/>
            <a:tailEnd type="none" w="med" len="med"/>
          </a:ln>
        </p:spPr>
      </p:cxnSp>
      <p:sp>
        <p:nvSpPr>
          <p:cNvPr id="252" name="Google Shape;252;p42"/>
          <p:cNvSpPr txBox="1">
            <a:spLocks noGrp="1"/>
          </p:cNvSpPr>
          <p:nvPr>
            <p:ph type="subTitle" idx="5"/>
          </p:nvPr>
        </p:nvSpPr>
        <p:spPr>
          <a:xfrm>
            <a:off x="6409960" y="17108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53" name="Google Shape;253;p42"/>
          <p:cNvSpPr txBox="1">
            <a:spLocks noGrp="1"/>
          </p:cNvSpPr>
          <p:nvPr>
            <p:ph type="body" idx="6"/>
          </p:nvPr>
        </p:nvSpPr>
        <p:spPr>
          <a:xfrm>
            <a:off x="6409960" y="216982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solidFill>
                  <a:srgbClr val="353535"/>
                </a:solidFill>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cxnSp>
        <p:nvCxnSpPr>
          <p:cNvPr id="254" name="Google Shape;254;p42"/>
          <p:cNvCxnSpPr/>
          <p:nvPr/>
        </p:nvCxnSpPr>
        <p:spPr>
          <a:xfrm>
            <a:off x="6159133" y="1792207"/>
            <a:ext cx="0" cy="1678500"/>
          </a:xfrm>
          <a:prstGeom prst="straightConnector1">
            <a:avLst/>
          </a:prstGeom>
          <a:noFill/>
          <a:ln w="38100" cap="flat" cmpd="sng">
            <a:solidFill>
              <a:schemeClr val="dk2"/>
            </a:solidFill>
            <a:prstDash val="solid"/>
            <a:round/>
            <a:headEnd type="none" w="med" len="med"/>
            <a:tailEnd type="none" w="med" len="med"/>
          </a:ln>
        </p:spPr>
      </p:cxnSp>
      <p:sp>
        <p:nvSpPr>
          <p:cNvPr id="255" name="Google Shape;255;p42"/>
          <p:cNvSpPr txBox="1">
            <a:spLocks noGrp="1"/>
          </p:cNvSpPr>
          <p:nvPr>
            <p:ph type="subTitle" idx="7"/>
          </p:nvPr>
        </p:nvSpPr>
        <p:spPr>
          <a:xfrm>
            <a:off x="6409960" y="38690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56" name="Google Shape;256;p42"/>
          <p:cNvSpPr txBox="1">
            <a:spLocks noGrp="1"/>
          </p:cNvSpPr>
          <p:nvPr>
            <p:ph type="body" idx="8"/>
          </p:nvPr>
        </p:nvSpPr>
        <p:spPr>
          <a:xfrm>
            <a:off x="6409960" y="432802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solidFill>
                  <a:srgbClr val="353535"/>
                </a:solidFill>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cxnSp>
        <p:nvCxnSpPr>
          <p:cNvPr id="257" name="Google Shape;257;p42"/>
          <p:cNvCxnSpPr/>
          <p:nvPr/>
        </p:nvCxnSpPr>
        <p:spPr>
          <a:xfrm>
            <a:off x="6159133" y="3950407"/>
            <a:ext cx="0" cy="1678500"/>
          </a:xfrm>
          <a:prstGeom prst="straightConnector1">
            <a:avLst/>
          </a:prstGeom>
          <a:noFill/>
          <a:ln w="38100" cap="flat" cmpd="sng">
            <a:solidFill>
              <a:schemeClr val="dk2"/>
            </a:solidFill>
            <a:prstDash val="solid"/>
            <a:round/>
            <a:headEnd type="none" w="med" len="med"/>
            <a:tailEnd type="none" w="med" len="med"/>
          </a:ln>
        </p:spPr>
      </p:cxnSp>
      <p:sp>
        <p:nvSpPr>
          <p:cNvPr id="258" name="Google Shape;258;p42"/>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259" name="Google Shape;259;p42"/>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260" name="Google Shape;260;p42"/>
          <p:cNvSpPr txBox="1"/>
          <p:nvPr/>
        </p:nvSpPr>
        <p:spPr>
          <a:xfrm>
            <a:off x="685800" y="60960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2023</a:t>
            </a:r>
            <a:endParaRPr sz="1000">
              <a:latin typeface="Muli"/>
              <a:ea typeface="Muli"/>
              <a:cs typeface="Muli"/>
              <a:sym typeface="Muli"/>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onstrast &amp; Compare">
  <p:cSld name="Title and Content_1">
    <p:spTree>
      <p:nvGrpSpPr>
        <p:cNvPr id="1" name="Shape 261"/>
        <p:cNvGrpSpPr/>
        <p:nvPr/>
      </p:nvGrpSpPr>
      <p:grpSpPr>
        <a:xfrm>
          <a:off x="0" y="0"/>
          <a:ext cx="0" cy="0"/>
          <a:chOff x="0" y="0"/>
          <a:chExt cx="0" cy="0"/>
        </a:xfrm>
      </p:grpSpPr>
      <p:sp>
        <p:nvSpPr>
          <p:cNvPr id="262" name="Google Shape;262;p43"/>
          <p:cNvSpPr/>
          <p:nvPr/>
        </p:nvSpPr>
        <p:spPr>
          <a:xfrm>
            <a:off x="5986150" y="12725"/>
            <a:ext cx="6205800" cy="6858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3"/>
          <p:cNvSpPr txBox="1">
            <a:spLocks noGrp="1"/>
          </p:cNvSpPr>
          <p:nvPr>
            <p:ph type="subTitle" idx="1"/>
          </p:nvPr>
        </p:nvSpPr>
        <p:spPr>
          <a:xfrm>
            <a:off x="1003810" y="214903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64" name="Google Shape;264;p43"/>
          <p:cNvSpPr txBox="1">
            <a:spLocks noGrp="1"/>
          </p:cNvSpPr>
          <p:nvPr>
            <p:ph type="body" idx="2"/>
          </p:nvPr>
        </p:nvSpPr>
        <p:spPr>
          <a:xfrm>
            <a:off x="1003810" y="260803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363636"/>
              </a:buClr>
              <a:buSzPts val="1800"/>
              <a:buChar char="■"/>
              <a:defRPr>
                <a:solidFill>
                  <a:srgbClr val="363636"/>
                </a:solidFill>
              </a:defRPr>
            </a:lvl1pPr>
            <a:lvl2pPr marL="914400" lvl="1" indent="-342900" rtl="0">
              <a:spcBef>
                <a:spcPts val="0"/>
              </a:spcBef>
              <a:spcAft>
                <a:spcPts val="0"/>
              </a:spcAft>
              <a:buClr>
                <a:srgbClr val="363636"/>
              </a:buClr>
              <a:buSzPts val="1800"/>
              <a:buChar char="□"/>
              <a:defRPr>
                <a:solidFill>
                  <a:srgbClr val="363636"/>
                </a:solidFill>
              </a:defRPr>
            </a:lvl2pPr>
            <a:lvl3pPr marL="1371600" lvl="2" indent="-342900" rtl="0">
              <a:spcBef>
                <a:spcPts val="0"/>
              </a:spcBef>
              <a:spcAft>
                <a:spcPts val="0"/>
              </a:spcAft>
              <a:buClr>
                <a:srgbClr val="363636"/>
              </a:buClr>
              <a:buSzPts val="1800"/>
              <a:buChar char="■"/>
              <a:defRPr>
                <a:solidFill>
                  <a:srgbClr val="363636"/>
                </a:solidFill>
              </a:defRPr>
            </a:lvl3pPr>
            <a:lvl4pPr marL="1828800" lvl="3" indent="-342900" rtl="0">
              <a:spcBef>
                <a:spcPts val="0"/>
              </a:spcBef>
              <a:spcAft>
                <a:spcPts val="0"/>
              </a:spcAft>
              <a:buClr>
                <a:srgbClr val="363636"/>
              </a:buClr>
              <a:buSzPts val="1800"/>
              <a:buChar char="■"/>
              <a:defRPr>
                <a:solidFill>
                  <a:srgbClr val="363636"/>
                </a:solidFill>
              </a:defRPr>
            </a:lvl4pPr>
            <a:lvl5pPr marL="2286000" lvl="4" indent="-342900" rtl="0">
              <a:spcBef>
                <a:spcPts val="0"/>
              </a:spcBef>
              <a:spcAft>
                <a:spcPts val="0"/>
              </a:spcAft>
              <a:buClr>
                <a:srgbClr val="363636"/>
              </a:buClr>
              <a:buSzPts val="1800"/>
              <a:buChar char="□"/>
              <a:defRPr>
                <a:solidFill>
                  <a:srgbClr val="363636"/>
                </a:solidFill>
              </a:defRPr>
            </a:lvl5pPr>
            <a:lvl6pPr marL="2743200" lvl="5" indent="-342900" rtl="0">
              <a:spcBef>
                <a:spcPts val="0"/>
              </a:spcBef>
              <a:spcAft>
                <a:spcPts val="0"/>
              </a:spcAft>
              <a:buClr>
                <a:srgbClr val="363636"/>
              </a:buClr>
              <a:buSzPts val="1800"/>
              <a:buChar char="■"/>
              <a:defRPr>
                <a:solidFill>
                  <a:srgbClr val="363636"/>
                </a:solidFill>
              </a:defRPr>
            </a:lvl6pPr>
            <a:lvl7pPr marL="3200400" lvl="6" indent="-342900" rtl="0">
              <a:spcBef>
                <a:spcPts val="0"/>
              </a:spcBef>
              <a:spcAft>
                <a:spcPts val="0"/>
              </a:spcAft>
              <a:buClr>
                <a:srgbClr val="363636"/>
              </a:buClr>
              <a:buSzPts val="1800"/>
              <a:buChar char="■"/>
              <a:defRPr>
                <a:solidFill>
                  <a:srgbClr val="363636"/>
                </a:solidFill>
              </a:defRPr>
            </a:lvl7pPr>
            <a:lvl8pPr marL="3657600" lvl="7" indent="-342900" rtl="0">
              <a:spcBef>
                <a:spcPts val="0"/>
              </a:spcBef>
              <a:spcAft>
                <a:spcPts val="0"/>
              </a:spcAft>
              <a:buClr>
                <a:srgbClr val="363636"/>
              </a:buClr>
              <a:buSzPts val="1800"/>
              <a:buChar char="□"/>
              <a:defRPr>
                <a:solidFill>
                  <a:srgbClr val="363636"/>
                </a:solidFill>
              </a:defRPr>
            </a:lvl8pPr>
            <a:lvl9pPr marL="4114800" lvl="8" indent="-342900" rtl="0">
              <a:spcBef>
                <a:spcPts val="0"/>
              </a:spcBef>
              <a:spcAft>
                <a:spcPts val="0"/>
              </a:spcAft>
              <a:buClr>
                <a:srgbClr val="363636"/>
              </a:buClr>
              <a:buSzPts val="1800"/>
              <a:buChar char="■"/>
              <a:defRPr>
                <a:solidFill>
                  <a:srgbClr val="363636"/>
                </a:solidFill>
              </a:defRPr>
            </a:lvl9pPr>
          </a:lstStyle>
          <a:p>
            <a:endParaRPr/>
          </a:p>
        </p:txBody>
      </p:sp>
      <p:sp>
        <p:nvSpPr>
          <p:cNvPr id="265" name="Google Shape;265;p43"/>
          <p:cNvSpPr txBox="1">
            <a:spLocks noGrp="1"/>
          </p:cNvSpPr>
          <p:nvPr>
            <p:ph type="subTitle" idx="3"/>
          </p:nvPr>
        </p:nvSpPr>
        <p:spPr>
          <a:xfrm>
            <a:off x="7090050" y="2165192"/>
            <a:ext cx="4170900" cy="2903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FFFFFF"/>
                </a:solidFill>
                <a:latin typeface="Muli"/>
                <a:ea typeface="Muli"/>
                <a:cs typeface="Muli"/>
                <a:sym typeface="Muli"/>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266" name="Google Shape;266;p43"/>
          <p:cNvSpPr txBox="1">
            <a:spLocks noGrp="1"/>
          </p:cNvSpPr>
          <p:nvPr>
            <p:ph type="body" idx="4"/>
          </p:nvPr>
        </p:nvSpPr>
        <p:spPr>
          <a:xfrm>
            <a:off x="7055110" y="2624181"/>
            <a:ext cx="4240800" cy="1192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FFFFFF"/>
              </a:buClr>
              <a:buSzPts val="1800"/>
              <a:buChar char="■"/>
              <a:defRPr>
                <a:solidFill>
                  <a:srgbClr val="FFFFFF"/>
                </a:solidFill>
              </a:defRPr>
            </a:lvl1pPr>
            <a:lvl2pPr marL="914400" lvl="1" indent="-342900" rtl="0">
              <a:spcBef>
                <a:spcPts val="0"/>
              </a:spcBef>
              <a:spcAft>
                <a:spcPts val="0"/>
              </a:spcAft>
              <a:buClr>
                <a:srgbClr val="FFFFFF"/>
              </a:buClr>
              <a:buSzPts val="1800"/>
              <a:buChar char="□"/>
              <a:defRPr>
                <a:solidFill>
                  <a:srgbClr val="FFFFFF"/>
                </a:solidFill>
              </a:defRPr>
            </a:lvl2pPr>
            <a:lvl3pPr marL="1371600" lvl="2" indent="-342900" rtl="0">
              <a:spcBef>
                <a:spcPts val="0"/>
              </a:spcBef>
              <a:spcAft>
                <a:spcPts val="0"/>
              </a:spcAft>
              <a:buClr>
                <a:srgbClr val="FFFFFF"/>
              </a:buClr>
              <a:buSzPts val="1800"/>
              <a:buChar char="■"/>
              <a:defRPr>
                <a:solidFill>
                  <a:srgbClr val="FFFFFF"/>
                </a:solidFill>
              </a:defRPr>
            </a:lvl3pPr>
            <a:lvl4pPr marL="1828800" lvl="3" indent="-342900" rtl="0">
              <a:spcBef>
                <a:spcPts val="0"/>
              </a:spcBef>
              <a:spcAft>
                <a:spcPts val="0"/>
              </a:spcAft>
              <a:buClr>
                <a:srgbClr val="FFFFFF"/>
              </a:buClr>
              <a:buSzPts val="1800"/>
              <a:buChar char="■"/>
              <a:defRPr>
                <a:solidFill>
                  <a:srgbClr val="FFFFFF"/>
                </a:solidFill>
              </a:defRPr>
            </a:lvl4pPr>
            <a:lvl5pPr marL="2286000" lvl="4" indent="-342900" rtl="0">
              <a:spcBef>
                <a:spcPts val="0"/>
              </a:spcBef>
              <a:spcAft>
                <a:spcPts val="0"/>
              </a:spcAft>
              <a:buClr>
                <a:srgbClr val="FFFFFF"/>
              </a:buClr>
              <a:buSzPts val="1800"/>
              <a:buChar char="□"/>
              <a:defRPr>
                <a:solidFill>
                  <a:srgbClr val="FFFFFF"/>
                </a:solidFill>
              </a:defRPr>
            </a:lvl5pPr>
            <a:lvl6pPr marL="2743200" lvl="5" indent="-342900" rtl="0">
              <a:spcBef>
                <a:spcPts val="0"/>
              </a:spcBef>
              <a:spcAft>
                <a:spcPts val="0"/>
              </a:spcAft>
              <a:buClr>
                <a:srgbClr val="FFFFFF"/>
              </a:buClr>
              <a:buSzPts val="1800"/>
              <a:buChar char="■"/>
              <a:defRPr>
                <a:solidFill>
                  <a:srgbClr val="FFFFFF"/>
                </a:solidFill>
              </a:defRPr>
            </a:lvl6pPr>
            <a:lvl7pPr marL="3200400" lvl="6" indent="-342900" rtl="0">
              <a:spcBef>
                <a:spcPts val="0"/>
              </a:spcBef>
              <a:spcAft>
                <a:spcPts val="0"/>
              </a:spcAft>
              <a:buClr>
                <a:srgbClr val="FFFFFF"/>
              </a:buClr>
              <a:buSzPts val="1800"/>
              <a:buChar char="■"/>
              <a:defRPr>
                <a:solidFill>
                  <a:srgbClr val="FFFFFF"/>
                </a:solidFill>
              </a:defRPr>
            </a:lvl7pPr>
            <a:lvl8pPr marL="3657600" lvl="7" indent="-342900" rtl="0">
              <a:spcBef>
                <a:spcPts val="0"/>
              </a:spcBef>
              <a:spcAft>
                <a:spcPts val="0"/>
              </a:spcAft>
              <a:buClr>
                <a:srgbClr val="FFFFFF"/>
              </a:buClr>
              <a:buSzPts val="1800"/>
              <a:buChar char="□"/>
              <a:defRPr>
                <a:solidFill>
                  <a:srgbClr val="FFFFFF"/>
                </a:solidFill>
              </a:defRPr>
            </a:lvl8pPr>
            <a:lvl9pPr marL="4114800" lvl="8" indent="-342900" rtl="0">
              <a:spcBef>
                <a:spcPts val="0"/>
              </a:spcBef>
              <a:spcAft>
                <a:spcPts val="0"/>
              </a:spcAft>
              <a:buClr>
                <a:srgbClr val="FFFFFF"/>
              </a:buClr>
              <a:buSzPts val="1800"/>
              <a:buChar char="■"/>
              <a:defRPr>
                <a:solidFill>
                  <a:srgbClr val="FFFFFF"/>
                </a:solidFill>
              </a:defRPr>
            </a:lvl9pPr>
          </a:lstStyle>
          <a:p>
            <a:endParaRPr/>
          </a:p>
        </p:txBody>
      </p:sp>
      <p:sp>
        <p:nvSpPr>
          <p:cNvPr id="267" name="Google Shape;267;p43"/>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a:buNone/>
              <a:defRPr>
                <a:solidFill>
                  <a:srgbClr val="363636"/>
                </a:solidFill>
              </a:defRPr>
            </a:lvl1pPr>
            <a:lvl2pPr lvl="1">
              <a:buNone/>
              <a:defRPr>
                <a:solidFill>
                  <a:srgbClr val="363636"/>
                </a:solidFill>
              </a:defRPr>
            </a:lvl2pPr>
            <a:lvl3pPr lvl="2">
              <a:buNone/>
              <a:defRPr>
                <a:solidFill>
                  <a:srgbClr val="363636"/>
                </a:solidFill>
              </a:defRPr>
            </a:lvl3pPr>
            <a:lvl4pPr lvl="3">
              <a:buNone/>
              <a:defRPr>
                <a:solidFill>
                  <a:srgbClr val="363636"/>
                </a:solidFill>
              </a:defRPr>
            </a:lvl4pPr>
            <a:lvl5pPr lvl="4">
              <a:buNone/>
              <a:defRPr>
                <a:solidFill>
                  <a:srgbClr val="363636"/>
                </a:solidFill>
              </a:defRPr>
            </a:lvl5pPr>
            <a:lvl6pPr lvl="5">
              <a:buNone/>
              <a:defRPr>
                <a:solidFill>
                  <a:srgbClr val="363636"/>
                </a:solidFill>
              </a:defRPr>
            </a:lvl6pPr>
            <a:lvl7pPr lvl="6">
              <a:buNone/>
              <a:defRPr>
                <a:solidFill>
                  <a:srgbClr val="363636"/>
                </a:solidFill>
              </a:defRPr>
            </a:lvl7pPr>
            <a:lvl8pPr lvl="7">
              <a:buNone/>
              <a:defRPr>
                <a:solidFill>
                  <a:srgbClr val="363636"/>
                </a:solidFill>
              </a:defRPr>
            </a:lvl8pPr>
            <a:lvl9pPr lvl="8">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268" name="Google Shape;268;p43"/>
          <p:cNvSpPr txBox="1">
            <a:spLocks noGrp="1"/>
          </p:cNvSpPr>
          <p:nvPr>
            <p:ph type="title"/>
          </p:nvPr>
        </p:nvSpPr>
        <p:spPr>
          <a:xfrm>
            <a:off x="685800" y="533400"/>
            <a:ext cx="48768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Graph Layout">
  <p:cSld name="Title and Content_1_3">
    <p:spTree>
      <p:nvGrpSpPr>
        <p:cNvPr id="1" name="Shape 269"/>
        <p:cNvGrpSpPr/>
        <p:nvPr/>
      </p:nvGrpSpPr>
      <p:grpSpPr>
        <a:xfrm>
          <a:off x="0" y="0"/>
          <a:ext cx="0" cy="0"/>
          <a:chOff x="0" y="0"/>
          <a:chExt cx="0" cy="0"/>
        </a:xfrm>
      </p:grpSpPr>
      <p:sp>
        <p:nvSpPr>
          <p:cNvPr id="270" name="Google Shape;270;p44"/>
          <p:cNvSpPr/>
          <p:nvPr/>
        </p:nvSpPr>
        <p:spPr>
          <a:xfrm>
            <a:off x="8136663" y="0"/>
            <a:ext cx="4053207" cy="6858000"/>
          </a:xfrm>
          <a:custGeom>
            <a:avLst/>
            <a:gdLst/>
            <a:ahLst/>
            <a:cxnLst/>
            <a:rect l="l" t="t" r="r" b="b"/>
            <a:pathLst>
              <a:path w="12190095" h="6858000" extrusionOk="0">
                <a:moveTo>
                  <a:pt x="0" y="6858000"/>
                </a:moveTo>
                <a:lnTo>
                  <a:pt x="12189599" y="6858000"/>
                </a:lnTo>
                <a:lnTo>
                  <a:pt x="12189599" y="0"/>
                </a:lnTo>
                <a:lnTo>
                  <a:pt x="0" y="0"/>
                </a:lnTo>
                <a:lnTo>
                  <a:pt x="0" y="68580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271" name="Google Shape;271;p44"/>
          <p:cNvSpPr txBox="1">
            <a:spLocks noGrp="1"/>
          </p:cNvSpPr>
          <p:nvPr>
            <p:ph type="subTitle" idx="1"/>
          </p:nvPr>
        </p:nvSpPr>
        <p:spPr>
          <a:xfrm>
            <a:off x="685793" y="1213675"/>
            <a:ext cx="70131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72" name="Google Shape;272;p44"/>
          <p:cNvSpPr txBox="1">
            <a:spLocks noGrp="1"/>
          </p:cNvSpPr>
          <p:nvPr>
            <p:ph type="body" idx="2"/>
          </p:nvPr>
        </p:nvSpPr>
        <p:spPr>
          <a:xfrm>
            <a:off x="685800" y="6025775"/>
            <a:ext cx="7013100" cy="609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363636"/>
              </a:buClr>
              <a:buSzPts val="1800"/>
              <a:buChar char="■"/>
              <a:defRPr>
                <a:solidFill>
                  <a:srgbClr val="363636"/>
                </a:solidFill>
              </a:defRPr>
            </a:lvl1pPr>
            <a:lvl2pPr marL="914400" lvl="1" indent="-342900" rtl="0">
              <a:spcBef>
                <a:spcPts val="0"/>
              </a:spcBef>
              <a:spcAft>
                <a:spcPts val="0"/>
              </a:spcAft>
              <a:buClr>
                <a:srgbClr val="363636"/>
              </a:buClr>
              <a:buSzPts val="1800"/>
              <a:buChar char="□"/>
              <a:defRPr>
                <a:solidFill>
                  <a:srgbClr val="363636"/>
                </a:solidFill>
              </a:defRPr>
            </a:lvl2pPr>
            <a:lvl3pPr marL="1371600" lvl="2" indent="-342900" rtl="0">
              <a:spcBef>
                <a:spcPts val="0"/>
              </a:spcBef>
              <a:spcAft>
                <a:spcPts val="0"/>
              </a:spcAft>
              <a:buClr>
                <a:srgbClr val="363636"/>
              </a:buClr>
              <a:buSzPts val="1800"/>
              <a:buChar char="■"/>
              <a:defRPr>
                <a:solidFill>
                  <a:srgbClr val="363636"/>
                </a:solidFill>
              </a:defRPr>
            </a:lvl3pPr>
            <a:lvl4pPr marL="1828800" lvl="3" indent="-342900" rtl="0">
              <a:spcBef>
                <a:spcPts val="0"/>
              </a:spcBef>
              <a:spcAft>
                <a:spcPts val="0"/>
              </a:spcAft>
              <a:buClr>
                <a:srgbClr val="363636"/>
              </a:buClr>
              <a:buSzPts val="1800"/>
              <a:buChar char="■"/>
              <a:defRPr>
                <a:solidFill>
                  <a:srgbClr val="363636"/>
                </a:solidFill>
              </a:defRPr>
            </a:lvl4pPr>
            <a:lvl5pPr marL="2286000" lvl="4" indent="-342900" rtl="0">
              <a:spcBef>
                <a:spcPts val="0"/>
              </a:spcBef>
              <a:spcAft>
                <a:spcPts val="0"/>
              </a:spcAft>
              <a:buClr>
                <a:srgbClr val="363636"/>
              </a:buClr>
              <a:buSzPts val="1800"/>
              <a:buChar char="□"/>
              <a:defRPr>
                <a:solidFill>
                  <a:srgbClr val="363636"/>
                </a:solidFill>
              </a:defRPr>
            </a:lvl5pPr>
            <a:lvl6pPr marL="2743200" lvl="5" indent="-342900" rtl="0">
              <a:spcBef>
                <a:spcPts val="0"/>
              </a:spcBef>
              <a:spcAft>
                <a:spcPts val="0"/>
              </a:spcAft>
              <a:buClr>
                <a:srgbClr val="363636"/>
              </a:buClr>
              <a:buSzPts val="1800"/>
              <a:buChar char="■"/>
              <a:defRPr>
                <a:solidFill>
                  <a:srgbClr val="363636"/>
                </a:solidFill>
              </a:defRPr>
            </a:lvl6pPr>
            <a:lvl7pPr marL="3200400" lvl="6" indent="-342900" rtl="0">
              <a:spcBef>
                <a:spcPts val="0"/>
              </a:spcBef>
              <a:spcAft>
                <a:spcPts val="0"/>
              </a:spcAft>
              <a:buClr>
                <a:srgbClr val="363636"/>
              </a:buClr>
              <a:buSzPts val="1800"/>
              <a:buChar char="■"/>
              <a:defRPr>
                <a:solidFill>
                  <a:srgbClr val="363636"/>
                </a:solidFill>
              </a:defRPr>
            </a:lvl7pPr>
            <a:lvl8pPr marL="3657600" lvl="7" indent="-342900" rtl="0">
              <a:spcBef>
                <a:spcPts val="0"/>
              </a:spcBef>
              <a:spcAft>
                <a:spcPts val="0"/>
              </a:spcAft>
              <a:buClr>
                <a:srgbClr val="363636"/>
              </a:buClr>
              <a:buSzPts val="1800"/>
              <a:buChar char="□"/>
              <a:defRPr>
                <a:solidFill>
                  <a:srgbClr val="363636"/>
                </a:solidFill>
              </a:defRPr>
            </a:lvl8pPr>
            <a:lvl9pPr marL="4114800" lvl="8" indent="-342900" rtl="0">
              <a:spcBef>
                <a:spcPts val="0"/>
              </a:spcBef>
              <a:spcAft>
                <a:spcPts val="0"/>
              </a:spcAft>
              <a:buClr>
                <a:srgbClr val="363636"/>
              </a:buClr>
              <a:buSzPts val="1800"/>
              <a:buChar char="■"/>
              <a:defRPr>
                <a:solidFill>
                  <a:srgbClr val="363636"/>
                </a:solidFill>
              </a:defRPr>
            </a:lvl9pPr>
          </a:lstStyle>
          <a:p>
            <a:endParaRPr/>
          </a:p>
        </p:txBody>
      </p:sp>
      <p:sp>
        <p:nvSpPr>
          <p:cNvPr id="273" name="Google Shape;273;p44"/>
          <p:cNvSpPr txBox="1">
            <a:spLocks noGrp="1"/>
          </p:cNvSpPr>
          <p:nvPr>
            <p:ph type="subTitle" idx="3"/>
          </p:nvPr>
        </p:nvSpPr>
        <p:spPr>
          <a:xfrm>
            <a:off x="8561475" y="412600"/>
            <a:ext cx="3197100" cy="1027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FFFFFF"/>
                </a:solidFill>
                <a:latin typeface="Muli"/>
                <a:ea typeface="Muli"/>
                <a:cs typeface="Muli"/>
                <a:sym typeface="Muli"/>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274" name="Google Shape;274;p44"/>
          <p:cNvSpPr txBox="1">
            <a:spLocks noGrp="1"/>
          </p:cNvSpPr>
          <p:nvPr>
            <p:ph type="body" idx="4"/>
          </p:nvPr>
        </p:nvSpPr>
        <p:spPr>
          <a:xfrm>
            <a:off x="8561475" y="1481202"/>
            <a:ext cx="3197100" cy="1959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FFFFFF"/>
              </a:buClr>
              <a:buSzPts val="1800"/>
              <a:buChar char="■"/>
              <a:defRPr>
                <a:solidFill>
                  <a:srgbClr val="FFFFFF"/>
                </a:solidFill>
              </a:defRPr>
            </a:lvl1pPr>
            <a:lvl2pPr marL="914400" lvl="1" indent="-342900" rtl="0">
              <a:spcBef>
                <a:spcPts val="0"/>
              </a:spcBef>
              <a:spcAft>
                <a:spcPts val="0"/>
              </a:spcAft>
              <a:buClr>
                <a:srgbClr val="FFFFFF"/>
              </a:buClr>
              <a:buSzPts val="1800"/>
              <a:buChar char="□"/>
              <a:defRPr>
                <a:solidFill>
                  <a:srgbClr val="FFFFFF"/>
                </a:solidFill>
              </a:defRPr>
            </a:lvl2pPr>
            <a:lvl3pPr marL="1371600" lvl="2" indent="-342900" rtl="0">
              <a:spcBef>
                <a:spcPts val="0"/>
              </a:spcBef>
              <a:spcAft>
                <a:spcPts val="0"/>
              </a:spcAft>
              <a:buClr>
                <a:srgbClr val="FFFFFF"/>
              </a:buClr>
              <a:buSzPts val="1800"/>
              <a:buChar char="■"/>
              <a:defRPr>
                <a:solidFill>
                  <a:srgbClr val="FFFFFF"/>
                </a:solidFill>
              </a:defRPr>
            </a:lvl3pPr>
            <a:lvl4pPr marL="1828800" lvl="3" indent="-342900" rtl="0">
              <a:spcBef>
                <a:spcPts val="0"/>
              </a:spcBef>
              <a:spcAft>
                <a:spcPts val="0"/>
              </a:spcAft>
              <a:buClr>
                <a:srgbClr val="FFFFFF"/>
              </a:buClr>
              <a:buSzPts val="1800"/>
              <a:buChar char="■"/>
              <a:defRPr>
                <a:solidFill>
                  <a:srgbClr val="FFFFFF"/>
                </a:solidFill>
              </a:defRPr>
            </a:lvl4pPr>
            <a:lvl5pPr marL="2286000" lvl="4" indent="-342900" rtl="0">
              <a:spcBef>
                <a:spcPts val="0"/>
              </a:spcBef>
              <a:spcAft>
                <a:spcPts val="0"/>
              </a:spcAft>
              <a:buClr>
                <a:srgbClr val="FFFFFF"/>
              </a:buClr>
              <a:buSzPts val="1800"/>
              <a:buChar char="□"/>
              <a:defRPr>
                <a:solidFill>
                  <a:srgbClr val="FFFFFF"/>
                </a:solidFill>
              </a:defRPr>
            </a:lvl5pPr>
            <a:lvl6pPr marL="2743200" lvl="5" indent="-342900" rtl="0">
              <a:spcBef>
                <a:spcPts val="0"/>
              </a:spcBef>
              <a:spcAft>
                <a:spcPts val="0"/>
              </a:spcAft>
              <a:buClr>
                <a:srgbClr val="FFFFFF"/>
              </a:buClr>
              <a:buSzPts val="1800"/>
              <a:buChar char="■"/>
              <a:defRPr>
                <a:solidFill>
                  <a:srgbClr val="FFFFFF"/>
                </a:solidFill>
              </a:defRPr>
            </a:lvl6pPr>
            <a:lvl7pPr marL="3200400" lvl="6" indent="-342900" rtl="0">
              <a:spcBef>
                <a:spcPts val="0"/>
              </a:spcBef>
              <a:spcAft>
                <a:spcPts val="0"/>
              </a:spcAft>
              <a:buClr>
                <a:srgbClr val="FFFFFF"/>
              </a:buClr>
              <a:buSzPts val="1800"/>
              <a:buChar char="■"/>
              <a:defRPr>
                <a:solidFill>
                  <a:srgbClr val="FFFFFF"/>
                </a:solidFill>
              </a:defRPr>
            </a:lvl7pPr>
            <a:lvl8pPr marL="3657600" lvl="7" indent="-342900" rtl="0">
              <a:spcBef>
                <a:spcPts val="0"/>
              </a:spcBef>
              <a:spcAft>
                <a:spcPts val="0"/>
              </a:spcAft>
              <a:buClr>
                <a:srgbClr val="FFFFFF"/>
              </a:buClr>
              <a:buSzPts val="1800"/>
              <a:buChar char="□"/>
              <a:defRPr>
                <a:solidFill>
                  <a:srgbClr val="FFFFFF"/>
                </a:solidFill>
              </a:defRPr>
            </a:lvl8pPr>
            <a:lvl9pPr marL="4114800" lvl="8" indent="-342900" rtl="0">
              <a:spcBef>
                <a:spcPts val="0"/>
              </a:spcBef>
              <a:spcAft>
                <a:spcPts val="0"/>
              </a:spcAft>
              <a:buClr>
                <a:srgbClr val="FFFFFF"/>
              </a:buClr>
              <a:buSzPts val="1800"/>
              <a:buChar char="■"/>
              <a:defRPr>
                <a:solidFill>
                  <a:srgbClr val="FFFFFF"/>
                </a:solidFill>
              </a:defRPr>
            </a:lvl9pPr>
          </a:lstStyle>
          <a:p>
            <a:endParaRPr/>
          </a:p>
        </p:txBody>
      </p:sp>
      <p:sp>
        <p:nvSpPr>
          <p:cNvPr id="275" name="Google Shape;275;p44"/>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276" name="Google Shape;276;p44"/>
          <p:cNvSpPr txBox="1">
            <a:spLocks noGrp="1"/>
          </p:cNvSpPr>
          <p:nvPr>
            <p:ph type="title"/>
          </p:nvPr>
        </p:nvSpPr>
        <p:spPr>
          <a:xfrm>
            <a:off x="685800" y="533400"/>
            <a:ext cx="70131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a:latin typeface="Muli"/>
                <a:ea typeface="Muli"/>
                <a:cs typeface="Muli"/>
                <a:sym typeface="Muli"/>
              </a:defRPr>
            </a:lvl2pPr>
            <a:lvl3pPr lvl="2" rtl="0">
              <a:spcBef>
                <a:spcPts val="0"/>
              </a:spcBef>
              <a:spcAft>
                <a:spcPts val="0"/>
              </a:spcAft>
              <a:buSzPts val="1400"/>
              <a:buFont typeface="Muli"/>
              <a:buNone/>
              <a:defRPr sz="1800">
                <a:latin typeface="Muli"/>
                <a:ea typeface="Muli"/>
                <a:cs typeface="Muli"/>
                <a:sym typeface="Muli"/>
              </a:defRPr>
            </a:lvl3pPr>
            <a:lvl4pPr lvl="3" rtl="0">
              <a:spcBef>
                <a:spcPts val="0"/>
              </a:spcBef>
              <a:spcAft>
                <a:spcPts val="0"/>
              </a:spcAft>
              <a:buSzPts val="1400"/>
              <a:buFont typeface="Muli"/>
              <a:buNone/>
              <a:defRPr sz="1800">
                <a:latin typeface="Muli"/>
                <a:ea typeface="Muli"/>
                <a:cs typeface="Muli"/>
                <a:sym typeface="Muli"/>
              </a:defRPr>
            </a:lvl4pPr>
            <a:lvl5pPr lvl="4" rtl="0">
              <a:spcBef>
                <a:spcPts val="0"/>
              </a:spcBef>
              <a:spcAft>
                <a:spcPts val="0"/>
              </a:spcAft>
              <a:buSzPts val="1400"/>
              <a:buFont typeface="Muli"/>
              <a:buNone/>
              <a:defRPr sz="1800">
                <a:latin typeface="Muli"/>
                <a:ea typeface="Muli"/>
                <a:cs typeface="Muli"/>
                <a:sym typeface="Muli"/>
              </a:defRPr>
            </a:lvl5pPr>
            <a:lvl6pPr lvl="5" rtl="0">
              <a:spcBef>
                <a:spcPts val="0"/>
              </a:spcBef>
              <a:spcAft>
                <a:spcPts val="0"/>
              </a:spcAft>
              <a:buSzPts val="1400"/>
              <a:buFont typeface="Muli"/>
              <a:buNone/>
              <a:defRPr sz="1800">
                <a:latin typeface="Muli"/>
                <a:ea typeface="Muli"/>
                <a:cs typeface="Muli"/>
                <a:sym typeface="Muli"/>
              </a:defRPr>
            </a:lvl6pPr>
            <a:lvl7pPr lvl="6" rtl="0">
              <a:spcBef>
                <a:spcPts val="0"/>
              </a:spcBef>
              <a:spcAft>
                <a:spcPts val="0"/>
              </a:spcAft>
              <a:buSzPts val="1400"/>
              <a:buFont typeface="Muli"/>
              <a:buNone/>
              <a:defRPr sz="1800">
                <a:latin typeface="Muli"/>
                <a:ea typeface="Muli"/>
                <a:cs typeface="Muli"/>
                <a:sym typeface="Muli"/>
              </a:defRPr>
            </a:lvl7pPr>
            <a:lvl8pPr lvl="7" rtl="0">
              <a:spcBef>
                <a:spcPts val="0"/>
              </a:spcBef>
              <a:spcAft>
                <a:spcPts val="0"/>
              </a:spcAft>
              <a:buSzPts val="1400"/>
              <a:buFont typeface="Muli"/>
              <a:buNone/>
              <a:defRPr sz="1800">
                <a:latin typeface="Muli"/>
                <a:ea typeface="Muli"/>
                <a:cs typeface="Muli"/>
                <a:sym typeface="Muli"/>
              </a:defRPr>
            </a:lvl8pPr>
            <a:lvl9pPr lvl="8" rtl="0">
              <a:spcBef>
                <a:spcPts val="0"/>
              </a:spcBef>
              <a:spcAft>
                <a:spcPts val="0"/>
              </a:spcAft>
              <a:buSzPts val="1400"/>
              <a:buFont typeface="Muli"/>
              <a:buNone/>
              <a:defRPr sz="1800">
                <a:latin typeface="Muli"/>
                <a:ea typeface="Muli"/>
                <a:cs typeface="Muli"/>
                <a:sym typeface="Muli"/>
              </a:defRPr>
            </a:lvl9pPr>
          </a:lstStyle>
          <a:p>
            <a:endParaRPr/>
          </a:p>
        </p:txBody>
      </p:sp>
      <p:sp>
        <p:nvSpPr>
          <p:cNvPr id="277" name="Google Shape;277;p44"/>
          <p:cNvSpPr txBox="1">
            <a:spLocks noGrp="1"/>
          </p:cNvSpPr>
          <p:nvPr>
            <p:ph type="subTitle" idx="5"/>
          </p:nvPr>
        </p:nvSpPr>
        <p:spPr>
          <a:xfrm>
            <a:off x="8561475" y="3482200"/>
            <a:ext cx="3197100" cy="1027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FFFFFF"/>
                </a:solidFill>
                <a:latin typeface="Muli"/>
                <a:ea typeface="Muli"/>
                <a:cs typeface="Muli"/>
                <a:sym typeface="Muli"/>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278" name="Google Shape;278;p44"/>
          <p:cNvSpPr txBox="1">
            <a:spLocks noGrp="1"/>
          </p:cNvSpPr>
          <p:nvPr>
            <p:ph type="body" idx="6"/>
          </p:nvPr>
        </p:nvSpPr>
        <p:spPr>
          <a:xfrm>
            <a:off x="8561475" y="4550802"/>
            <a:ext cx="3197100" cy="1959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FFFFFF"/>
              </a:buClr>
              <a:buSzPts val="1800"/>
              <a:buChar char="■"/>
              <a:defRPr>
                <a:solidFill>
                  <a:srgbClr val="FFFFFF"/>
                </a:solidFill>
              </a:defRPr>
            </a:lvl1pPr>
            <a:lvl2pPr marL="914400" lvl="1" indent="-342900" rtl="0">
              <a:spcBef>
                <a:spcPts val="0"/>
              </a:spcBef>
              <a:spcAft>
                <a:spcPts val="0"/>
              </a:spcAft>
              <a:buClr>
                <a:srgbClr val="FFFFFF"/>
              </a:buClr>
              <a:buSzPts val="1800"/>
              <a:buChar char="□"/>
              <a:defRPr>
                <a:solidFill>
                  <a:srgbClr val="FFFFFF"/>
                </a:solidFill>
              </a:defRPr>
            </a:lvl2pPr>
            <a:lvl3pPr marL="1371600" lvl="2" indent="-342900" rtl="0">
              <a:spcBef>
                <a:spcPts val="0"/>
              </a:spcBef>
              <a:spcAft>
                <a:spcPts val="0"/>
              </a:spcAft>
              <a:buClr>
                <a:srgbClr val="FFFFFF"/>
              </a:buClr>
              <a:buSzPts val="1800"/>
              <a:buChar char="■"/>
              <a:defRPr>
                <a:solidFill>
                  <a:srgbClr val="FFFFFF"/>
                </a:solidFill>
              </a:defRPr>
            </a:lvl3pPr>
            <a:lvl4pPr marL="1828800" lvl="3" indent="-342900" rtl="0">
              <a:spcBef>
                <a:spcPts val="0"/>
              </a:spcBef>
              <a:spcAft>
                <a:spcPts val="0"/>
              </a:spcAft>
              <a:buClr>
                <a:srgbClr val="FFFFFF"/>
              </a:buClr>
              <a:buSzPts val="1800"/>
              <a:buChar char="■"/>
              <a:defRPr>
                <a:solidFill>
                  <a:srgbClr val="FFFFFF"/>
                </a:solidFill>
              </a:defRPr>
            </a:lvl4pPr>
            <a:lvl5pPr marL="2286000" lvl="4" indent="-342900" rtl="0">
              <a:spcBef>
                <a:spcPts val="0"/>
              </a:spcBef>
              <a:spcAft>
                <a:spcPts val="0"/>
              </a:spcAft>
              <a:buClr>
                <a:srgbClr val="FFFFFF"/>
              </a:buClr>
              <a:buSzPts val="1800"/>
              <a:buChar char="□"/>
              <a:defRPr>
                <a:solidFill>
                  <a:srgbClr val="FFFFFF"/>
                </a:solidFill>
              </a:defRPr>
            </a:lvl5pPr>
            <a:lvl6pPr marL="2743200" lvl="5" indent="-342900" rtl="0">
              <a:spcBef>
                <a:spcPts val="0"/>
              </a:spcBef>
              <a:spcAft>
                <a:spcPts val="0"/>
              </a:spcAft>
              <a:buClr>
                <a:srgbClr val="FFFFFF"/>
              </a:buClr>
              <a:buSzPts val="1800"/>
              <a:buChar char="■"/>
              <a:defRPr>
                <a:solidFill>
                  <a:srgbClr val="FFFFFF"/>
                </a:solidFill>
              </a:defRPr>
            </a:lvl6pPr>
            <a:lvl7pPr marL="3200400" lvl="6" indent="-342900" rtl="0">
              <a:spcBef>
                <a:spcPts val="0"/>
              </a:spcBef>
              <a:spcAft>
                <a:spcPts val="0"/>
              </a:spcAft>
              <a:buClr>
                <a:srgbClr val="FFFFFF"/>
              </a:buClr>
              <a:buSzPts val="1800"/>
              <a:buChar char="■"/>
              <a:defRPr>
                <a:solidFill>
                  <a:srgbClr val="FFFFFF"/>
                </a:solidFill>
              </a:defRPr>
            </a:lvl7pPr>
            <a:lvl8pPr marL="3657600" lvl="7" indent="-342900" rtl="0">
              <a:spcBef>
                <a:spcPts val="0"/>
              </a:spcBef>
              <a:spcAft>
                <a:spcPts val="0"/>
              </a:spcAft>
              <a:buClr>
                <a:srgbClr val="FFFFFF"/>
              </a:buClr>
              <a:buSzPts val="1800"/>
              <a:buChar char="□"/>
              <a:defRPr>
                <a:solidFill>
                  <a:srgbClr val="FFFFFF"/>
                </a:solidFill>
              </a:defRPr>
            </a:lvl8pPr>
            <a:lvl9pPr marL="4114800" lvl="8" indent="-342900" rtl="0">
              <a:spcBef>
                <a:spcPts val="0"/>
              </a:spcBef>
              <a:spcAft>
                <a:spcPts val="0"/>
              </a:spcAft>
              <a:buClr>
                <a:srgbClr val="FFFFFF"/>
              </a:buClr>
              <a:buSzPts val="1800"/>
              <a:buChar char="■"/>
              <a:defRPr>
                <a:solidFill>
                  <a:srgbClr val="FFFFFF"/>
                </a:solidFill>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Appendix">
  <p:cSld name="Title and Content_1_1">
    <p:spTree>
      <p:nvGrpSpPr>
        <p:cNvPr id="1" name="Shape 279"/>
        <p:cNvGrpSpPr/>
        <p:nvPr/>
      </p:nvGrpSpPr>
      <p:grpSpPr>
        <a:xfrm>
          <a:off x="0" y="0"/>
          <a:ext cx="0" cy="0"/>
          <a:chOff x="0" y="0"/>
          <a:chExt cx="0" cy="0"/>
        </a:xfrm>
      </p:grpSpPr>
      <p:sp>
        <p:nvSpPr>
          <p:cNvPr id="280" name="Google Shape;280;p45"/>
          <p:cNvSpPr/>
          <p:nvPr/>
        </p:nvSpPr>
        <p:spPr>
          <a:xfrm>
            <a:off x="0" y="0"/>
            <a:ext cx="12192000" cy="687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81" name="Google Shape;281;p45"/>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282" name="Google Shape;282;p45"/>
          <p:cNvSpPr txBox="1">
            <a:spLocks noGrp="1"/>
          </p:cNvSpPr>
          <p:nvPr>
            <p:ph type="title"/>
          </p:nvPr>
        </p:nvSpPr>
        <p:spPr>
          <a:xfrm>
            <a:off x="958725" y="1864263"/>
            <a:ext cx="5545500" cy="165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283" name="Google Shape;283;p45"/>
          <p:cNvSpPr txBox="1">
            <a:spLocks noGrp="1"/>
          </p:cNvSpPr>
          <p:nvPr>
            <p:ph type="subTitle" idx="1"/>
          </p:nvPr>
        </p:nvSpPr>
        <p:spPr>
          <a:xfrm>
            <a:off x="6504225" y="2141775"/>
            <a:ext cx="4450800" cy="317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Appendix - Subsection">
  <p:cSld name="Title and Content_1_1_1">
    <p:spTree>
      <p:nvGrpSpPr>
        <p:cNvPr id="1" name="Shape 284"/>
        <p:cNvGrpSpPr/>
        <p:nvPr/>
      </p:nvGrpSpPr>
      <p:grpSpPr>
        <a:xfrm>
          <a:off x="0" y="0"/>
          <a:ext cx="0" cy="0"/>
          <a:chOff x="0" y="0"/>
          <a:chExt cx="0" cy="0"/>
        </a:xfrm>
      </p:grpSpPr>
      <p:sp>
        <p:nvSpPr>
          <p:cNvPr id="285" name="Google Shape;285;p46"/>
          <p:cNvSpPr/>
          <p:nvPr/>
        </p:nvSpPr>
        <p:spPr>
          <a:xfrm>
            <a:off x="685800" y="685800"/>
            <a:ext cx="10818495" cy="54864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286" name="Google Shape;286;p46"/>
          <p:cNvSpPr txBox="1">
            <a:spLocks noGrp="1"/>
          </p:cNvSpPr>
          <p:nvPr>
            <p:ph type="sldNum" idx="12"/>
          </p:nvPr>
        </p:nvSpPr>
        <p:spPr>
          <a:xfrm>
            <a:off x="10955126" y="6068075"/>
            <a:ext cx="428400" cy="5250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287" name="Google Shape;287;p46"/>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288" name="Google Shape;288;p46"/>
          <p:cNvSpPr txBox="1">
            <a:spLocks noGrp="1"/>
          </p:cNvSpPr>
          <p:nvPr>
            <p:ph type="subTitle" idx="1"/>
          </p:nvPr>
        </p:nvSpPr>
        <p:spPr>
          <a:xfrm>
            <a:off x="1375700" y="3826025"/>
            <a:ext cx="5329800" cy="1047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Appendix - Title &amp; Content">
  <p:cSld name="Title and Content_1_1_1_1">
    <p:spTree>
      <p:nvGrpSpPr>
        <p:cNvPr id="1" name="Shape 289"/>
        <p:cNvGrpSpPr/>
        <p:nvPr/>
      </p:nvGrpSpPr>
      <p:grpSpPr>
        <a:xfrm>
          <a:off x="0" y="0"/>
          <a:ext cx="0" cy="0"/>
          <a:chOff x="0" y="0"/>
          <a:chExt cx="0" cy="0"/>
        </a:xfrm>
      </p:grpSpPr>
      <p:graphicFrame>
        <p:nvGraphicFramePr>
          <p:cNvPr id="290" name="Google Shape;290;p47"/>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291" name="Google Shape;291;p47"/>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292" name="Google Shape;292;p47"/>
          <p:cNvSpPr txBox="1">
            <a:spLocks noGrp="1"/>
          </p:cNvSpPr>
          <p:nvPr>
            <p:ph type="body" idx="1"/>
          </p:nvPr>
        </p:nvSpPr>
        <p:spPr>
          <a:xfrm>
            <a:off x="685800" y="1264824"/>
            <a:ext cx="10820400" cy="4587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chemeClr val="dk1"/>
              </a:buClr>
              <a:buSzPts val="1800"/>
              <a:buFont typeface="Muli"/>
              <a:buChar char="■"/>
              <a:defRPr sz="1800">
                <a:latin typeface="Muli"/>
                <a:ea typeface="Muli"/>
                <a:cs typeface="Muli"/>
                <a:sym typeface="Muli"/>
              </a:defRPr>
            </a:lvl1pPr>
            <a:lvl2pPr marL="914400" lvl="1" indent="-342900" rtl="0">
              <a:spcBef>
                <a:spcPts val="0"/>
              </a:spcBef>
              <a:spcAft>
                <a:spcPts val="0"/>
              </a:spcAft>
              <a:buClr>
                <a:schemeClr val="dk1"/>
              </a:buClr>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1"/>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1"/>
              </a:buClr>
              <a:buSzPts val="1800"/>
              <a:buFont typeface="Muli"/>
              <a:buChar char="■"/>
              <a:defRPr sz="1800">
                <a:latin typeface="Muli"/>
                <a:ea typeface="Muli"/>
                <a:cs typeface="Muli"/>
                <a:sym typeface="Muli"/>
              </a:defRPr>
            </a:lvl4pPr>
            <a:lvl5pPr marL="2286000" lvl="4" indent="-342900" rtl="0">
              <a:spcBef>
                <a:spcPts val="0"/>
              </a:spcBef>
              <a:spcAft>
                <a:spcPts val="0"/>
              </a:spcAft>
              <a:buClr>
                <a:schemeClr val="dk1"/>
              </a:buClr>
              <a:buSzPts val="1800"/>
              <a:buFont typeface="Muli"/>
              <a:buChar char="□"/>
              <a:defRPr sz="1800">
                <a:latin typeface="Muli"/>
                <a:ea typeface="Muli"/>
                <a:cs typeface="Muli"/>
                <a:sym typeface="Muli"/>
              </a:defRPr>
            </a:lvl5pPr>
            <a:lvl6pPr marL="2743200" lvl="5" indent="-342900" rtl="0">
              <a:spcBef>
                <a:spcPts val="0"/>
              </a:spcBef>
              <a:spcAft>
                <a:spcPts val="0"/>
              </a:spcAft>
              <a:buClr>
                <a:schemeClr val="dk1"/>
              </a:buClr>
              <a:buSzPts val="1800"/>
              <a:buFont typeface="Muli"/>
              <a:buChar char="■"/>
              <a:defRPr sz="1800">
                <a:latin typeface="Muli"/>
                <a:ea typeface="Muli"/>
                <a:cs typeface="Muli"/>
                <a:sym typeface="Muli"/>
              </a:defRPr>
            </a:lvl6pPr>
            <a:lvl7pPr marL="3200400" lvl="6" indent="-342900" rtl="0">
              <a:spcBef>
                <a:spcPts val="0"/>
              </a:spcBef>
              <a:spcAft>
                <a:spcPts val="0"/>
              </a:spcAft>
              <a:buClr>
                <a:schemeClr val="dk1"/>
              </a:buClr>
              <a:buSzPts val="1800"/>
              <a:buFont typeface="Muli"/>
              <a:buChar char="■"/>
              <a:defRPr sz="1800">
                <a:latin typeface="Muli"/>
                <a:ea typeface="Muli"/>
                <a:cs typeface="Muli"/>
                <a:sym typeface="Muli"/>
              </a:defRPr>
            </a:lvl7pPr>
            <a:lvl8pPr marL="3657600" lvl="7" indent="-342900" rtl="0">
              <a:spcBef>
                <a:spcPts val="0"/>
              </a:spcBef>
              <a:spcAft>
                <a:spcPts val="0"/>
              </a:spcAft>
              <a:buClr>
                <a:schemeClr val="dk1"/>
              </a:buClr>
              <a:buSzPts val="1800"/>
              <a:buFont typeface="Muli"/>
              <a:buChar char="□"/>
              <a:defRPr sz="1800">
                <a:latin typeface="Muli"/>
                <a:ea typeface="Muli"/>
                <a:cs typeface="Muli"/>
                <a:sym typeface="Muli"/>
              </a:defRPr>
            </a:lvl8pPr>
            <a:lvl9pPr marL="4114800" lvl="8" indent="-342900" rtl="0">
              <a:spcBef>
                <a:spcPts val="0"/>
              </a:spcBef>
              <a:spcAft>
                <a:spcPts val="0"/>
              </a:spcAft>
              <a:buClr>
                <a:schemeClr val="dk1"/>
              </a:buClr>
              <a:buSzPts val="1800"/>
              <a:buFont typeface="Muli"/>
              <a:buChar char="■"/>
              <a:defRPr sz="1800">
                <a:latin typeface="Muli"/>
                <a:ea typeface="Muli"/>
                <a:cs typeface="Muli"/>
                <a:sym typeface="Muli"/>
              </a:defRPr>
            </a:lvl9pPr>
          </a:lstStyle>
          <a:p>
            <a:endParaRPr/>
          </a:p>
        </p:txBody>
      </p:sp>
      <p:sp>
        <p:nvSpPr>
          <p:cNvPr id="293" name="Google Shape;293;p47"/>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1"/>
              </a:buClr>
              <a:buSzPts val="1400"/>
              <a:buFont typeface="Muli"/>
              <a:buNone/>
              <a:defRPr sz="3000" i="0" u="none" strike="noStrike" cap="none">
                <a:solidFill>
                  <a:schemeClr val="dk1"/>
                </a:solidFill>
                <a:latin typeface="Muli"/>
                <a:ea typeface="Muli"/>
                <a:cs typeface="Muli"/>
                <a:sym typeface="Muli"/>
              </a:defRPr>
            </a:lvl1pPr>
            <a:lvl2pPr lvl="1"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2pPr>
            <a:lvl3pPr lvl="2"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3pPr>
            <a:lvl4pPr lvl="3"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4pPr>
            <a:lvl5pPr lvl="4"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5pPr>
            <a:lvl6pPr lvl="5"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6pPr>
            <a:lvl7pPr lvl="6"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7pPr>
            <a:lvl8pPr lvl="7"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8pPr>
            <a:lvl9pPr lvl="8"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9pPr>
          </a:lstStyle>
          <a:p>
            <a:endParaRPr/>
          </a:p>
        </p:txBody>
      </p:sp>
      <p:sp>
        <p:nvSpPr>
          <p:cNvPr id="294" name="Google Shape;294;p47"/>
          <p:cNvSpPr txBox="1"/>
          <p:nvPr/>
        </p:nvSpPr>
        <p:spPr>
          <a:xfrm>
            <a:off x="685800" y="60960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2023</a:t>
            </a:r>
            <a:endParaRPr sz="1000">
              <a:latin typeface="Muli"/>
              <a:ea typeface="Muli"/>
              <a:cs typeface="Muli"/>
              <a:sym typeface="Muli"/>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Appendix - Compare">
  <p:cSld name="Title and Content_1_1_1_1_1">
    <p:spTree>
      <p:nvGrpSpPr>
        <p:cNvPr id="1" name="Shape 295"/>
        <p:cNvGrpSpPr/>
        <p:nvPr/>
      </p:nvGrpSpPr>
      <p:grpSpPr>
        <a:xfrm>
          <a:off x="0" y="0"/>
          <a:ext cx="0" cy="0"/>
          <a:chOff x="0" y="0"/>
          <a:chExt cx="0" cy="0"/>
        </a:xfrm>
      </p:grpSpPr>
      <p:graphicFrame>
        <p:nvGraphicFramePr>
          <p:cNvPr id="296" name="Google Shape;296;p48"/>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297" name="Google Shape;297;p48"/>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298" name="Google Shape;298;p48"/>
          <p:cNvSpPr txBox="1">
            <a:spLocks noGrp="1"/>
          </p:cNvSpPr>
          <p:nvPr>
            <p:ph type="body" idx="1"/>
          </p:nvPr>
        </p:nvSpPr>
        <p:spPr>
          <a:xfrm>
            <a:off x="685800" y="1668525"/>
            <a:ext cx="5004300" cy="4183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chemeClr val="dk1"/>
              </a:buClr>
              <a:buSzPts val="1800"/>
              <a:buFont typeface="Muli"/>
              <a:buChar char="■"/>
              <a:defRPr sz="1800">
                <a:latin typeface="Muli"/>
                <a:ea typeface="Muli"/>
                <a:cs typeface="Muli"/>
                <a:sym typeface="Muli"/>
              </a:defRPr>
            </a:lvl1pPr>
            <a:lvl2pPr marL="914400" lvl="1" indent="-342900" rtl="0">
              <a:spcBef>
                <a:spcPts val="0"/>
              </a:spcBef>
              <a:spcAft>
                <a:spcPts val="0"/>
              </a:spcAft>
              <a:buClr>
                <a:schemeClr val="dk1"/>
              </a:buClr>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1"/>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1"/>
              </a:buClr>
              <a:buSzPts val="1800"/>
              <a:buFont typeface="Muli"/>
              <a:buChar char="■"/>
              <a:defRPr sz="1800">
                <a:latin typeface="Muli"/>
                <a:ea typeface="Muli"/>
                <a:cs typeface="Muli"/>
                <a:sym typeface="Muli"/>
              </a:defRPr>
            </a:lvl4pPr>
            <a:lvl5pPr marL="2286000" lvl="4" indent="-342900" rtl="0">
              <a:spcBef>
                <a:spcPts val="0"/>
              </a:spcBef>
              <a:spcAft>
                <a:spcPts val="0"/>
              </a:spcAft>
              <a:buClr>
                <a:schemeClr val="dk1"/>
              </a:buClr>
              <a:buSzPts val="1800"/>
              <a:buFont typeface="Muli"/>
              <a:buChar char="□"/>
              <a:defRPr sz="1800">
                <a:latin typeface="Muli"/>
                <a:ea typeface="Muli"/>
                <a:cs typeface="Muli"/>
                <a:sym typeface="Muli"/>
              </a:defRPr>
            </a:lvl5pPr>
            <a:lvl6pPr marL="2743200" lvl="5" indent="-342900" rtl="0">
              <a:spcBef>
                <a:spcPts val="0"/>
              </a:spcBef>
              <a:spcAft>
                <a:spcPts val="0"/>
              </a:spcAft>
              <a:buClr>
                <a:schemeClr val="dk1"/>
              </a:buClr>
              <a:buSzPts val="1800"/>
              <a:buFont typeface="Muli"/>
              <a:buChar char="■"/>
              <a:defRPr sz="1800">
                <a:latin typeface="Muli"/>
                <a:ea typeface="Muli"/>
                <a:cs typeface="Muli"/>
                <a:sym typeface="Muli"/>
              </a:defRPr>
            </a:lvl6pPr>
            <a:lvl7pPr marL="3200400" lvl="6" indent="-342900" rtl="0">
              <a:spcBef>
                <a:spcPts val="0"/>
              </a:spcBef>
              <a:spcAft>
                <a:spcPts val="0"/>
              </a:spcAft>
              <a:buClr>
                <a:schemeClr val="dk1"/>
              </a:buClr>
              <a:buSzPts val="1800"/>
              <a:buFont typeface="Muli"/>
              <a:buChar char="■"/>
              <a:defRPr sz="1800">
                <a:latin typeface="Muli"/>
                <a:ea typeface="Muli"/>
                <a:cs typeface="Muli"/>
                <a:sym typeface="Muli"/>
              </a:defRPr>
            </a:lvl7pPr>
            <a:lvl8pPr marL="3657600" lvl="7" indent="-342900" rtl="0">
              <a:spcBef>
                <a:spcPts val="0"/>
              </a:spcBef>
              <a:spcAft>
                <a:spcPts val="0"/>
              </a:spcAft>
              <a:buClr>
                <a:schemeClr val="dk1"/>
              </a:buClr>
              <a:buSzPts val="1800"/>
              <a:buFont typeface="Muli"/>
              <a:buChar char="□"/>
              <a:defRPr sz="1800">
                <a:latin typeface="Muli"/>
                <a:ea typeface="Muli"/>
                <a:cs typeface="Muli"/>
                <a:sym typeface="Muli"/>
              </a:defRPr>
            </a:lvl8pPr>
            <a:lvl9pPr marL="4114800" lvl="8" indent="-342900" rtl="0">
              <a:spcBef>
                <a:spcPts val="0"/>
              </a:spcBef>
              <a:spcAft>
                <a:spcPts val="0"/>
              </a:spcAft>
              <a:buClr>
                <a:schemeClr val="dk1"/>
              </a:buClr>
              <a:buSzPts val="1800"/>
              <a:buFont typeface="Muli"/>
              <a:buChar char="■"/>
              <a:defRPr sz="1800">
                <a:latin typeface="Muli"/>
                <a:ea typeface="Muli"/>
                <a:cs typeface="Muli"/>
                <a:sym typeface="Muli"/>
              </a:defRPr>
            </a:lvl9pPr>
          </a:lstStyle>
          <a:p>
            <a:endParaRPr/>
          </a:p>
        </p:txBody>
      </p:sp>
      <p:sp>
        <p:nvSpPr>
          <p:cNvPr id="299" name="Google Shape;299;p48"/>
          <p:cNvSpPr txBox="1">
            <a:spLocks noGrp="1"/>
          </p:cNvSpPr>
          <p:nvPr>
            <p:ph type="title"/>
          </p:nvPr>
        </p:nvSpPr>
        <p:spPr>
          <a:xfrm>
            <a:off x="685800" y="533400"/>
            <a:ext cx="50160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1"/>
              </a:buClr>
              <a:buSzPts val="1400"/>
              <a:buFont typeface="Muli"/>
              <a:buNone/>
              <a:defRPr sz="3000" i="0" u="none" strike="noStrike" cap="none">
                <a:solidFill>
                  <a:schemeClr val="dk1"/>
                </a:solidFill>
                <a:latin typeface="Muli"/>
                <a:ea typeface="Muli"/>
                <a:cs typeface="Muli"/>
                <a:sym typeface="Muli"/>
              </a:defRPr>
            </a:lvl1pPr>
            <a:lvl2pPr lvl="1"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2pPr>
            <a:lvl3pPr lvl="2"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3pPr>
            <a:lvl4pPr lvl="3"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4pPr>
            <a:lvl5pPr lvl="4"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5pPr>
            <a:lvl6pPr lvl="5"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6pPr>
            <a:lvl7pPr lvl="6"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7pPr>
            <a:lvl8pPr lvl="7"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8pPr>
            <a:lvl9pPr lvl="8"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9pPr>
          </a:lstStyle>
          <a:p>
            <a:endParaRPr/>
          </a:p>
        </p:txBody>
      </p:sp>
      <p:sp>
        <p:nvSpPr>
          <p:cNvPr id="300" name="Google Shape;300;p48"/>
          <p:cNvSpPr txBox="1">
            <a:spLocks noGrp="1"/>
          </p:cNvSpPr>
          <p:nvPr>
            <p:ph type="body" idx="2"/>
          </p:nvPr>
        </p:nvSpPr>
        <p:spPr>
          <a:xfrm>
            <a:off x="6414000" y="1668525"/>
            <a:ext cx="5004300" cy="4183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chemeClr val="dk1"/>
              </a:buClr>
              <a:buSzPts val="1800"/>
              <a:buFont typeface="Muli"/>
              <a:buChar char="■"/>
              <a:defRPr sz="1800">
                <a:latin typeface="Muli"/>
                <a:ea typeface="Muli"/>
                <a:cs typeface="Muli"/>
                <a:sym typeface="Muli"/>
              </a:defRPr>
            </a:lvl1pPr>
            <a:lvl2pPr marL="914400" lvl="1" indent="-342900" rtl="0">
              <a:spcBef>
                <a:spcPts val="0"/>
              </a:spcBef>
              <a:spcAft>
                <a:spcPts val="0"/>
              </a:spcAft>
              <a:buClr>
                <a:schemeClr val="dk1"/>
              </a:buClr>
              <a:buSzPts val="1800"/>
              <a:buFont typeface="Muli"/>
              <a:buChar char="□"/>
              <a:defRPr sz="1800">
                <a:latin typeface="Muli"/>
                <a:ea typeface="Muli"/>
                <a:cs typeface="Muli"/>
                <a:sym typeface="Muli"/>
              </a:defRPr>
            </a:lvl2pPr>
            <a:lvl3pPr marL="1371600" lvl="2" indent="-342900" rtl="0">
              <a:spcBef>
                <a:spcPts val="0"/>
              </a:spcBef>
              <a:spcAft>
                <a:spcPts val="0"/>
              </a:spcAft>
              <a:buClr>
                <a:schemeClr val="dk1"/>
              </a:buClr>
              <a:buSzPts val="1800"/>
              <a:buFont typeface="Muli"/>
              <a:buChar char="■"/>
              <a:defRPr sz="1800">
                <a:latin typeface="Muli"/>
                <a:ea typeface="Muli"/>
                <a:cs typeface="Muli"/>
                <a:sym typeface="Muli"/>
              </a:defRPr>
            </a:lvl3pPr>
            <a:lvl4pPr marL="1828800" lvl="3" indent="-342900" rtl="0">
              <a:spcBef>
                <a:spcPts val="0"/>
              </a:spcBef>
              <a:spcAft>
                <a:spcPts val="0"/>
              </a:spcAft>
              <a:buClr>
                <a:schemeClr val="dk1"/>
              </a:buClr>
              <a:buSzPts val="1800"/>
              <a:buFont typeface="Muli"/>
              <a:buChar char="■"/>
              <a:defRPr sz="1800">
                <a:latin typeface="Muli"/>
                <a:ea typeface="Muli"/>
                <a:cs typeface="Muli"/>
                <a:sym typeface="Muli"/>
              </a:defRPr>
            </a:lvl4pPr>
            <a:lvl5pPr marL="2286000" lvl="4" indent="-342900" rtl="0">
              <a:spcBef>
                <a:spcPts val="0"/>
              </a:spcBef>
              <a:spcAft>
                <a:spcPts val="0"/>
              </a:spcAft>
              <a:buClr>
                <a:schemeClr val="dk1"/>
              </a:buClr>
              <a:buSzPts val="1800"/>
              <a:buFont typeface="Muli"/>
              <a:buChar char="□"/>
              <a:defRPr sz="1800">
                <a:latin typeface="Muli"/>
                <a:ea typeface="Muli"/>
                <a:cs typeface="Muli"/>
                <a:sym typeface="Muli"/>
              </a:defRPr>
            </a:lvl5pPr>
            <a:lvl6pPr marL="2743200" lvl="5" indent="-342900" rtl="0">
              <a:spcBef>
                <a:spcPts val="0"/>
              </a:spcBef>
              <a:spcAft>
                <a:spcPts val="0"/>
              </a:spcAft>
              <a:buClr>
                <a:schemeClr val="dk1"/>
              </a:buClr>
              <a:buSzPts val="1800"/>
              <a:buFont typeface="Muli"/>
              <a:buChar char="■"/>
              <a:defRPr sz="1800">
                <a:latin typeface="Muli"/>
                <a:ea typeface="Muli"/>
                <a:cs typeface="Muli"/>
                <a:sym typeface="Muli"/>
              </a:defRPr>
            </a:lvl6pPr>
            <a:lvl7pPr marL="3200400" lvl="6" indent="-342900" rtl="0">
              <a:spcBef>
                <a:spcPts val="0"/>
              </a:spcBef>
              <a:spcAft>
                <a:spcPts val="0"/>
              </a:spcAft>
              <a:buClr>
                <a:schemeClr val="dk1"/>
              </a:buClr>
              <a:buSzPts val="1800"/>
              <a:buFont typeface="Muli"/>
              <a:buChar char="■"/>
              <a:defRPr sz="1800">
                <a:latin typeface="Muli"/>
                <a:ea typeface="Muli"/>
                <a:cs typeface="Muli"/>
                <a:sym typeface="Muli"/>
              </a:defRPr>
            </a:lvl7pPr>
            <a:lvl8pPr marL="3657600" lvl="7" indent="-342900" rtl="0">
              <a:spcBef>
                <a:spcPts val="0"/>
              </a:spcBef>
              <a:spcAft>
                <a:spcPts val="0"/>
              </a:spcAft>
              <a:buClr>
                <a:schemeClr val="dk1"/>
              </a:buClr>
              <a:buSzPts val="1800"/>
              <a:buFont typeface="Muli"/>
              <a:buChar char="□"/>
              <a:defRPr sz="1800">
                <a:latin typeface="Muli"/>
                <a:ea typeface="Muli"/>
                <a:cs typeface="Muli"/>
                <a:sym typeface="Muli"/>
              </a:defRPr>
            </a:lvl8pPr>
            <a:lvl9pPr marL="4114800" lvl="8" indent="-342900" rtl="0">
              <a:spcBef>
                <a:spcPts val="0"/>
              </a:spcBef>
              <a:spcAft>
                <a:spcPts val="0"/>
              </a:spcAft>
              <a:buClr>
                <a:schemeClr val="dk1"/>
              </a:buClr>
              <a:buSzPts val="1800"/>
              <a:buFont typeface="Muli"/>
              <a:buChar char="■"/>
              <a:defRPr sz="1800">
                <a:latin typeface="Muli"/>
                <a:ea typeface="Muli"/>
                <a:cs typeface="Muli"/>
                <a:sym typeface="Muli"/>
              </a:defRPr>
            </a:lvl9pPr>
          </a:lstStyle>
          <a:p>
            <a:endParaRPr/>
          </a:p>
        </p:txBody>
      </p:sp>
      <p:sp>
        <p:nvSpPr>
          <p:cNvPr id="301" name="Google Shape;301;p48"/>
          <p:cNvSpPr txBox="1">
            <a:spLocks noGrp="1"/>
          </p:cNvSpPr>
          <p:nvPr>
            <p:ph type="title" idx="3"/>
          </p:nvPr>
        </p:nvSpPr>
        <p:spPr>
          <a:xfrm>
            <a:off x="6414000" y="533400"/>
            <a:ext cx="50160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1"/>
              </a:buClr>
              <a:buSzPts val="1400"/>
              <a:buFont typeface="Muli"/>
              <a:buNone/>
              <a:defRPr sz="3000" i="0" u="none" strike="noStrike" cap="none">
                <a:solidFill>
                  <a:schemeClr val="dk1"/>
                </a:solidFill>
                <a:latin typeface="Muli"/>
                <a:ea typeface="Muli"/>
                <a:cs typeface="Muli"/>
                <a:sym typeface="Muli"/>
              </a:defRPr>
            </a:lvl1pPr>
            <a:lvl2pPr lvl="1"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2pPr>
            <a:lvl3pPr lvl="2"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3pPr>
            <a:lvl4pPr lvl="3"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4pPr>
            <a:lvl5pPr lvl="4"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5pPr>
            <a:lvl6pPr lvl="5"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6pPr>
            <a:lvl7pPr lvl="6"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7pPr>
            <a:lvl8pPr lvl="7"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8pPr>
            <a:lvl9pPr lvl="8" rtl="0">
              <a:spcBef>
                <a:spcPts val="0"/>
              </a:spcBef>
              <a:spcAft>
                <a:spcPts val="0"/>
              </a:spcAft>
              <a:buClr>
                <a:schemeClr val="accent6"/>
              </a:buClr>
              <a:buSzPts val="1400"/>
              <a:buFont typeface="Muli"/>
              <a:buNone/>
              <a:defRPr sz="1800">
                <a:solidFill>
                  <a:schemeClr val="accent6"/>
                </a:solidFill>
                <a:latin typeface="Muli"/>
                <a:ea typeface="Muli"/>
                <a:cs typeface="Muli"/>
                <a:sym typeface="Muli"/>
              </a:defRPr>
            </a:lvl9pPr>
          </a:lstStyle>
          <a:p>
            <a:endParaRPr/>
          </a:p>
        </p:txBody>
      </p:sp>
      <p:sp>
        <p:nvSpPr>
          <p:cNvPr id="302" name="Google Shape;302;p48"/>
          <p:cNvSpPr txBox="1"/>
          <p:nvPr/>
        </p:nvSpPr>
        <p:spPr>
          <a:xfrm>
            <a:off x="685800" y="6096000"/>
            <a:ext cx="3921000" cy="1530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000">
                <a:latin typeface="Muli"/>
                <a:ea typeface="Muli"/>
                <a:cs typeface="Muli"/>
                <a:sym typeface="Muli"/>
              </a:rPr>
              <a:t>Busara Center For Behavioral Economics | 2023</a:t>
            </a:r>
            <a:endParaRPr sz="1000">
              <a:latin typeface="Muli"/>
              <a:ea typeface="Muli"/>
              <a:cs typeface="Muli"/>
              <a:sym typeface="Muli"/>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lank">
  <p:cSld name="Title and Content_1_2">
    <p:spTree>
      <p:nvGrpSpPr>
        <p:cNvPr id="1" name="Shape 303"/>
        <p:cNvGrpSpPr/>
        <p:nvPr/>
      </p:nvGrpSpPr>
      <p:grpSpPr>
        <a:xfrm>
          <a:off x="0" y="0"/>
          <a:ext cx="0" cy="0"/>
          <a:chOff x="0" y="0"/>
          <a:chExt cx="0" cy="0"/>
        </a:xfrm>
      </p:grpSpPr>
      <p:sp>
        <p:nvSpPr>
          <p:cNvPr id="304" name="Google Shape;304;p49"/>
          <p:cNvSpPr txBox="1">
            <a:spLocks noGrp="1"/>
          </p:cNvSpPr>
          <p:nvPr>
            <p:ph type="sldNum" idx="12"/>
          </p:nvPr>
        </p:nvSpPr>
        <p:spPr>
          <a:xfrm>
            <a:off x="8615362" y="6072187"/>
            <a:ext cx="2743200" cy="365100"/>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spcAft>
                <a:spcPts val="0"/>
              </a:spcAft>
              <a:buNone/>
              <a:defRPr sz="1200">
                <a:solidFill>
                  <a:srgbClr val="0C2334"/>
                </a:solidFill>
                <a:latin typeface="Source Sans Pro"/>
                <a:ea typeface="Source Sans Pro"/>
                <a:cs typeface="Source Sans Pro"/>
                <a:sym typeface="Source Sans Pro"/>
              </a:defRPr>
            </a:lvl1pPr>
            <a:lvl2pPr marL="0" marR="0" lvl="1" indent="0" algn="r" rtl="0">
              <a:spcBef>
                <a:spcPts val="0"/>
              </a:spcBef>
              <a:spcAft>
                <a:spcPts val="0"/>
              </a:spcAft>
              <a:buNone/>
              <a:defRPr sz="1200">
                <a:solidFill>
                  <a:srgbClr val="0C2334"/>
                </a:solidFill>
                <a:latin typeface="Source Sans Pro"/>
                <a:ea typeface="Source Sans Pro"/>
                <a:cs typeface="Source Sans Pro"/>
                <a:sym typeface="Source Sans Pro"/>
              </a:defRPr>
            </a:lvl2pPr>
            <a:lvl3pPr marL="0" marR="0" lvl="2" indent="0" algn="r" rtl="0">
              <a:spcBef>
                <a:spcPts val="0"/>
              </a:spcBef>
              <a:spcAft>
                <a:spcPts val="0"/>
              </a:spcAft>
              <a:buNone/>
              <a:defRPr sz="1200">
                <a:solidFill>
                  <a:srgbClr val="0C2334"/>
                </a:solidFill>
                <a:latin typeface="Source Sans Pro"/>
                <a:ea typeface="Source Sans Pro"/>
                <a:cs typeface="Source Sans Pro"/>
                <a:sym typeface="Source Sans Pro"/>
              </a:defRPr>
            </a:lvl3pPr>
            <a:lvl4pPr marL="0" marR="0" lvl="3" indent="0" algn="r" rtl="0">
              <a:spcBef>
                <a:spcPts val="0"/>
              </a:spcBef>
              <a:spcAft>
                <a:spcPts val="0"/>
              </a:spcAft>
              <a:buNone/>
              <a:defRPr sz="1200">
                <a:solidFill>
                  <a:srgbClr val="0C2334"/>
                </a:solidFill>
                <a:latin typeface="Source Sans Pro"/>
                <a:ea typeface="Source Sans Pro"/>
                <a:cs typeface="Source Sans Pro"/>
                <a:sym typeface="Source Sans Pro"/>
              </a:defRPr>
            </a:lvl4pPr>
            <a:lvl5pPr marL="0" marR="0" lvl="4" indent="0" algn="r" rtl="0">
              <a:spcBef>
                <a:spcPts val="0"/>
              </a:spcBef>
              <a:spcAft>
                <a:spcPts val="0"/>
              </a:spcAft>
              <a:buNone/>
              <a:defRPr sz="1200">
                <a:solidFill>
                  <a:srgbClr val="0C2334"/>
                </a:solidFill>
                <a:latin typeface="Source Sans Pro"/>
                <a:ea typeface="Source Sans Pro"/>
                <a:cs typeface="Source Sans Pro"/>
                <a:sym typeface="Source Sans Pro"/>
              </a:defRPr>
            </a:lvl5pPr>
            <a:lvl6pPr marL="0" marR="0" lvl="5" indent="0" algn="r" rtl="0">
              <a:spcBef>
                <a:spcPts val="0"/>
              </a:spcBef>
              <a:spcAft>
                <a:spcPts val="0"/>
              </a:spcAft>
              <a:buNone/>
              <a:defRPr sz="1200">
                <a:solidFill>
                  <a:srgbClr val="0C2334"/>
                </a:solidFill>
                <a:latin typeface="Source Sans Pro"/>
                <a:ea typeface="Source Sans Pro"/>
                <a:cs typeface="Source Sans Pro"/>
                <a:sym typeface="Source Sans Pro"/>
              </a:defRPr>
            </a:lvl6pPr>
            <a:lvl7pPr marL="0" marR="0" lvl="6" indent="0" algn="r" rtl="0">
              <a:spcBef>
                <a:spcPts val="0"/>
              </a:spcBef>
              <a:spcAft>
                <a:spcPts val="0"/>
              </a:spcAft>
              <a:buNone/>
              <a:defRPr sz="1200">
                <a:solidFill>
                  <a:srgbClr val="0C2334"/>
                </a:solidFill>
                <a:latin typeface="Source Sans Pro"/>
                <a:ea typeface="Source Sans Pro"/>
                <a:cs typeface="Source Sans Pro"/>
                <a:sym typeface="Source Sans Pro"/>
              </a:defRPr>
            </a:lvl7pPr>
            <a:lvl8pPr marL="0" marR="0" lvl="7" indent="0" algn="r" rtl="0">
              <a:spcBef>
                <a:spcPts val="0"/>
              </a:spcBef>
              <a:spcAft>
                <a:spcPts val="0"/>
              </a:spcAft>
              <a:buNone/>
              <a:defRPr sz="1200">
                <a:solidFill>
                  <a:srgbClr val="0C2334"/>
                </a:solidFill>
                <a:latin typeface="Source Sans Pro"/>
                <a:ea typeface="Source Sans Pro"/>
                <a:cs typeface="Source Sans Pro"/>
                <a:sym typeface="Source Sans Pro"/>
              </a:defRPr>
            </a:lvl8pPr>
            <a:lvl9pPr marL="0" marR="0" lvl="8" indent="0" algn="r" rtl="0">
              <a:spcBef>
                <a:spcPts val="0"/>
              </a:spcBef>
              <a:spcAft>
                <a:spcPts val="0"/>
              </a:spcAft>
              <a:buNone/>
              <a:defRPr sz="1200">
                <a:solidFill>
                  <a:srgbClr val="0C2334"/>
                </a:solidFill>
                <a:latin typeface="Source Sans Pro"/>
                <a:ea typeface="Source Sans Pro"/>
                <a:cs typeface="Source Sans Pro"/>
                <a:sym typeface="Source Sans Pro"/>
              </a:defRPr>
            </a:lvl9pPr>
          </a:lstStyle>
          <a:p>
            <a:pPr marL="0" lvl="0" indent="0" algn="r" rtl="0">
              <a:spcBef>
                <a:spcPts val="0"/>
              </a:spcBef>
              <a:spcAft>
                <a:spcPts val="0"/>
              </a:spcAft>
              <a:buNone/>
            </a:pPr>
            <a:fld id="{00000000-1234-1234-1234-123412341234}" type="slidenum">
              <a:rPr lang="en-US"/>
              <a:t>‹#›</a:t>
            </a:fld>
            <a:endParaRPr/>
          </a:p>
        </p:txBody>
      </p:sp>
      <p:sp>
        <p:nvSpPr>
          <p:cNvPr id="305" name="Google Shape;305;p49"/>
          <p:cNvSpPr/>
          <p:nvPr/>
        </p:nvSpPr>
        <p:spPr>
          <a:xfrm>
            <a:off x="-17350" y="5833650"/>
            <a:ext cx="12209400" cy="10242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losing slide">
  <p:cSld name="Half Solid_grey_1">
    <p:spTree>
      <p:nvGrpSpPr>
        <p:cNvPr id="1" name="Shape 306"/>
        <p:cNvGrpSpPr/>
        <p:nvPr/>
      </p:nvGrpSpPr>
      <p:grpSpPr>
        <a:xfrm>
          <a:off x="0" y="0"/>
          <a:ext cx="0" cy="0"/>
          <a:chOff x="0" y="0"/>
          <a:chExt cx="0" cy="0"/>
        </a:xfrm>
      </p:grpSpPr>
      <p:pic>
        <p:nvPicPr>
          <p:cNvPr id="307" name="Google Shape;307;p50"/>
          <p:cNvPicPr preferRelativeResize="0"/>
          <p:nvPr/>
        </p:nvPicPr>
        <p:blipFill rotWithShape="1">
          <a:blip r:embed="rId2">
            <a:alphaModFix/>
          </a:blip>
          <a:srcRect t="10428" b="5197"/>
          <a:stretch/>
        </p:blipFill>
        <p:spPr>
          <a:xfrm>
            <a:off x="0" y="0"/>
            <a:ext cx="12192005" cy="6858000"/>
          </a:xfrm>
          <a:prstGeom prst="rect">
            <a:avLst/>
          </a:prstGeom>
          <a:noFill/>
          <a:ln>
            <a:noFill/>
          </a:ln>
        </p:spPr>
      </p:pic>
      <p:sp>
        <p:nvSpPr>
          <p:cNvPr id="308" name="Google Shape;308;p50"/>
          <p:cNvSpPr/>
          <p:nvPr/>
        </p:nvSpPr>
        <p:spPr>
          <a:xfrm>
            <a:off x="0" y="4572000"/>
            <a:ext cx="12192000" cy="2286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Section Layout (Neutral 1)">
  <p:cSld name="OBJECT_2_2_1_1">
    <p:spTree>
      <p:nvGrpSpPr>
        <p:cNvPr id="1" name="Shape 29"/>
        <p:cNvGrpSpPr/>
        <p:nvPr/>
      </p:nvGrpSpPr>
      <p:grpSpPr>
        <a:xfrm>
          <a:off x="0" y="0"/>
          <a:ext cx="0" cy="0"/>
          <a:chOff x="0" y="0"/>
          <a:chExt cx="0" cy="0"/>
        </a:xfrm>
      </p:grpSpPr>
      <p:pic>
        <p:nvPicPr>
          <p:cNvPr id="30" name="Google Shape;30;p6"/>
          <p:cNvPicPr preferRelativeResize="0"/>
          <p:nvPr/>
        </p:nvPicPr>
        <p:blipFill rotWithShape="1">
          <a:blip r:embed="rId2">
            <a:alphaModFix/>
          </a:blip>
          <a:srcRect b="15626"/>
          <a:stretch/>
        </p:blipFill>
        <p:spPr>
          <a:xfrm>
            <a:off x="0" y="0"/>
            <a:ext cx="12192000" cy="6858000"/>
          </a:xfrm>
          <a:prstGeom prst="rect">
            <a:avLst/>
          </a:prstGeom>
          <a:noFill/>
          <a:ln>
            <a:noFill/>
          </a:ln>
        </p:spPr>
      </p:pic>
      <p:sp>
        <p:nvSpPr>
          <p:cNvPr id="31" name="Google Shape;31;p6"/>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32" name="Google Shape;32;p6"/>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3" name="Google Shape;33;p6"/>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09"/>
        <p:cNvGrpSpPr/>
        <p:nvPr/>
      </p:nvGrpSpPr>
      <p:grpSpPr>
        <a:xfrm>
          <a:off x="0" y="0"/>
          <a:ext cx="0" cy="0"/>
          <a:chOff x="0" y="0"/>
          <a:chExt cx="0" cy="0"/>
        </a:xfrm>
      </p:grpSpPr>
      <p:sp>
        <p:nvSpPr>
          <p:cNvPr id="310" name="Google Shape;310;p51"/>
          <p:cNvSpPr txBox="1">
            <a:spLocks noGrp="1"/>
          </p:cNvSpPr>
          <p:nvPr>
            <p:ph type="title"/>
          </p:nvPr>
        </p:nvSpPr>
        <p:spPr>
          <a:xfrm>
            <a:off x="415600" y="593367"/>
            <a:ext cx="11360700" cy="763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11" name="Google Shape;311;p51"/>
          <p:cNvSpPr txBox="1">
            <a:spLocks noGrp="1"/>
          </p:cNvSpPr>
          <p:nvPr>
            <p:ph type="body" idx="1"/>
          </p:nvPr>
        </p:nvSpPr>
        <p:spPr>
          <a:xfrm>
            <a:off x="415600" y="1536633"/>
            <a:ext cx="11360700" cy="4555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42900" rtl="0">
              <a:spcBef>
                <a:spcPts val="0"/>
              </a:spcBef>
              <a:spcAft>
                <a:spcPts val="0"/>
              </a:spcAft>
              <a:buSzPts val="1800"/>
              <a:buChar char="□"/>
              <a:defRPr/>
            </a:lvl2pPr>
            <a:lvl3pPr marL="1371600" lvl="2" indent="-342900" rtl="0">
              <a:spcBef>
                <a:spcPts val="0"/>
              </a:spcBef>
              <a:spcAft>
                <a:spcPts val="0"/>
              </a:spcAft>
              <a:buSzPts val="1800"/>
              <a:buChar char="■"/>
              <a:defRPr/>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312" name="Google Shape;312;p51"/>
          <p:cNvSpPr txBox="1">
            <a:spLocks noGrp="1"/>
          </p:cNvSpPr>
          <p:nvPr>
            <p:ph type="sldNum" idx="12"/>
          </p:nvPr>
        </p:nvSpPr>
        <p:spPr>
          <a:xfrm>
            <a:off x="11296610" y="6217622"/>
            <a:ext cx="731700" cy="5247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313"/>
        <p:cNvGrpSpPr/>
        <p:nvPr/>
      </p:nvGrpSpPr>
      <p:grpSpPr>
        <a:xfrm>
          <a:off x="0" y="0"/>
          <a:ext cx="0" cy="0"/>
          <a:chOff x="0" y="0"/>
          <a:chExt cx="0" cy="0"/>
        </a:xfrm>
      </p:grpSpPr>
      <p:sp>
        <p:nvSpPr>
          <p:cNvPr id="314" name="Google Shape;314;p52"/>
          <p:cNvSpPr txBox="1">
            <a:spLocks noGrp="1"/>
          </p:cNvSpPr>
          <p:nvPr>
            <p:ph type="ctrTitle"/>
          </p:nvPr>
        </p:nvSpPr>
        <p:spPr>
          <a:xfrm>
            <a:off x="415611" y="992767"/>
            <a:ext cx="11360700" cy="2736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900"/>
              <a:buNone/>
              <a:defRPr sz="6900"/>
            </a:lvl1pPr>
            <a:lvl2pPr lvl="1" algn="ctr" rtl="0">
              <a:spcBef>
                <a:spcPts val="0"/>
              </a:spcBef>
              <a:spcAft>
                <a:spcPts val="0"/>
              </a:spcAft>
              <a:buSzPts val="6900"/>
              <a:buNone/>
              <a:defRPr sz="6900"/>
            </a:lvl2pPr>
            <a:lvl3pPr lvl="2" algn="ctr" rtl="0">
              <a:spcBef>
                <a:spcPts val="0"/>
              </a:spcBef>
              <a:spcAft>
                <a:spcPts val="0"/>
              </a:spcAft>
              <a:buSzPts val="6900"/>
              <a:buNone/>
              <a:defRPr sz="6900"/>
            </a:lvl3pPr>
            <a:lvl4pPr lvl="3" algn="ctr" rtl="0">
              <a:spcBef>
                <a:spcPts val="0"/>
              </a:spcBef>
              <a:spcAft>
                <a:spcPts val="0"/>
              </a:spcAft>
              <a:buSzPts val="6900"/>
              <a:buNone/>
              <a:defRPr sz="6900"/>
            </a:lvl4pPr>
            <a:lvl5pPr lvl="4" algn="ctr" rtl="0">
              <a:spcBef>
                <a:spcPts val="0"/>
              </a:spcBef>
              <a:spcAft>
                <a:spcPts val="0"/>
              </a:spcAft>
              <a:buSzPts val="6900"/>
              <a:buNone/>
              <a:defRPr sz="6900"/>
            </a:lvl5pPr>
            <a:lvl6pPr lvl="5" algn="ctr" rtl="0">
              <a:spcBef>
                <a:spcPts val="0"/>
              </a:spcBef>
              <a:spcAft>
                <a:spcPts val="0"/>
              </a:spcAft>
              <a:buSzPts val="6900"/>
              <a:buNone/>
              <a:defRPr sz="6900"/>
            </a:lvl6pPr>
            <a:lvl7pPr lvl="6" algn="ctr" rtl="0">
              <a:spcBef>
                <a:spcPts val="0"/>
              </a:spcBef>
              <a:spcAft>
                <a:spcPts val="0"/>
              </a:spcAft>
              <a:buSzPts val="6900"/>
              <a:buNone/>
              <a:defRPr sz="6900"/>
            </a:lvl7pPr>
            <a:lvl8pPr lvl="7" algn="ctr" rtl="0">
              <a:spcBef>
                <a:spcPts val="0"/>
              </a:spcBef>
              <a:spcAft>
                <a:spcPts val="0"/>
              </a:spcAft>
              <a:buSzPts val="6900"/>
              <a:buNone/>
              <a:defRPr sz="6900"/>
            </a:lvl8pPr>
            <a:lvl9pPr lvl="8" algn="ctr" rtl="0">
              <a:spcBef>
                <a:spcPts val="0"/>
              </a:spcBef>
              <a:spcAft>
                <a:spcPts val="0"/>
              </a:spcAft>
              <a:buSzPts val="6900"/>
              <a:buNone/>
              <a:defRPr sz="6900"/>
            </a:lvl9pPr>
          </a:lstStyle>
          <a:p>
            <a:endParaRPr/>
          </a:p>
        </p:txBody>
      </p:sp>
      <p:sp>
        <p:nvSpPr>
          <p:cNvPr id="315" name="Google Shape;315;p52"/>
          <p:cNvSpPr txBox="1">
            <a:spLocks noGrp="1"/>
          </p:cNvSpPr>
          <p:nvPr>
            <p:ph type="subTitle" idx="1"/>
          </p:nvPr>
        </p:nvSpPr>
        <p:spPr>
          <a:xfrm>
            <a:off x="415600" y="3778833"/>
            <a:ext cx="11360700" cy="105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700"/>
              <a:buNone/>
              <a:defRPr sz="3700"/>
            </a:lvl1pPr>
            <a:lvl2pPr lvl="1" algn="ctr" rtl="0">
              <a:lnSpc>
                <a:spcPct val="100000"/>
              </a:lnSpc>
              <a:spcBef>
                <a:spcPts val="0"/>
              </a:spcBef>
              <a:spcAft>
                <a:spcPts val="0"/>
              </a:spcAft>
              <a:buSzPts val="3700"/>
              <a:buNone/>
              <a:defRPr sz="3700"/>
            </a:lvl2pPr>
            <a:lvl3pPr lvl="2" algn="ctr" rtl="0">
              <a:lnSpc>
                <a:spcPct val="100000"/>
              </a:lnSpc>
              <a:spcBef>
                <a:spcPts val="0"/>
              </a:spcBef>
              <a:spcAft>
                <a:spcPts val="0"/>
              </a:spcAft>
              <a:buSzPts val="3700"/>
              <a:buNone/>
              <a:defRPr sz="3700"/>
            </a:lvl3pPr>
            <a:lvl4pPr lvl="3" algn="ctr" rtl="0">
              <a:lnSpc>
                <a:spcPct val="100000"/>
              </a:lnSpc>
              <a:spcBef>
                <a:spcPts val="0"/>
              </a:spcBef>
              <a:spcAft>
                <a:spcPts val="0"/>
              </a:spcAft>
              <a:buSzPts val="3700"/>
              <a:buNone/>
              <a:defRPr sz="3700"/>
            </a:lvl4pPr>
            <a:lvl5pPr lvl="4" algn="ctr" rtl="0">
              <a:lnSpc>
                <a:spcPct val="100000"/>
              </a:lnSpc>
              <a:spcBef>
                <a:spcPts val="0"/>
              </a:spcBef>
              <a:spcAft>
                <a:spcPts val="0"/>
              </a:spcAft>
              <a:buSzPts val="3700"/>
              <a:buNone/>
              <a:defRPr sz="3700"/>
            </a:lvl5pPr>
            <a:lvl6pPr lvl="5" algn="ctr" rtl="0">
              <a:lnSpc>
                <a:spcPct val="100000"/>
              </a:lnSpc>
              <a:spcBef>
                <a:spcPts val="0"/>
              </a:spcBef>
              <a:spcAft>
                <a:spcPts val="0"/>
              </a:spcAft>
              <a:buSzPts val="3700"/>
              <a:buNone/>
              <a:defRPr sz="3700"/>
            </a:lvl6pPr>
            <a:lvl7pPr lvl="6" algn="ctr" rtl="0">
              <a:lnSpc>
                <a:spcPct val="100000"/>
              </a:lnSpc>
              <a:spcBef>
                <a:spcPts val="0"/>
              </a:spcBef>
              <a:spcAft>
                <a:spcPts val="0"/>
              </a:spcAft>
              <a:buSzPts val="3700"/>
              <a:buNone/>
              <a:defRPr sz="3700"/>
            </a:lvl7pPr>
            <a:lvl8pPr lvl="7" algn="ctr" rtl="0">
              <a:lnSpc>
                <a:spcPct val="100000"/>
              </a:lnSpc>
              <a:spcBef>
                <a:spcPts val="0"/>
              </a:spcBef>
              <a:spcAft>
                <a:spcPts val="0"/>
              </a:spcAft>
              <a:buSzPts val="3700"/>
              <a:buNone/>
              <a:defRPr sz="3700"/>
            </a:lvl8pPr>
            <a:lvl9pPr lvl="8" algn="ctr" rtl="0">
              <a:lnSpc>
                <a:spcPct val="100000"/>
              </a:lnSpc>
              <a:spcBef>
                <a:spcPts val="0"/>
              </a:spcBef>
              <a:spcAft>
                <a:spcPts val="0"/>
              </a:spcAft>
              <a:buSzPts val="3700"/>
              <a:buNone/>
              <a:defRPr sz="3700"/>
            </a:lvl9pPr>
          </a:lstStyle>
          <a:p>
            <a:endParaRPr/>
          </a:p>
        </p:txBody>
      </p:sp>
      <p:sp>
        <p:nvSpPr>
          <p:cNvPr id="316" name="Google Shape;316;p52"/>
          <p:cNvSpPr txBox="1">
            <a:spLocks noGrp="1"/>
          </p:cNvSpPr>
          <p:nvPr>
            <p:ph type="sldNum" idx="12"/>
          </p:nvPr>
        </p:nvSpPr>
        <p:spPr>
          <a:xfrm>
            <a:off x="11296610" y="6217622"/>
            <a:ext cx="731700" cy="5247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Main Section Layout (Agriculture)" type="obj">
  <p:cSld name="OBJECT">
    <p:spTree>
      <p:nvGrpSpPr>
        <p:cNvPr id="1" name="Shape 321"/>
        <p:cNvGrpSpPr/>
        <p:nvPr/>
      </p:nvGrpSpPr>
      <p:grpSpPr>
        <a:xfrm>
          <a:off x="0" y="0"/>
          <a:ext cx="0" cy="0"/>
          <a:chOff x="0" y="0"/>
          <a:chExt cx="0" cy="0"/>
        </a:xfrm>
      </p:grpSpPr>
      <p:pic>
        <p:nvPicPr>
          <p:cNvPr id="322" name="Google Shape;322;p54"/>
          <p:cNvPicPr preferRelativeResize="0"/>
          <p:nvPr/>
        </p:nvPicPr>
        <p:blipFill rotWithShape="1">
          <a:blip r:embed="rId2">
            <a:alphaModFix/>
          </a:blip>
          <a:srcRect t="936" b="14682"/>
          <a:stretch/>
        </p:blipFill>
        <p:spPr>
          <a:xfrm>
            <a:off x="0" y="0"/>
            <a:ext cx="12192000" cy="6858000"/>
          </a:xfrm>
          <a:prstGeom prst="rect">
            <a:avLst/>
          </a:prstGeom>
          <a:noFill/>
          <a:ln>
            <a:noFill/>
          </a:ln>
        </p:spPr>
      </p:pic>
      <p:sp>
        <p:nvSpPr>
          <p:cNvPr id="323" name="Google Shape;323;p54"/>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24" name="Google Shape;324;p54"/>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25" name="Google Shape;325;p54"/>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Main Section Layout (Agriculture 2)">
  <p:cSld name="OBJECT_2">
    <p:spTree>
      <p:nvGrpSpPr>
        <p:cNvPr id="1" name="Shape 326"/>
        <p:cNvGrpSpPr/>
        <p:nvPr/>
      </p:nvGrpSpPr>
      <p:grpSpPr>
        <a:xfrm>
          <a:off x="0" y="0"/>
          <a:ext cx="0" cy="0"/>
          <a:chOff x="0" y="0"/>
          <a:chExt cx="0" cy="0"/>
        </a:xfrm>
      </p:grpSpPr>
      <p:pic>
        <p:nvPicPr>
          <p:cNvPr id="327" name="Google Shape;327;p55"/>
          <p:cNvPicPr preferRelativeResize="0"/>
          <p:nvPr/>
        </p:nvPicPr>
        <p:blipFill rotWithShape="1">
          <a:blip r:embed="rId2">
            <a:alphaModFix/>
          </a:blip>
          <a:srcRect t="8255" b="8695"/>
          <a:stretch/>
        </p:blipFill>
        <p:spPr>
          <a:xfrm>
            <a:off x="-114300" y="0"/>
            <a:ext cx="12414974" cy="6858001"/>
          </a:xfrm>
          <a:prstGeom prst="rect">
            <a:avLst/>
          </a:prstGeom>
          <a:noFill/>
          <a:ln>
            <a:noFill/>
          </a:ln>
        </p:spPr>
      </p:pic>
      <p:sp>
        <p:nvSpPr>
          <p:cNvPr id="328" name="Google Shape;328;p55"/>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29" name="Google Shape;329;p55"/>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30" name="Google Shape;330;p55"/>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Main Section Layout (Merchants &amp; Fishing)">
  <p:cSld name="OBJECT_2_2">
    <p:spTree>
      <p:nvGrpSpPr>
        <p:cNvPr id="1" name="Shape 331"/>
        <p:cNvGrpSpPr/>
        <p:nvPr/>
      </p:nvGrpSpPr>
      <p:grpSpPr>
        <a:xfrm>
          <a:off x="0" y="0"/>
          <a:ext cx="0" cy="0"/>
          <a:chOff x="0" y="0"/>
          <a:chExt cx="0" cy="0"/>
        </a:xfrm>
      </p:grpSpPr>
      <p:pic>
        <p:nvPicPr>
          <p:cNvPr id="332" name="Google Shape;332;p56"/>
          <p:cNvPicPr preferRelativeResize="0"/>
          <p:nvPr/>
        </p:nvPicPr>
        <p:blipFill rotWithShape="1">
          <a:blip r:embed="rId2">
            <a:alphaModFix/>
          </a:blip>
          <a:srcRect t="3961" b="12118"/>
          <a:stretch/>
        </p:blipFill>
        <p:spPr>
          <a:xfrm>
            <a:off x="-53500" y="0"/>
            <a:ext cx="12287251" cy="6858001"/>
          </a:xfrm>
          <a:prstGeom prst="rect">
            <a:avLst/>
          </a:prstGeom>
          <a:noFill/>
          <a:ln>
            <a:noFill/>
          </a:ln>
        </p:spPr>
      </p:pic>
      <p:sp>
        <p:nvSpPr>
          <p:cNvPr id="333" name="Google Shape;333;p56"/>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34" name="Google Shape;334;p56"/>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35" name="Google Shape;335;p56"/>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Main Section Layout (Landscape)">
  <p:cSld name="OBJECT_2_2_1">
    <p:spTree>
      <p:nvGrpSpPr>
        <p:cNvPr id="1" name="Shape 336"/>
        <p:cNvGrpSpPr/>
        <p:nvPr/>
      </p:nvGrpSpPr>
      <p:grpSpPr>
        <a:xfrm>
          <a:off x="0" y="0"/>
          <a:ext cx="0" cy="0"/>
          <a:chOff x="0" y="0"/>
          <a:chExt cx="0" cy="0"/>
        </a:xfrm>
      </p:grpSpPr>
      <p:pic>
        <p:nvPicPr>
          <p:cNvPr id="337" name="Google Shape;337;p57"/>
          <p:cNvPicPr preferRelativeResize="0"/>
          <p:nvPr/>
        </p:nvPicPr>
        <p:blipFill rotWithShape="1">
          <a:blip r:embed="rId2">
            <a:alphaModFix/>
          </a:blip>
          <a:srcRect b="15476"/>
          <a:stretch/>
        </p:blipFill>
        <p:spPr>
          <a:xfrm>
            <a:off x="-76200" y="-76050"/>
            <a:ext cx="12306302" cy="6934051"/>
          </a:xfrm>
          <a:prstGeom prst="rect">
            <a:avLst/>
          </a:prstGeom>
          <a:noFill/>
          <a:ln>
            <a:noFill/>
          </a:ln>
        </p:spPr>
      </p:pic>
      <p:sp>
        <p:nvSpPr>
          <p:cNvPr id="338" name="Google Shape;338;p57"/>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39" name="Google Shape;339;p57"/>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40" name="Google Shape;340;p57"/>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Main Section Layout (Neutral 1)">
  <p:cSld name="OBJECT_2_2_1_1">
    <p:spTree>
      <p:nvGrpSpPr>
        <p:cNvPr id="1" name="Shape 341"/>
        <p:cNvGrpSpPr/>
        <p:nvPr/>
      </p:nvGrpSpPr>
      <p:grpSpPr>
        <a:xfrm>
          <a:off x="0" y="0"/>
          <a:ext cx="0" cy="0"/>
          <a:chOff x="0" y="0"/>
          <a:chExt cx="0" cy="0"/>
        </a:xfrm>
      </p:grpSpPr>
      <p:pic>
        <p:nvPicPr>
          <p:cNvPr id="342" name="Google Shape;342;p58"/>
          <p:cNvPicPr preferRelativeResize="0"/>
          <p:nvPr/>
        </p:nvPicPr>
        <p:blipFill rotWithShape="1">
          <a:blip r:embed="rId2">
            <a:alphaModFix/>
          </a:blip>
          <a:srcRect b="15626"/>
          <a:stretch/>
        </p:blipFill>
        <p:spPr>
          <a:xfrm>
            <a:off x="0" y="0"/>
            <a:ext cx="12192000" cy="6858000"/>
          </a:xfrm>
          <a:prstGeom prst="rect">
            <a:avLst/>
          </a:prstGeom>
          <a:noFill/>
          <a:ln>
            <a:noFill/>
          </a:ln>
        </p:spPr>
      </p:pic>
      <p:sp>
        <p:nvSpPr>
          <p:cNvPr id="343" name="Google Shape;343;p58"/>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44" name="Google Shape;344;p58"/>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45" name="Google Shape;345;p58"/>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Main Section Layout (Neutral 2)">
  <p:cSld name="OBJECT_2_2_1_1_1">
    <p:spTree>
      <p:nvGrpSpPr>
        <p:cNvPr id="1" name="Shape 346"/>
        <p:cNvGrpSpPr/>
        <p:nvPr/>
      </p:nvGrpSpPr>
      <p:grpSpPr>
        <a:xfrm>
          <a:off x="0" y="0"/>
          <a:ext cx="0" cy="0"/>
          <a:chOff x="0" y="0"/>
          <a:chExt cx="0" cy="0"/>
        </a:xfrm>
      </p:grpSpPr>
      <p:pic>
        <p:nvPicPr>
          <p:cNvPr id="347" name="Google Shape;347;p59"/>
          <p:cNvPicPr preferRelativeResize="0"/>
          <p:nvPr/>
        </p:nvPicPr>
        <p:blipFill rotWithShape="1">
          <a:blip r:embed="rId2">
            <a:alphaModFix/>
          </a:blip>
          <a:srcRect t="4967" b="10701"/>
          <a:stretch/>
        </p:blipFill>
        <p:spPr>
          <a:xfrm>
            <a:off x="-5875" y="0"/>
            <a:ext cx="12197895" cy="6857994"/>
          </a:xfrm>
          <a:prstGeom prst="rect">
            <a:avLst/>
          </a:prstGeom>
          <a:noFill/>
          <a:ln>
            <a:noFill/>
          </a:ln>
        </p:spPr>
      </p:pic>
      <p:sp>
        <p:nvSpPr>
          <p:cNvPr id="348" name="Google Shape;348;p59"/>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49" name="Google Shape;349;p59"/>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50" name="Google Shape;350;p59"/>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Section Layout (Neutral 3)">
  <p:cSld name="OBJECT_2_2_1_1_1_1">
    <p:spTree>
      <p:nvGrpSpPr>
        <p:cNvPr id="1" name="Shape 351"/>
        <p:cNvGrpSpPr/>
        <p:nvPr/>
      </p:nvGrpSpPr>
      <p:grpSpPr>
        <a:xfrm>
          <a:off x="0" y="0"/>
          <a:ext cx="0" cy="0"/>
          <a:chOff x="0" y="0"/>
          <a:chExt cx="0" cy="0"/>
        </a:xfrm>
      </p:grpSpPr>
      <p:pic>
        <p:nvPicPr>
          <p:cNvPr id="352" name="Google Shape;352;p60"/>
          <p:cNvPicPr preferRelativeResize="0"/>
          <p:nvPr/>
        </p:nvPicPr>
        <p:blipFill rotWithShape="1">
          <a:blip r:embed="rId2">
            <a:alphaModFix/>
          </a:blip>
          <a:srcRect t="5627" b="9998"/>
          <a:stretch/>
        </p:blipFill>
        <p:spPr>
          <a:xfrm>
            <a:off x="0" y="0"/>
            <a:ext cx="12191996" cy="6858000"/>
          </a:xfrm>
          <a:prstGeom prst="rect">
            <a:avLst/>
          </a:prstGeom>
          <a:noFill/>
          <a:ln>
            <a:noFill/>
          </a:ln>
        </p:spPr>
      </p:pic>
      <p:sp>
        <p:nvSpPr>
          <p:cNvPr id="353" name="Google Shape;353;p60"/>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54" name="Google Shape;354;p60"/>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55" name="Google Shape;355;p60"/>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Main Section Layout (Neutral 3) 1">
  <p:cSld name="OBJECT_2_2_1_1_1_1_2">
    <p:spTree>
      <p:nvGrpSpPr>
        <p:cNvPr id="1" name="Shape 356"/>
        <p:cNvGrpSpPr/>
        <p:nvPr/>
      </p:nvGrpSpPr>
      <p:grpSpPr>
        <a:xfrm>
          <a:off x="0" y="0"/>
          <a:ext cx="0" cy="0"/>
          <a:chOff x="0" y="0"/>
          <a:chExt cx="0" cy="0"/>
        </a:xfrm>
      </p:grpSpPr>
      <p:pic>
        <p:nvPicPr>
          <p:cNvPr id="357" name="Google Shape;357;p61"/>
          <p:cNvPicPr preferRelativeResize="0"/>
          <p:nvPr/>
        </p:nvPicPr>
        <p:blipFill>
          <a:blip r:embed="rId2">
            <a:alphaModFix/>
          </a:blip>
          <a:stretch>
            <a:fillRect/>
          </a:stretch>
        </p:blipFill>
        <p:spPr>
          <a:xfrm>
            <a:off x="-5887" y="0"/>
            <a:ext cx="12192011" cy="6858006"/>
          </a:xfrm>
          <a:prstGeom prst="rect">
            <a:avLst/>
          </a:prstGeom>
          <a:noFill/>
          <a:ln>
            <a:noFill/>
          </a:ln>
        </p:spPr>
      </p:pic>
      <p:sp>
        <p:nvSpPr>
          <p:cNvPr id="358" name="Google Shape;358;p61"/>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59" name="Google Shape;359;p61"/>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60" name="Google Shape;360;p61"/>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Section Layout (Neutral 2)">
  <p:cSld name="OBJECT_2_2_1_1_1">
    <p:spTree>
      <p:nvGrpSpPr>
        <p:cNvPr id="1" name="Shape 34"/>
        <p:cNvGrpSpPr/>
        <p:nvPr/>
      </p:nvGrpSpPr>
      <p:grpSpPr>
        <a:xfrm>
          <a:off x="0" y="0"/>
          <a:ext cx="0" cy="0"/>
          <a:chOff x="0" y="0"/>
          <a:chExt cx="0" cy="0"/>
        </a:xfrm>
      </p:grpSpPr>
      <p:pic>
        <p:nvPicPr>
          <p:cNvPr id="35" name="Google Shape;35;p7"/>
          <p:cNvPicPr preferRelativeResize="0"/>
          <p:nvPr/>
        </p:nvPicPr>
        <p:blipFill rotWithShape="1">
          <a:blip r:embed="rId2">
            <a:alphaModFix/>
          </a:blip>
          <a:srcRect t="4967" b="10701"/>
          <a:stretch/>
        </p:blipFill>
        <p:spPr>
          <a:xfrm>
            <a:off x="-5875" y="0"/>
            <a:ext cx="12197881" cy="6858003"/>
          </a:xfrm>
          <a:prstGeom prst="rect">
            <a:avLst/>
          </a:prstGeom>
          <a:noFill/>
          <a:ln>
            <a:noFill/>
          </a:ln>
        </p:spPr>
      </p:pic>
      <p:sp>
        <p:nvSpPr>
          <p:cNvPr id="36" name="Google Shape;36;p7"/>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37" name="Google Shape;37;p7"/>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8" name="Google Shape;38;p7"/>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Main Section Layout (Neutral 3) 1 1">
  <p:cSld name="OBJECT_2_2_1_1_1_1_2_1">
    <p:spTree>
      <p:nvGrpSpPr>
        <p:cNvPr id="1" name="Shape 361"/>
        <p:cNvGrpSpPr/>
        <p:nvPr/>
      </p:nvGrpSpPr>
      <p:grpSpPr>
        <a:xfrm>
          <a:off x="0" y="0"/>
          <a:ext cx="0" cy="0"/>
          <a:chOff x="0" y="0"/>
          <a:chExt cx="0" cy="0"/>
        </a:xfrm>
      </p:grpSpPr>
      <p:pic>
        <p:nvPicPr>
          <p:cNvPr id="362" name="Google Shape;362;p62"/>
          <p:cNvPicPr preferRelativeResize="0"/>
          <p:nvPr/>
        </p:nvPicPr>
        <p:blipFill rotWithShape="1">
          <a:blip r:embed="rId2">
            <a:alphaModFix/>
          </a:blip>
          <a:srcRect l="2901" t="1765" r="2910" b="1774"/>
          <a:stretch/>
        </p:blipFill>
        <p:spPr>
          <a:xfrm>
            <a:off x="0" y="0"/>
            <a:ext cx="12192005" cy="6858000"/>
          </a:xfrm>
          <a:prstGeom prst="rect">
            <a:avLst/>
          </a:prstGeom>
          <a:noFill/>
          <a:ln>
            <a:noFill/>
          </a:ln>
        </p:spPr>
      </p:pic>
      <p:sp>
        <p:nvSpPr>
          <p:cNvPr id="363" name="Google Shape;363;p62"/>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64" name="Google Shape;364;p62"/>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65" name="Google Shape;365;p62"/>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Main Section Layout (Neutral 3) 1 1 1">
  <p:cSld name="OBJECT_2_2_1_1_1_1_2_1_1">
    <p:spTree>
      <p:nvGrpSpPr>
        <p:cNvPr id="1" name="Shape 366"/>
        <p:cNvGrpSpPr/>
        <p:nvPr/>
      </p:nvGrpSpPr>
      <p:grpSpPr>
        <a:xfrm>
          <a:off x="0" y="0"/>
          <a:ext cx="0" cy="0"/>
          <a:chOff x="0" y="0"/>
          <a:chExt cx="0" cy="0"/>
        </a:xfrm>
      </p:grpSpPr>
      <p:pic>
        <p:nvPicPr>
          <p:cNvPr id="367" name="Google Shape;367;p63"/>
          <p:cNvPicPr preferRelativeResize="0"/>
          <p:nvPr/>
        </p:nvPicPr>
        <p:blipFill rotWithShape="1">
          <a:blip r:embed="rId2">
            <a:alphaModFix/>
          </a:blip>
          <a:srcRect t="4963" b="20620"/>
          <a:stretch/>
        </p:blipFill>
        <p:spPr>
          <a:xfrm>
            <a:off x="-47475" y="0"/>
            <a:ext cx="12287099" cy="6857998"/>
          </a:xfrm>
          <a:prstGeom prst="rect">
            <a:avLst/>
          </a:prstGeom>
          <a:noFill/>
          <a:ln>
            <a:noFill/>
          </a:ln>
        </p:spPr>
      </p:pic>
      <p:sp>
        <p:nvSpPr>
          <p:cNvPr id="368" name="Google Shape;368;p63"/>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69" name="Google Shape;369;p63"/>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70" name="Google Shape;370;p63"/>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Main Section Layout (Neutral 3) 1 1 1 1">
  <p:cSld name="OBJECT_2_2_1_1_1_1_2_1_1_1">
    <p:spTree>
      <p:nvGrpSpPr>
        <p:cNvPr id="1" name="Shape 371"/>
        <p:cNvGrpSpPr/>
        <p:nvPr/>
      </p:nvGrpSpPr>
      <p:grpSpPr>
        <a:xfrm>
          <a:off x="0" y="0"/>
          <a:ext cx="0" cy="0"/>
          <a:chOff x="0" y="0"/>
          <a:chExt cx="0" cy="0"/>
        </a:xfrm>
      </p:grpSpPr>
      <p:pic>
        <p:nvPicPr>
          <p:cNvPr id="372" name="Google Shape;372;p64"/>
          <p:cNvPicPr preferRelativeResize="0"/>
          <p:nvPr/>
        </p:nvPicPr>
        <p:blipFill rotWithShape="1">
          <a:blip r:embed="rId2">
            <a:alphaModFix/>
          </a:blip>
          <a:srcRect b="16317"/>
          <a:stretch/>
        </p:blipFill>
        <p:spPr>
          <a:xfrm>
            <a:off x="0" y="0"/>
            <a:ext cx="12292980" cy="6858002"/>
          </a:xfrm>
          <a:prstGeom prst="rect">
            <a:avLst/>
          </a:prstGeom>
          <a:noFill/>
          <a:ln>
            <a:noFill/>
          </a:ln>
        </p:spPr>
      </p:pic>
      <p:sp>
        <p:nvSpPr>
          <p:cNvPr id="373" name="Google Shape;373;p64"/>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74" name="Google Shape;374;p64"/>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75" name="Google Shape;375;p64"/>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Main Section Layout (Neutral 4)">
  <p:cSld name="OBJECT_2_2_1_1_1_1_1">
    <p:spTree>
      <p:nvGrpSpPr>
        <p:cNvPr id="1" name="Shape 376"/>
        <p:cNvGrpSpPr/>
        <p:nvPr/>
      </p:nvGrpSpPr>
      <p:grpSpPr>
        <a:xfrm>
          <a:off x="0" y="0"/>
          <a:ext cx="0" cy="0"/>
          <a:chOff x="0" y="0"/>
          <a:chExt cx="0" cy="0"/>
        </a:xfrm>
      </p:grpSpPr>
      <p:pic>
        <p:nvPicPr>
          <p:cNvPr id="377" name="Google Shape;377;p65"/>
          <p:cNvPicPr preferRelativeResize="0"/>
          <p:nvPr/>
        </p:nvPicPr>
        <p:blipFill rotWithShape="1">
          <a:blip r:embed="rId2">
            <a:alphaModFix/>
          </a:blip>
          <a:srcRect l="8491" b="20879"/>
          <a:stretch/>
        </p:blipFill>
        <p:spPr>
          <a:xfrm>
            <a:off x="0" y="0"/>
            <a:ext cx="12191992" cy="6858000"/>
          </a:xfrm>
          <a:prstGeom prst="rect">
            <a:avLst/>
          </a:prstGeom>
          <a:noFill/>
          <a:ln>
            <a:noFill/>
          </a:ln>
        </p:spPr>
      </p:pic>
      <p:sp>
        <p:nvSpPr>
          <p:cNvPr id="378" name="Google Shape;378;p65"/>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79" name="Google Shape;379;p65"/>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80" name="Google Shape;380;p65"/>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Main Section Layout (Neutral 5)">
  <p:cSld name="OBJECT_2_2_1_1_1_1_1_1">
    <p:spTree>
      <p:nvGrpSpPr>
        <p:cNvPr id="1" name="Shape 381"/>
        <p:cNvGrpSpPr/>
        <p:nvPr/>
      </p:nvGrpSpPr>
      <p:grpSpPr>
        <a:xfrm>
          <a:off x="0" y="0"/>
          <a:ext cx="0" cy="0"/>
          <a:chOff x="0" y="0"/>
          <a:chExt cx="0" cy="0"/>
        </a:xfrm>
      </p:grpSpPr>
      <p:pic>
        <p:nvPicPr>
          <p:cNvPr id="382" name="Google Shape;382;p66"/>
          <p:cNvPicPr preferRelativeResize="0"/>
          <p:nvPr/>
        </p:nvPicPr>
        <p:blipFill rotWithShape="1">
          <a:blip r:embed="rId2">
            <a:alphaModFix/>
          </a:blip>
          <a:srcRect l="15526"/>
          <a:stretch/>
        </p:blipFill>
        <p:spPr>
          <a:xfrm rot="-5400000">
            <a:off x="2667007" y="-2667007"/>
            <a:ext cx="6877050" cy="12211065"/>
          </a:xfrm>
          <a:prstGeom prst="rect">
            <a:avLst/>
          </a:prstGeom>
          <a:noFill/>
          <a:ln>
            <a:noFill/>
          </a:ln>
        </p:spPr>
      </p:pic>
      <p:sp>
        <p:nvSpPr>
          <p:cNvPr id="383" name="Google Shape;383;p66"/>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384" name="Google Shape;384;p66"/>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385" name="Google Shape;385;p66"/>
          <p:cNvSpPr txBox="1">
            <a:spLocks noGrp="1"/>
          </p:cNvSpPr>
          <p:nvPr>
            <p:ph type="subTitle" idx="1"/>
          </p:nvPr>
        </p:nvSpPr>
        <p:spPr>
          <a:xfrm>
            <a:off x="1362600" y="3797125"/>
            <a:ext cx="5545500" cy="1375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p:cSld name="OBJECT_2_1">
    <p:spTree>
      <p:nvGrpSpPr>
        <p:cNvPr id="1" name="Shape 386"/>
        <p:cNvGrpSpPr/>
        <p:nvPr/>
      </p:nvGrpSpPr>
      <p:grpSpPr>
        <a:xfrm>
          <a:off x="0" y="0"/>
          <a:ext cx="0" cy="0"/>
          <a:chOff x="0" y="0"/>
          <a:chExt cx="0" cy="0"/>
        </a:xfrm>
      </p:grpSpPr>
      <p:graphicFrame>
        <p:nvGraphicFramePr>
          <p:cNvPr id="387" name="Google Shape;387;p67"/>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388" name="Google Shape;388;p67"/>
          <p:cNvSpPr txBox="1">
            <a:spLocks noGrp="1"/>
          </p:cNvSpPr>
          <p:nvPr>
            <p:ph type="title"/>
          </p:nvPr>
        </p:nvSpPr>
        <p:spPr>
          <a:xfrm>
            <a:off x="762000" y="1705750"/>
            <a:ext cx="5220900" cy="2409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111111"/>
                </a:solidFill>
                <a:latin typeface="Muli"/>
                <a:ea typeface="Muli"/>
                <a:cs typeface="Muli"/>
                <a:sym typeface="Muli"/>
              </a:defRPr>
            </a:lvl1pPr>
            <a:lvl2pPr lvl="1" rtl="0">
              <a:spcBef>
                <a:spcPts val="0"/>
              </a:spcBef>
              <a:spcAft>
                <a:spcPts val="0"/>
              </a:spcAft>
              <a:buNone/>
              <a:defRPr>
                <a:solidFill>
                  <a:srgbClr val="111111"/>
                </a:solidFill>
                <a:latin typeface="Muli"/>
                <a:ea typeface="Muli"/>
                <a:cs typeface="Muli"/>
                <a:sym typeface="Muli"/>
              </a:defRPr>
            </a:lvl2pPr>
            <a:lvl3pPr lvl="2" rtl="0">
              <a:spcBef>
                <a:spcPts val="0"/>
              </a:spcBef>
              <a:spcAft>
                <a:spcPts val="0"/>
              </a:spcAft>
              <a:buNone/>
              <a:defRPr>
                <a:solidFill>
                  <a:srgbClr val="111111"/>
                </a:solidFill>
                <a:latin typeface="Muli"/>
                <a:ea typeface="Muli"/>
                <a:cs typeface="Muli"/>
                <a:sym typeface="Muli"/>
              </a:defRPr>
            </a:lvl3pPr>
            <a:lvl4pPr lvl="3" rtl="0">
              <a:spcBef>
                <a:spcPts val="0"/>
              </a:spcBef>
              <a:spcAft>
                <a:spcPts val="0"/>
              </a:spcAft>
              <a:buNone/>
              <a:defRPr>
                <a:solidFill>
                  <a:srgbClr val="111111"/>
                </a:solidFill>
                <a:latin typeface="Muli"/>
                <a:ea typeface="Muli"/>
                <a:cs typeface="Muli"/>
                <a:sym typeface="Muli"/>
              </a:defRPr>
            </a:lvl4pPr>
            <a:lvl5pPr lvl="4" rtl="0">
              <a:spcBef>
                <a:spcPts val="0"/>
              </a:spcBef>
              <a:spcAft>
                <a:spcPts val="0"/>
              </a:spcAft>
              <a:buNone/>
              <a:defRPr>
                <a:solidFill>
                  <a:srgbClr val="111111"/>
                </a:solidFill>
                <a:latin typeface="Muli"/>
                <a:ea typeface="Muli"/>
                <a:cs typeface="Muli"/>
                <a:sym typeface="Muli"/>
              </a:defRPr>
            </a:lvl5pPr>
            <a:lvl6pPr lvl="5" rtl="0">
              <a:spcBef>
                <a:spcPts val="0"/>
              </a:spcBef>
              <a:spcAft>
                <a:spcPts val="0"/>
              </a:spcAft>
              <a:buNone/>
              <a:defRPr>
                <a:solidFill>
                  <a:srgbClr val="111111"/>
                </a:solidFill>
                <a:latin typeface="Muli"/>
                <a:ea typeface="Muli"/>
                <a:cs typeface="Muli"/>
                <a:sym typeface="Muli"/>
              </a:defRPr>
            </a:lvl6pPr>
            <a:lvl7pPr lvl="6" rtl="0">
              <a:spcBef>
                <a:spcPts val="0"/>
              </a:spcBef>
              <a:spcAft>
                <a:spcPts val="0"/>
              </a:spcAft>
              <a:buNone/>
              <a:defRPr>
                <a:solidFill>
                  <a:srgbClr val="111111"/>
                </a:solidFill>
                <a:latin typeface="Muli"/>
                <a:ea typeface="Muli"/>
                <a:cs typeface="Muli"/>
                <a:sym typeface="Muli"/>
              </a:defRPr>
            </a:lvl7pPr>
            <a:lvl8pPr lvl="7" rtl="0">
              <a:spcBef>
                <a:spcPts val="0"/>
              </a:spcBef>
              <a:spcAft>
                <a:spcPts val="0"/>
              </a:spcAft>
              <a:buNone/>
              <a:defRPr>
                <a:solidFill>
                  <a:srgbClr val="111111"/>
                </a:solidFill>
                <a:latin typeface="Muli"/>
                <a:ea typeface="Muli"/>
                <a:cs typeface="Muli"/>
                <a:sym typeface="Muli"/>
              </a:defRPr>
            </a:lvl8pPr>
            <a:lvl9pPr lvl="8" rtl="0">
              <a:spcBef>
                <a:spcPts val="0"/>
              </a:spcBef>
              <a:spcAft>
                <a:spcPts val="0"/>
              </a:spcAft>
              <a:buNone/>
              <a:defRPr>
                <a:solidFill>
                  <a:srgbClr val="111111"/>
                </a:solidFill>
                <a:latin typeface="Muli"/>
                <a:ea typeface="Muli"/>
                <a:cs typeface="Muli"/>
                <a:sym typeface="Muli"/>
              </a:defRPr>
            </a:lvl9pPr>
          </a:lstStyle>
          <a:p>
            <a:endParaRPr/>
          </a:p>
        </p:txBody>
      </p:sp>
      <p:sp>
        <p:nvSpPr>
          <p:cNvPr id="389" name="Google Shape;389;p67"/>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111111"/>
                </a:solidFill>
              </a:defRPr>
            </a:lvl1pPr>
            <a:lvl2pPr lvl="1" rtl="0">
              <a:spcBef>
                <a:spcPts val="0"/>
              </a:spcBef>
              <a:spcAft>
                <a:spcPts val="0"/>
              </a:spcAft>
              <a:buNone/>
              <a:defRPr>
                <a:solidFill>
                  <a:srgbClr val="111111"/>
                </a:solidFill>
              </a:defRPr>
            </a:lvl2pPr>
            <a:lvl3pPr lvl="2" rtl="0">
              <a:spcBef>
                <a:spcPts val="0"/>
              </a:spcBef>
              <a:spcAft>
                <a:spcPts val="0"/>
              </a:spcAft>
              <a:buNone/>
              <a:defRPr>
                <a:solidFill>
                  <a:srgbClr val="111111"/>
                </a:solidFill>
              </a:defRPr>
            </a:lvl3pPr>
            <a:lvl4pPr lvl="3" rtl="0">
              <a:spcBef>
                <a:spcPts val="0"/>
              </a:spcBef>
              <a:spcAft>
                <a:spcPts val="0"/>
              </a:spcAft>
              <a:buNone/>
              <a:defRPr>
                <a:solidFill>
                  <a:srgbClr val="111111"/>
                </a:solidFill>
              </a:defRPr>
            </a:lvl4pPr>
            <a:lvl5pPr lvl="4" rtl="0">
              <a:spcBef>
                <a:spcPts val="0"/>
              </a:spcBef>
              <a:spcAft>
                <a:spcPts val="0"/>
              </a:spcAft>
              <a:buNone/>
              <a:defRPr>
                <a:solidFill>
                  <a:srgbClr val="111111"/>
                </a:solidFill>
              </a:defRPr>
            </a:lvl5pPr>
            <a:lvl6pPr lvl="5" rtl="0">
              <a:spcBef>
                <a:spcPts val="0"/>
              </a:spcBef>
              <a:spcAft>
                <a:spcPts val="0"/>
              </a:spcAft>
              <a:buNone/>
              <a:defRPr>
                <a:solidFill>
                  <a:srgbClr val="111111"/>
                </a:solidFill>
              </a:defRPr>
            </a:lvl6pPr>
            <a:lvl7pPr lvl="6" rtl="0">
              <a:spcBef>
                <a:spcPts val="0"/>
              </a:spcBef>
              <a:spcAft>
                <a:spcPts val="0"/>
              </a:spcAft>
              <a:buNone/>
              <a:defRPr>
                <a:solidFill>
                  <a:srgbClr val="111111"/>
                </a:solidFill>
              </a:defRPr>
            </a:lvl7pPr>
            <a:lvl8pPr lvl="7" rtl="0">
              <a:spcBef>
                <a:spcPts val="0"/>
              </a:spcBef>
              <a:spcAft>
                <a:spcPts val="0"/>
              </a:spcAft>
              <a:buNone/>
              <a:defRPr>
                <a:solidFill>
                  <a:srgbClr val="111111"/>
                </a:solidFill>
              </a:defRPr>
            </a:lvl8pPr>
            <a:lvl9pPr lvl="8" rtl="0">
              <a:spcBef>
                <a:spcPts val="0"/>
              </a:spcBef>
              <a:spcAft>
                <a:spcPts val="0"/>
              </a:spcAft>
              <a:buNone/>
              <a:defRPr>
                <a:solidFill>
                  <a:srgbClr val="111111"/>
                </a:solidFill>
              </a:defRPr>
            </a:lvl9pPr>
          </a:lstStyle>
          <a:p>
            <a:endParaRPr/>
          </a:p>
        </p:txBody>
      </p:sp>
      <p:pic>
        <p:nvPicPr>
          <p:cNvPr id="390" name="Google Shape;390;p67"/>
          <p:cNvPicPr preferRelativeResize="0"/>
          <p:nvPr/>
        </p:nvPicPr>
        <p:blipFill>
          <a:blip r:embed="rId2">
            <a:alphaModFix/>
          </a:blip>
          <a:stretch>
            <a:fillRect/>
          </a:stretch>
        </p:blipFill>
        <p:spPr>
          <a:xfrm>
            <a:off x="825098" y="5653206"/>
            <a:ext cx="1296824" cy="499347"/>
          </a:xfrm>
          <a:prstGeom prst="rect">
            <a:avLst/>
          </a:prstGeom>
          <a:noFill/>
          <a:ln>
            <a:noFill/>
          </a:ln>
        </p:spPr>
      </p:pic>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ption 2)">
  <p:cSld name="OBJECT_2_1_2">
    <p:spTree>
      <p:nvGrpSpPr>
        <p:cNvPr id="1" name="Shape 391"/>
        <p:cNvGrpSpPr/>
        <p:nvPr/>
      </p:nvGrpSpPr>
      <p:grpSpPr>
        <a:xfrm>
          <a:off x="0" y="0"/>
          <a:ext cx="0" cy="0"/>
          <a:chOff x="0" y="0"/>
          <a:chExt cx="0" cy="0"/>
        </a:xfrm>
      </p:grpSpPr>
      <p:graphicFrame>
        <p:nvGraphicFramePr>
          <p:cNvPr id="392" name="Google Shape;392;p68"/>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393" name="Google Shape;393;p68"/>
          <p:cNvSpPr txBox="1">
            <a:spLocks noGrp="1"/>
          </p:cNvSpPr>
          <p:nvPr>
            <p:ph type="title"/>
          </p:nvPr>
        </p:nvSpPr>
        <p:spPr>
          <a:xfrm>
            <a:off x="762000" y="1705750"/>
            <a:ext cx="5220900" cy="2409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111111"/>
                </a:solidFill>
                <a:latin typeface="Muli"/>
                <a:ea typeface="Muli"/>
                <a:cs typeface="Muli"/>
                <a:sym typeface="Muli"/>
              </a:defRPr>
            </a:lvl1pPr>
            <a:lvl2pPr lvl="1" rtl="0">
              <a:spcBef>
                <a:spcPts val="0"/>
              </a:spcBef>
              <a:spcAft>
                <a:spcPts val="0"/>
              </a:spcAft>
              <a:buNone/>
              <a:defRPr>
                <a:solidFill>
                  <a:srgbClr val="111111"/>
                </a:solidFill>
                <a:latin typeface="Muli"/>
                <a:ea typeface="Muli"/>
                <a:cs typeface="Muli"/>
                <a:sym typeface="Muli"/>
              </a:defRPr>
            </a:lvl2pPr>
            <a:lvl3pPr lvl="2" rtl="0">
              <a:spcBef>
                <a:spcPts val="0"/>
              </a:spcBef>
              <a:spcAft>
                <a:spcPts val="0"/>
              </a:spcAft>
              <a:buNone/>
              <a:defRPr>
                <a:solidFill>
                  <a:srgbClr val="111111"/>
                </a:solidFill>
                <a:latin typeface="Muli"/>
                <a:ea typeface="Muli"/>
                <a:cs typeface="Muli"/>
                <a:sym typeface="Muli"/>
              </a:defRPr>
            </a:lvl3pPr>
            <a:lvl4pPr lvl="3" rtl="0">
              <a:spcBef>
                <a:spcPts val="0"/>
              </a:spcBef>
              <a:spcAft>
                <a:spcPts val="0"/>
              </a:spcAft>
              <a:buNone/>
              <a:defRPr>
                <a:solidFill>
                  <a:srgbClr val="111111"/>
                </a:solidFill>
                <a:latin typeface="Muli"/>
                <a:ea typeface="Muli"/>
                <a:cs typeface="Muli"/>
                <a:sym typeface="Muli"/>
              </a:defRPr>
            </a:lvl4pPr>
            <a:lvl5pPr lvl="4" rtl="0">
              <a:spcBef>
                <a:spcPts val="0"/>
              </a:spcBef>
              <a:spcAft>
                <a:spcPts val="0"/>
              </a:spcAft>
              <a:buNone/>
              <a:defRPr>
                <a:solidFill>
                  <a:srgbClr val="111111"/>
                </a:solidFill>
                <a:latin typeface="Muli"/>
                <a:ea typeface="Muli"/>
                <a:cs typeface="Muli"/>
                <a:sym typeface="Muli"/>
              </a:defRPr>
            </a:lvl5pPr>
            <a:lvl6pPr lvl="5" rtl="0">
              <a:spcBef>
                <a:spcPts val="0"/>
              </a:spcBef>
              <a:spcAft>
                <a:spcPts val="0"/>
              </a:spcAft>
              <a:buNone/>
              <a:defRPr>
                <a:solidFill>
                  <a:srgbClr val="111111"/>
                </a:solidFill>
                <a:latin typeface="Muli"/>
                <a:ea typeface="Muli"/>
                <a:cs typeface="Muli"/>
                <a:sym typeface="Muli"/>
              </a:defRPr>
            </a:lvl6pPr>
            <a:lvl7pPr lvl="6" rtl="0">
              <a:spcBef>
                <a:spcPts val="0"/>
              </a:spcBef>
              <a:spcAft>
                <a:spcPts val="0"/>
              </a:spcAft>
              <a:buNone/>
              <a:defRPr>
                <a:solidFill>
                  <a:srgbClr val="111111"/>
                </a:solidFill>
                <a:latin typeface="Muli"/>
                <a:ea typeface="Muli"/>
                <a:cs typeface="Muli"/>
                <a:sym typeface="Muli"/>
              </a:defRPr>
            </a:lvl7pPr>
            <a:lvl8pPr lvl="7" rtl="0">
              <a:spcBef>
                <a:spcPts val="0"/>
              </a:spcBef>
              <a:spcAft>
                <a:spcPts val="0"/>
              </a:spcAft>
              <a:buNone/>
              <a:defRPr>
                <a:solidFill>
                  <a:srgbClr val="111111"/>
                </a:solidFill>
                <a:latin typeface="Muli"/>
                <a:ea typeface="Muli"/>
                <a:cs typeface="Muli"/>
                <a:sym typeface="Muli"/>
              </a:defRPr>
            </a:lvl8pPr>
            <a:lvl9pPr lvl="8" rtl="0">
              <a:spcBef>
                <a:spcPts val="0"/>
              </a:spcBef>
              <a:spcAft>
                <a:spcPts val="0"/>
              </a:spcAft>
              <a:buNone/>
              <a:defRPr>
                <a:solidFill>
                  <a:srgbClr val="111111"/>
                </a:solidFill>
                <a:latin typeface="Muli"/>
                <a:ea typeface="Muli"/>
                <a:cs typeface="Muli"/>
                <a:sym typeface="Muli"/>
              </a:defRPr>
            </a:lvl9pPr>
          </a:lstStyle>
          <a:p>
            <a:endParaRPr/>
          </a:p>
        </p:txBody>
      </p:sp>
      <p:sp>
        <p:nvSpPr>
          <p:cNvPr id="394" name="Google Shape;394;p68"/>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111111"/>
                </a:solidFill>
              </a:defRPr>
            </a:lvl1pPr>
            <a:lvl2pPr lvl="1" rtl="0">
              <a:spcBef>
                <a:spcPts val="0"/>
              </a:spcBef>
              <a:spcAft>
                <a:spcPts val="0"/>
              </a:spcAft>
              <a:buNone/>
              <a:defRPr>
                <a:solidFill>
                  <a:srgbClr val="111111"/>
                </a:solidFill>
              </a:defRPr>
            </a:lvl2pPr>
            <a:lvl3pPr lvl="2" rtl="0">
              <a:spcBef>
                <a:spcPts val="0"/>
              </a:spcBef>
              <a:spcAft>
                <a:spcPts val="0"/>
              </a:spcAft>
              <a:buNone/>
              <a:defRPr>
                <a:solidFill>
                  <a:srgbClr val="111111"/>
                </a:solidFill>
              </a:defRPr>
            </a:lvl3pPr>
            <a:lvl4pPr lvl="3" rtl="0">
              <a:spcBef>
                <a:spcPts val="0"/>
              </a:spcBef>
              <a:spcAft>
                <a:spcPts val="0"/>
              </a:spcAft>
              <a:buNone/>
              <a:defRPr>
                <a:solidFill>
                  <a:srgbClr val="111111"/>
                </a:solidFill>
              </a:defRPr>
            </a:lvl4pPr>
            <a:lvl5pPr lvl="4" rtl="0">
              <a:spcBef>
                <a:spcPts val="0"/>
              </a:spcBef>
              <a:spcAft>
                <a:spcPts val="0"/>
              </a:spcAft>
              <a:buNone/>
              <a:defRPr>
                <a:solidFill>
                  <a:srgbClr val="111111"/>
                </a:solidFill>
              </a:defRPr>
            </a:lvl5pPr>
            <a:lvl6pPr lvl="5" rtl="0">
              <a:spcBef>
                <a:spcPts val="0"/>
              </a:spcBef>
              <a:spcAft>
                <a:spcPts val="0"/>
              </a:spcAft>
              <a:buNone/>
              <a:defRPr>
                <a:solidFill>
                  <a:srgbClr val="111111"/>
                </a:solidFill>
              </a:defRPr>
            </a:lvl6pPr>
            <a:lvl7pPr lvl="6" rtl="0">
              <a:spcBef>
                <a:spcPts val="0"/>
              </a:spcBef>
              <a:spcAft>
                <a:spcPts val="0"/>
              </a:spcAft>
              <a:buNone/>
              <a:defRPr>
                <a:solidFill>
                  <a:srgbClr val="111111"/>
                </a:solidFill>
              </a:defRPr>
            </a:lvl7pPr>
            <a:lvl8pPr lvl="7" rtl="0">
              <a:spcBef>
                <a:spcPts val="0"/>
              </a:spcBef>
              <a:spcAft>
                <a:spcPts val="0"/>
              </a:spcAft>
              <a:buNone/>
              <a:defRPr>
                <a:solidFill>
                  <a:srgbClr val="111111"/>
                </a:solidFill>
              </a:defRPr>
            </a:lvl8pPr>
            <a:lvl9pPr lvl="8" rtl="0">
              <a:spcBef>
                <a:spcPts val="0"/>
              </a:spcBef>
              <a:spcAft>
                <a:spcPts val="0"/>
              </a:spcAft>
              <a:buNone/>
              <a:defRPr>
                <a:solidFill>
                  <a:srgbClr val="111111"/>
                </a:solidFill>
              </a:defRPr>
            </a:lvl9pPr>
          </a:lstStyle>
          <a:p>
            <a:endParaRPr/>
          </a:p>
        </p:txBody>
      </p:sp>
      <p:pic>
        <p:nvPicPr>
          <p:cNvPr id="395" name="Google Shape;395;p68"/>
          <p:cNvPicPr preferRelativeResize="0"/>
          <p:nvPr/>
        </p:nvPicPr>
        <p:blipFill>
          <a:blip r:embed="rId2">
            <a:alphaModFix/>
          </a:blip>
          <a:stretch>
            <a:fillRect/>
          </a:stretch>
        </p:blipFill>
        <p:spPr>
          <a:xfrm>
            <a:off x="825098" y="5653206"/>
            <a:ext cx="1296824" cy="499347"/>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ption 3)">
  <p:cSld name="OBJECT_2_1_2_1">
    <p:spTree>
      <p:nvGrpSpPr>
        <p:cNvPr id="1" name="Shape 396"/>
        <p:cNvGrpSpPr/>
        <p:nvPr/>
      </p:nvGrpSpPr>
      <p:grpSpPr>
        <a:xfrm>
          <a:off x="0" y="0"/>
          <a:ext cx="0" cy="0"/>
          <a:chOff x="0" y="0"/>
          <a:chExt cx="0" cy="0"/>
        </a:xfrm>
      </p:grpSpPr>
      <p:graphicFrame>
        <p:nvGraphicFramePr>
          <p:cNvPr id="397" name="Google Shape;397;p69"/>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398" name="Google Shape;398;p69"/>
          <p:cNvSpPr txBox="1">
            <a:spLocks noGrp="1"/>
          </p:cNvSpPr>
          <p:nvPr>
            <p:ph type="title"/>
          </p:nvPr>
        </p:nvSpPr>
        <p:spPr>
          <a:xfrm>
            <a:off x="762000" y="1705750"/>
            <a:ext cx="5220900" cy="2409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111111"/>
                </a:solidFill>
                <a:latin typeface="Muli"/>
                <a:ea typeface="Muli"/>
                <a:cs typeface="Muli"/>
                <a:sym typeface="Muli"/>
              </a:defRPr>
            </a:lvl1pPr>
            <a:lvl2pPr lvl="1" rtl="0">
              <a:spcBef>
                <a:spcPts val="0"/>
              </a:spcBef>
              <a:spcAft>
                <a:spcPts val="0"/>
              </a:spcAft>
              <a:buNone/>
              <a:defRPr>
                <a:solidFill>
                  <a:srgbClr val="111111"/>
                </a:solidFill>
                <a:latin typeface="Muli"/>
                <a:ea typeface="Muli"/>
                <a:cs typeface="Muli"/>
                <a:sym typeface="Muli"/>
              </a:defRPr>
            </a:lvl2pPr>
            <a:lvl3pPr lvl="2" rtl="0">
              <a:spcBef>
                <a:spcPts val="0"/>
              </a:spcBef>
              <a:spcAft>
                <a:spcPts val="0"/>
              </a:spcAft>
              <a:buNone/>
              <a:defRPr>
                <a:solidFill>
                  <a:srgbClr val="111111"/>
                </a:solidFill>
                <a:latin typeface="Muli"/>
                <a:ea typeface="Muli"/>
                <a:cs typeface="Muli"/>
                <a:sym typeface="Muli"/>
              </a:defRPr>
            </a:lvl3pPr>
            <a:lvl4pPr lvl="3" rtl="0">
              <a:spcBef>
                <a:spcPts val="0"/>
              </a:spcBef>
              <a:spcAft>
                <a:spcPts val="0"/>
              </a:spcAft>
              <a:buNone/>
              <a:defRPr>
                <a:solidFill>
                  <a:srgbClr val="111111"/>
                </a:solidFill>
                <a:latin typeface="Muli"/>
                <a:ea typeface="Muli"/>
                <a:cs typeface="Muli"/>
                <a:sym typeface="Muli"/>
              </a:defRPr>
            </a:lvl4pPr>
            <a:lvl5pPr lvl="4" rtl="0">
              <a:spcBef>
                <a:spcPts val="0"/>
              </a:spcBef>
              <a:spcAft>
                <a:spcPts val="0"/>
              </a:spcAft>
              <a:buNone/>
              <a:defRPr>
                <a:solidFill>
                  <a:srgbClr val="111111"/>
                </a:solidFill>
                <a:latin typeface="Muli"/>
                <a:ea typeface="Muli"/>
                <a:cs typeface="Muli"/>
                <a:sym typeface="Muli"/>
              </a:defRPr>
            </a:lvl5pPr>
            <a:lvl6pPr lvl="5" rtl="0">
              <a:spcBef>
                <a:spcPts val="0"/>
              </a:spcBef>
              <a:spcAft>
                <a:spcPts val="0"/>
              </a:spcAft>
              <a:buNone/>
              <a:defRPr>
                <a:solidFill>
                  <a:srgbClr val="111111"/>
                </a:solidFill>
                <a:latin typeface="Muli"/>
                <a:ea typeface="Muli"/>
                <a:cs typeface="Muli"/>
                <a:sym typeface="Muli"/>
              </a:defRPr>
            </a:lvl6pPr>
            <a:lvl7pPr lvl="6" rtl="0">
              <a:spcBef>
                <a:spcPts val="0"/>
              </a:spcBef>
              <a:spcAft>
                <a:spcPts val="0"/>
              </a:spcAft>
              <a:buNone/>
              <a:defRPr>
                <a:solidFill>
                  <a:srgbClr val="111111"/>
                </a:solidFill>
                <a:latin typeface="Muli"/>
                <a:ea typeface="Muli"/>
                <a:cs typeface="Muli"/>
                <a:sym typeface="Muli"/>
              </a:defRPr>
            </a:lvl7pPr>
            <a:lvl8pPr lvl="7" rtl="0">
              <a:spcBef>
                <a:spcPts val="0"/>
              </a:spcBef>
              <a:spcAft>
                <a:spcPts val="0"/>
              </a:spcAft>
              <a:buNone/>
              <a:defRPr>
                <a:solidFill>
                  <a:srgbClr val="111111"/>
                </a:solidFill>
                <a:latin typeface="Muli"/>
                <a:ea typeface="Muli"/>
                <a:cs typeface="Muli"/>
                <a:sym typeface="Muli"/>
              </a:defRPr>
            </a:lvl8pPr>
            <a:lvl9pPr lvl="8" rtl="0">
              <a:spcBef>
                <a:spcPts val="0"/>
              </a:spcBef>
              <a:spcAft>
                <a:spcPts val="0"/>
              </a:spcAft>
              <a:buNone/>
              <a:defRPr>
                <a:solidFill>
                  <a:srgbClr val="111111"/>
                </a:solidFill>
                <a:latin typeface="Muli"/>
                <a:ea typeface="Muli"/>
                <a:cs typeface="Muli"/>
                <a:sym typeface="Muli"/>
              </a:defRPr>
            </a:lvl9pPr>
          </a:lstStyle>
          <a:p>
            <a:endParaRPr/>
          </a:p>
        </p:txBody>
      </p:sp>
      <p:sp>
        <p:nvSpPr>
          <p:cNvPr id="399" name="Google Shape;399;p69"/>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111111"/>
                </a:solidFill>
              </a:defRPr>
            </a:lvl1pPr>
            <a:lvl2pPr lvl="1" rtl="0">
              <a:spcBef>
                <a:spcPts val="0"/>
              </a:spcBef>
              <a:spcAft>
                <a:spcPts val="0"/>
              </a:spcAft>
              <a:buNone/>
              <a:defRPr>
                <a:solidFill>
                  <a:srgbClr val="111111"/>
                </a:solidFill>
              </a:defRPr>
            </a:lvl2pPr>
            <a:lvl3pPr lvl="2" rtl="0">
              <a:spcBef>
                <a:spcPts val="0"/>
              </a:spcBef>
              <a:spcAft>
                <a:spcPts val="0"/>
              </a:spcAft>
              <a:buNone/>
              <a:defRPr>
                <a:solidFill>
                  <a:srgbClr val="111111"/>
                </a:solidFill>
              </a:defRPr>
            </a:lvl3pPr>
            <a:lvl4pPr lvl="3" rtl="0">
              <a:spcBef>
                <a:spcPts val="0"/>
              </a:spcBef>
              <a:spcAft>
                <a:spcPts val="0"/>
              </a:spcAft>
              <a:buNone/>
              <a:defRPr>
                <a:solidFill>
                  <a:srgbClr val="111111"/>
                </a:solidFill>
              </a:defRPr>
            </a:lvl4pPr>
            <a:lvl5pPr lvl="4" rtl="0">
              <a:spcBef>
                <a:spcPts val="0"/>
              </a:spcBef>
              <a:spcAft>
                <a:spcPts val="0"/>
              </a:spcAft>
              <a:buNone/>
              <a:defRPr>
                <a:solidFill>
                  <a:srgbClr val="111111"/>
                </a:solidFill>
              </a:defRPr>
            </a:lvl5pPr>
            <a:lvl6pPr lvl="5" rtl="0">
              <a:spcBef>
                <a:spcPts val="0"/>
              </a:spcBef>
              <a:spcAft>
                <a:spcPts val="0"/>
              </a:spcAft>
              <a:buNone/>
              <a:defRPr>
                <a:solidFill>
                  <a:srgbClr val="111111"/>
                </a:solidFill>
              </a:defRPr>
            </a:lvl6pPr>
            <a:lvl7pPr lvl="6" rtl="0">
              <a:spcBef>
                <a:spcPts val="0"/>
              </a:spcBef>
              <a:spcAft>
                <a:spcPts val="0"/>
              </a:spcAft>
              <a:buNone/>
              <a:defRPr>
                <a:solidFill>
                  <a:srgbClr val="111111"/>
                </a:solidFill>
              </a:defRPr>
            </a:lvl7pPr>
            <a:lvl8pPr lvl="7" rtl="0">
              <a:spcBef>
                <a:spcPts val="0"/>
              </a:spcBef>
              <a:spcAft>
                <a:spcPts val="0"/>
              </a:spcAft>
              <a:buNone/>
              <a:defRPr>
                <a:solidFill>
                  <a:srgbClr val="111111"/>
                </a:solidFill>
              </a:defRPr>
            </a:lvl8pPr>
            <a:lvl9pPr lvl="8" rtl="0">
              <a:spcBef>
                <a:spcPts val="0"/>
              </a:spcBef>
              <a:spcAft>
                <a:spcPts val="0"/>
              </a:spcAft>
              <a:buNone/>
              <a:defRPr>
                <a:solidFill>
                  <a:srgbClr val="111111"/>
                </a:solidFill>
              </a:defRPr>
            </a:lvl9pPr>
          </a:lstStyle>
          <a:p>
            <a:endParaRPr/>
          </a:p>
        </p:txBody>
      </p:sp>
      <p:pic>
        <p:nvPicPr>
          <p:cNvPr id="400" name="Google Shape;400;p69"/>
          <p:cNvPicPr preferRelativeResize="0"/>
          <p:nvPr/>
        </p:nvPicPr>
        <p:blipFill>
          <a:blip r:embed="rId2">
            <a:alphaModFix/>
          </a:blip>
          <a:stretch>
            <a:fillRect/>
          </a:stretch>
        </p:blipFill>
        <p:spPr>
          <a:xfrm>
            <a:off x="825098" y="5653206"/>
            <a:ext cx="1296824" cy="499347"/>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able of contents">
  <p:cSld name="OBJECT_1">
    <p:spTree>
      <p:nvGrpSpPr>
        <p:cNvPr id="1" name="Shape 401"/>
        <p:cNvGrpSpPr/>
        <p:nvPr/>
      </p:nvGrpSpPr>
      <p:grpSpPr>
        <a:xfrm>
          <a:off x="0" y="0"/>
          <a:ext cx="0" cy="0"/>
          <a:chOff x="0" y="0"/>
          <a:chExt cx="0" cy="0"/>
        </a:xfrm>
      </p:grpSpPr>
      <p:pic>
        <p:nvPicPr>
          <p:cNvPr id="402" name="Google Shape;402;p70"/>
          <p:cNvPicPr preferRelativeResize="0"/>
          <p:nvPr/>
        </p:nvPicPr>
        <p:blipFill rotWithShape="1">
          <a:blip r:embed="rId2">
            <a:alphaModFix/>
          </a:blip>
          <a:srcRect t="936" b="14682"/>
          <a:stretch/>
        </p:blipFill>
        <p:spPr>
          <a:xfrm>
            <a:off x="0" y="0"/>
            <a:ext cx="12192000" cy="6858000"/>
          </a:xfrm>
          <a:prstGeom prst="rect">
            <a:avLst/>
          </a:prstGeom>
          <a:noFill/>
          <a:ln>
            <a:noFill/>
          </a:ln>
        </p:spPr>
      </p:pic>
      <p:sp>
        <p:nvSpPr>
          <p:cNvPr id="403" name="Google Shape;403;p70"/>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404" name="Google Shape;404;p70"/>
          <p:cNvSpPr txBox="1">
            <a:spLocks noGrp="1"/>
          </p:cNvSpPr>
          <p:nvPr>
            <p:ph type="title"/>
          </p:nvPr>
        </p:nvSpPr>
        <p:spPr>
          <a:xfrm>
            <a:off x="1275150" y="1236125"/>
            <a:ext cx="9641700" cy="812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05" name="Google Shape;405;p70"/>
          <p:cNvSpPr txBox="1">
            <a:spLocks noGrp="1"/>
          </p:cNvSpPr>
          <p:nvPr>
            <p:ph type="body" idx="1"/>
          </p:nvPr>
        </p:nvSpPr>
        <p:spPr>
          <a:xfrm>
            <a:off x="1275150" y="2048225"/>
            <a:ext cx="9641700" cy="35520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able of contents 1">
  <p:cSld name="OBJECT_1_1">
    <p:spTree>
      <p:nvGrpSpPr>
        <p:cNvPr id="1" name="Shape 406"/>
        <p:cNvGrpSpPr/>
        <p:nvPr/>
      </p:nvGrpSpPr>
      <p:grpSpPr>
        <a:xfrm>
          <a:off x="0" y="0"/>
          <a:ext cx="0" cy="0"/>
          <a:chOff x="0" y="0"/>
          <a:chExt cx="0" cy="0"/>
        </a:xfrm>
      </p:grpSpPr>
      <p:sp>
        <p:nvSpPr>
          <p:cNvPr id="407" name="Google Shape;407;p71"/>
          <p:cNvSpPr/>
          <p:nvPr/>
        </p:nvSpPr>
        <p:spPr>
          <a:xfrm>
            <a:off x="0" y="0"/>
            <a:ext cx="12192000" cy="6858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71"/>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409" name="Google Shape;409;p71"/>
          <p:cNvSpPr txBox="1">
            <a:spLocks noGrp="1"/>
          </p:cNvSpPr>
          <p:nvPr>
            <p:ph type="title"/>
          </p:nvPr>
        </p:nvSpPr>
        <p:spPr>
          <a:xfrm>
            <a:off x="1275150" y="1236125"/>
            <a:ext cx="9641700" cy="812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10" name="Google Shape;410;p71"/>
          <p:cNvSpPr txBox="1">
            <a:spLocks noGrp="1"/>
          </p:cNvSpPr>
          <p:nvPr>
            <p:ph type="body" idx="1"/>
          </p:nvPr>
        </p:nvSpPr>
        <p:spPr>
          <a:xfrm>
            <a:off x="1275150" y="2048225"/>
            <a:ext cx="9641700" cy="35520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Section Layout (Neutral 3)">
  <p:cSld name="OBJECT_2_2_1_1_1_1">
    <p:spTree>
      <p:nvGrpSpPr>
        <p:cNvPr id="1" name="Shape 39"/>
        <p:cNvGrpSpPr/>
        <p:nvPr/>
      </p:nvGrpSpPr>
      <p:grpSpPr>
        <a:xfrm>
          <a:off x="0" y="0"/>
          <a:ext cx="0" cy="0"/>
          <a:chOff x="0" y="0"/>
          <a:chExt cx="0" cy="0"/>
        </a:xfrm>
      </p:grpSpPr>
      <p:pic>
        <p:nvPicPr>
          <p:cNvPr id="40" name="Google Shape;40;p8"/>
          <p:cNvPicPr preferRelativeResize="0"/>
          <p:nvPr/>
        </p:nvPicPr>
        <p:blipFill rotWithShape="1">
          <a:blip r:embed="rId2">
            <a:alphaModFix/>
          </a:blip>
          <a:srcRect t="5627" b="9998"/>
          <a:stretch/>
        </p:blipFill>
        <p:spPr>
          <a:xfrm>
            <a:off x="0" y="0"/>
            <a:ext cx="12191996" cy="6858000"/>
          </a:xfrm>
          <a:prstGeom prst="rect">
            <a:avLst/>
          </a:prstGeom>
          <a:noFill/>
          <a:ln>
            <a:noFill/>
          </a:ln>
        </p:spPr>
      </p:pic>
      <p:sp>
        <p:nvSpPr>
          <p:cNvPr id="41" name="Google Shape;41;p8"/>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42" name="Google Shape;42;p8"/>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3" name="Google Shape;43;p8"/>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Quote">
  <p:cSld name="Title Only_1">
    <p:spTree>
      <p:nvGrpSpPr>
        <p:cNvPr id="1" name="Shape 411"/>
        <p:cNvGrpSpPr/>
        <p:nvPr/>
      </p:nvGrpSpPr>
      <p:grpSpPr>
        <a:xfrm>
          <a:off x="0" y="0"/>
          <a:ext cx="0" cy="0"/>
          <a:chOff x="0" y="0"/>
          <a:chExt cx="0" cy="0"/>
        </a:xfrm>
      </p:grpSpPr>
      <p:graphicFrame>
        <p:nvGraphicFramePr>
          <p:cNvPr id="412" name="Google Shape;412;p72"/>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13" name="Google Shape;413;p72"/>
          <p:cNvSpPr txBox="1">
            <a:spLocks noGrp="1"/>
          </p:cNvSpPr>
          <p:nvPr>
            <p:ph type="title"/>
          </p:nvPr>
        </p:nvSpPr>
        <p:spPr>
          <a:xfrm>
            <a:off x="995000" y="2217900"/>
            <a:ext cx="5311200" cy="18939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600"/>
              <a:buFont typeface="Muli"/>
              <a:buNone/>
              <a:defRPr sz="3600" i="0">
                <a:solidFill>
                  <a:srgbClr val="000000"/>
                </a:solidFill>
                <a:latin typeface="Muli"/>
                <a:ea typeface="Muli"/>
                <a:cs typeface="Muli"/>
                <a:sym typeface="Muli"/>
              </a:defRPr>
            </a:lvl1pPr>
            <a:lvl2pPr lvl="1" rtl="0">
              <a:spcBef>
                <a:spcPts val="0"/>
              </a:spcBef>
              <a:spcAft>
                <a:spcPts val="0"/>
              </a:spcAft>
              <a:buSzPts val="3600"/>
              <a:buFont typeface="Muli"/>
              <a:buNone/>
              <a:defRPr sz="3600">
                <a:latin typeface="Muli"/>
                <a:ea typeface="Muli"/>
                <a:cs typeface="Muli"/>
                <a:sym typeface="Muli"/>
              </a:defRPr>
            </a:lvl2pPr>
            <a:lvl3pPr lvl="2" rtl="0">
              <a:spcBef>
                <a:spcPts val="0"/>
              </a:spcBef>
              <a:spcAft>
                <a:spcPts val="0"/>
              </a:spcAft>
              <a:buSzPts val="3600"/>
              <a:buFont typeface="Muli"/>
              <a:buNone/>
              <a:defRPr sz="3600">
                <a:latin typeface="Muli"/>
                <a:ea typeface="Muli"/>
                <a:cs typeface="Muli"/>
                <a:sym typeface="Muli"/>
              </a:defRPr>
            </a:lvl3pPr>
            <a:lvl4pPr lvl="3" rtl="0">
              <a:spcBef>
                <a:spcPts val="0"/>
              </a:spcBef>
              <a:spcAft>
                <a:spcPts val="0"/>
              </a:spcAft>
              <a:buSzPts val="3600"/>
              <a:buFont typeface="Muli"/>
              <a:buNone/>
              <a:defRPr sz="3600">
                <a:latin typeface="Muli"/>
                <a:ea typeface="Muli"/>
                <a:cs typeface="Muli"/>
                <a:sym typeface="Muli"/>
              </a:defRPr>
            </a:lvl4pPr>
            <a:lvl5pPr lvl="4" rtl="0">
              <a:spcBef>
                <a:spcPts val="0"/>
              </a:spcBef>
              <a:spcAft>
                <a:spcPts val="0"/>
              </a:spcAft>
              <a:buSzPts val="3600"/>
              <a:buFont typeface="Muli"/>
              <a:buNone/>
              <a:defRPr sz="3600">
                <a:latin typeface="Muli"/>
                <a:ea typeface="Muli"/>
                <a:cs typeface="Muli"/>
                <a:sym typeface="Muli"/>
              </a:defRPr>
            </a:lvl5pPr>
            <a:lvl6pPr lvl="5" rtl="0">
              <a:spcBef>
                <a:spcPts val="0"/>
              </a:spcBef>
              <a:spcAft>
                <a:spcPts val="0"/>
              </a:spcAft>
              <a:buSzPts val="3600"/>
              <a:buFont typeface="Muli"/>
              <a:buNone/>
              <a:defRPr sz="3600">
                <a:latin typeface="Muli"/>
                <a:ea typeface="Muli"/>
                <a:cs typeface="Muli"/>
                <a:sym typeface="Muli"/>
              </a:defRPr>
            </a:lvl6pPr>
            <a:lvl7pPr lvl="6" rtl="0">
              <a:spcBef>
                <a:spcPts val="0"/>
              </a:spcBef>
              <a:spcAft>
                <a:spcPts val="0"/>
              </a:spcAft>
              <a:buSzPts val="3600"/>
              <a:buFont typeface="Muli"/>
              <a:buNone/>
              <a:defRPr sz="3600">
                <a:latin typeface="Muli"/>
                <a:ea typeface="Muli"/>
                <a:cs typeface="Muli"/>
                <a:sym typeface="Muli"/>
              </a:defRPr>
            </a:lvl7pPr>
            <a:lvl8pPr lvl="7" rtl="0">
              <a:spcBef>
                <a:spcPts val="0"/>
              </a:spcBef>
              <a:spcAft>
                <a:spcPts val="0"/>
              </a:spcAft>
              <a:buSzPts val="3600"/>
              <a:buFont typeface="Muli"/>
              <a:buNone/>
              <a:defRPr sz="3600">
                <a:latin typeface="Muli"/>
                <a:ea typeface="Muli"/>
                <a:cs typeface="Muli"/>
                <a:sym typeface="Muli"/>
              </a:defRPr>
            </a:lvl8pPr>
            <a:lvl9pPr lvl="8" rtl="0">
              <a:spcBef>
                <a:spcPts val="0"/>
              </a:spcBef>
              <a:spcAft>
                <a:spcPts val="0"/>
              </a:spcAft>
              <a:buSzPts val="3600"/>
              <a:buFont typeface="Muli"/>
              <a:buNone/>
              <a:defRPr sz="3600">
                <a:latin typeface="Muli"/>
                <a:ea typeface="Muli"/>
                <a:cs typeface="Muli"/>
                <a:sym typeface="Muli"/>
              </a:defRPr>
            </a:lvl9pPr>
          </a:lstStyle>
          <a:p>
            <a:endParaRPr/>
          </a:p>
        </p:txBody>
      </p:sp>
      <p:sp>
        <p:nvSpPr>
          <p:cNvPr id="414" name="Google Shape;414;p72"/>
          <p:cNvSpPr txBox="1">
            <a:spLocks noGrp="1"/>
          </p:cNvSpPr>
          <p:nvPr>
            <p:ph type="sldNum" idx="12"/>
          </p:nvPr>
        </p:nvSpPr>
        <p:spPr>
          <a:xfrm>
            <a:off x="10668000" y="6307425"/>
            <a:ext cx="762000" cy="3279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415" name="Google Shape;415;p72"/>
          <p:cNvSpPr txBox="1">
            <a:spLocks noGrp="1"/>
          </p:cNvSpPr>
          <p:nvPr>
            <p:ph type="subTitle" idx="1"/>
          </p:nvPr>
        </p:nvSpPr>
        <p:spPr>
          <a:xfrm>
            <a:off x="995000" y="4800600"/>
            <a:ext cx="4217100" cy="904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900"/>
            </a:lvl1pPr>
            <a:lvl2pPr lvl="1" rtl="0">
              <a:spcBef>
                <a:spcPts val="0"/>
              </a:spcBef>
              <a:spcAft>
                <a:spcPts val="0"/>
              </a:spcAft>
              <a:buNone/>
              <a:defRPr sz="1900"/>
            </a:lvl2pPr>
            <a:lvl3pPr lvl="2" rtl="0">
              <a:spcBef>
                <a:spcPts val="0"/>
              </a:spcBef>
              <a:spcAft>
                <a:spcPts val="0"/>
              </a:spcAft>
              <a:buNone/>
              <a:defRPr sz="1900"/>
            </a:lvl3pPr>
            <a:lvl4pPr lvl="3" rtl="0">
              <a:spcBef>
                <a:spcPts val="0"/>
              </a:spcBef>
              <a:spcAft>
                <a:spcPts val="0"/>
              </a:spcAft>
              <a:buNone/>
              <a:defRPr sz="1900"/>
            </a:lvl4pPr>
            <a:lvl5pPr lvl="4" rtl="0">
              <a:spcBef>
                <a:spcPts val="0"/>
              </a:spcBef>
              <a:spcAft>
                <a:spcPts val="0"/>
              </a:spcAft>
              <a:buNone/>
              <a:defRPr sz="1900"/>
            </a:lvl5pPr>
            <a:lvl6pPr lvl="5" rtl="0">
              <a:spcBef>
                <a:spcPts val="0"/>
              </a:spcBef>
              <a:spcAft>
                <a:spcPts val="0"/>
              </a:spcAft>
              <a:buNone/>
              <a:defRPr sz="1900"/>
            </a:lvl6pPr>
            <a:lvl7pPr lvl="6" rtl="0">
              <a:spcBef>
                <a:spcPts val="0"/>
              </a:spcBef>
              <a:spcAft>
                <a:spcPts val="0"/>
              </a:spcAft>
              <a:buNone/>
              <a:defRPr sz="1900"/>
            </a:lvl7pPr>
            <a:lvl8pPr lvl="7" rtl="0">
              <a:spcBef>
                <a:spcPts val="0"/>
              </a:spcBef>
              <a:spcAft>
                <a:spcPts val="0"/>
              </a:spcAft>
              <a:buNone/>
              <a:defRPr sz="1900"/>
            </a:lvl8pPr>
            <a:lvl9pPr lvl="8" rtl="0">
              <a:spcBef>
                <a:spcPts val="0"/>
              </a:spcBef>
              <a:spcAft>
                <a:spcPts val="0"/>
              </a:spcAft>
              <a:buNone/>
              <a:defRPr sz="1900"/>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ub-Section Layout: Finance &amp; Merchants">
  <p:cSld name="CUSTOM">
    <p:spTree>
      <p:nvGrpSpPr>
        <p:cNvPr id="1" name="Shape 416"/>
        <p:cNvGrpSpPr/>
        <p:nvPr/>
      </p:nvGrpSpPr>
      <p:grpSpPr>
        <a:xfrm>
          <a:off x="0" y="0"/>
          <a:ext cx="0" cy="0"/>
          <a:chOff x="0" y="0"/>
          <a:chExt cx="0" cy="0"/>
        </a:xfrm>
      </p:grpSpPr>
      <p:graphicFrame>
        <p:nvGraphicFramePr>
          <p:cNvPr id="417" name="Google Shape;417;p73"/>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18" name="Google Shape;418;p73"/>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419" name="Google Shape;419;p73"/>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20" name="Google Shape;420;p73"/>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pic>
        <p:nvPicPr>
          <p:cNvPr id="421" name="Google Shape;421;p73"/>
          <p:cNvPicPr preferRelativeResize="0"/>
          <p:nvPr/>
        </p:nvPicPr>
        <p:blipFill rotWithShape="1">
          <a:blip r:embed="rId2">
            <a:alphaModFix/>
          </a:blip>
          <a:srcRect l="37614" t="1913" r="16748" b="1932"/>
          <a:stretch/>
        </p:blipFill>
        <p:spPr>
          <a:xfrm>
            <a:off x="7620000" y="762000"/>
            <a:ext cx="3798226" cy="533552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ub-Section Layout: Agriculture">
  <p:cSld name="CUSTOM_6">
    <p:spTree>
      <p:nvGrpSpPr>
        <p:cNvPr id="1" name="Shape 422"/>
        <p:cNvGrpSpPr/>
        <p:nvPr/>
      </p:nvGrpSpPr>
      <p:grpSpPr>
        <a:xfrm>
          <a:off x="0" y="0"/>
          <a:ext cx="0" cy="0"/>
          <a:chOff x="0" y="0"/>
          <a:chExt cx="0" cy="0"/>
        </a:xfrm>
      </p:grpSpPr>
      <p:graphicFrame>
        <p:nvGraphicFramePr>
          <p:cNvPr id="423" name="Google Shape;423;p74"/>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24" name="Google Shape;424;p74"/>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425" name="Google Shape;425;p74"/>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26" name="Google Shape;426;p74"/>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pic>
        <p:nvPicPr>
          <p:cNvPr id="427" name="Google Shape;427;p74"/>
          <p:cNvPicPr preferRelativeResize="0"/>
          <p:nvPr/>
        </p:nvPicPr>
        <p:blipFill rotWithShape="1">
          <a:blip r:embed="rId2">
            <a:alphaModFix/>
          </a:blip>
          <a:srcRect l="25275" r="27454" b="29"/>
          <a:stretch/>
        </p:blipFill>
        <p:spPr>
          <a:xfrm>
            <a:off x="7631775" y="762000"/>
            <a:ext cx="3798225" cy="5334002"/>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ub-Section Layout: Education">
  <p:cSld name="CUSTOM_6_1">
    <p:spTree>
      <p:nvGrpSpPr>
        <p:cNvPr id="1" name="Shape 428"/>
        <p:cNvGrpSpPr/>
        <p:nvPr/>
      </p:nvGrpSpPr>
      <p:grpSpPr>
        <a:xfrm>
          <a:off x="0" y="0"/>
          <a:ext cx="0" cy="0"/>
          <a:chOff x="0" y="0"/>
          <a:chExt cx="0" cy="0"/>
        </a:xfrm>
      </p:grpSpPr>
      <p:graphicFrame>
        <p:nvGraphicFramePr>
          <p:cNvPr id="429" name="Google Shape;429;p75"/>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30" name="Google Shape;430;p75"/>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pic>
        <p:nvPicPr>
          <p:cNvPr id="431" name="Google Shape;431;p75"/>
          <p:cNvPicPr preferRelativeResize="0"/>
          <p:nvPr/>
        </p:nvPicPr>
        <p:blipFill rotWithShape="1">
          <a:blip r:embed="rId2">
            <a:alphaModFix/>
          </a:blip>
          <a:srcRect l="20909" r="31634"/>
          <a:stretch/>
        </p:blipFill>
        <p:spPr>
          <a:xfrm>
            <a:off x="7631775" y="762000"/>
            <a:ext cx="3798226" cy="5335526"/>
          </a:xfrm>
          <a:prstGeom prst="rect">
            <a:avLst/>
          </a:prstGeom>
          <a:noFill/>
          <a:ln>
            <a:noFill/>
          </a:ln>
        </p:spPr>
      </p:pic>
      <p:sp>
        <p:nvSpPr>
          <p:cNvPr id="432" name="Google Shape;432;p75"/>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33" name="Google Shape;433;p75"/>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ub-Section Layout: India">
  <p:cSld name="CUSTOM_6_1_1">
    <p:spTree>
      <p:nvGrpSpPr>
        <p:cNvPr id="1" name="Shape 434"/>
        <p:cNvGrpSpPr/>
        <p:nvPr/>
      </p:nvGrpSpPr>
      <p:grpSpPr>
        <a:xfrm>
          <a:off x="0" y="0"/>
          <a:ext cx="0" cy="0"/>
          <a:chOff x="0" y="0"/>
          <a:chExt cx="0" cy="0"/>
        </a:xfrm>
      </p:grpSpPr>
      <p:graphicFrame>
        <p:nvGraphicFramePr>
          <p:cNvPr id="435" name="Google Shape;435;p76"/>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36" name="Google Shape;436;p76"/>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437" name="Google Shape;437;p76"/>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38" name="Google Shape;438;p76"/>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39" name="Google Shape;439;p76"/>
          <p:cNvSpPr/>
          <p:nvPr/>
        </p:nvSpPr>
        <p:spPr>
          <a:xfrm>
            <a:off x="7924800" y="762000"/>
            <a:ext cx="3505200" cy="5334000"/>
          </a:xfrm>
          <a:prstGeom prst="rect">
            <a:avLst/>
          </a:prstGeom>
          <a:blipFill rotWithShape="1">
            <a:blip r:embed="rId2">
              <a:alphaModFix/>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ub-Section Layout 1">
  <p:cSld name="CUSTOM_6_1_1_1_1">
    <p:spTree>
      <p:nvGrpSpPr>
        <p:cNvPr id="1" name="Shape 440"/>
        <p:cNvGrpSpPr/>
        <p:nvPr/>
      </p:nvGrpSpPr>
      <p:grpSpPr>
        <a:xfrm>
          <a:off x="0" y="0"/>
          <a:ext cx="0" cy="0"/>
          <a:chOff x="0" y="0"/>
          <a:chExt cx="0" cy="0"/>
        </a:xfrm>
      </p:grpSpPr>
      <p:graphicFrame>
        <p:nvGraphicFramePr>
          <p:cNvPr id="441" name="Google Shape;441;p77"/>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42" name="Google Shape;442;p77"/>
          <p:cNvSpPr/>
          <p:nvPr/>
        </p:nvSpPr>
        <p:spPr>
          <a:xfrm>
            <a:off x="762000" y="762000"/>
            <a:ext cx="10629171"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443" name="Google Shape;443;p77"/>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44" name="Google Shape;444;p77"/>
          <p:cNvSpPr txBox="1">
            <a:spLocks noGrp="1"/>
          </p:cNvSpPr>
          <p:nvPr>
            <p:ph type="subTitle" idx="1"/>
          </p:nvPr>
        </p:nvSpPr>
        <p:spPr>
          <a:xfrm>
            <a:off x="1375700" y="38260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aphicFrame>
        <p:nvGraphicFramePr>
          <p:cNvPr id="445" name="Google Shape;445;p77"/>
          <p:cNvGraphicFramePr/>
          <p:nvPr/>
        </p:nvGraphicFramePr>
        <p:xfrm>
          <a:off x="-5887"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Content &amp; Image">
  <p:cSld name="CUSTOM_5">
    <p:spTree>
      <p:nvGrpSpPr>
        <p:cNvPr id="1" name="Shape 446"/>
        <p:cNvGrpSpPr/>
        <p:nvPr/>
      </p:nvGrpSpPr>
      <p:grpSpPr>
        <a:xfrm>
          <a:off x="0" y="0"/>
          <a:ext cx="0" cy="0"/>
          <a:chOff x="0" y="0"/>
          <a:chExt cx="0" cy="0"/>
        </a:xfrm>
      </p:grpSpPr>
      <p:graphicFrame>
        <p:nvGraphicFramePr>
          <p:cNvPr id="447" name="Google Shape;447;p78"/>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48" name="Google Shape;448;p78"/>
          <p:cNvSpPr txBox="1">
            <a:spLocks noGrp="1"/>
          </p:cNvSpPr>
          <p:nvPr>
            <p:ph type="title"/>
          </p:nvPr>
        </p:nvSpPr>
        <p:spPr>
          <a:xfrm>
            <a:off x="673100" y="886729"/>
            <a:ext cx="3883200" cy="10476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1500"/>
              <a:buNone/>
              <a:defRPr sz="3100" b="0" i="0">
                <a:latin typeface="Muli"/>
                <a:ea typeface="Muli"/>
                <a:cs typeface="Muli"/>
                <a:sym typeface="Muli"/>
              </a:defRPr>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a:endParaRPr/>
          </a:p>
        </p:txBody>
      </p:sp>
      <p:sp>
        <p:nvSpPr>
          <p:cNvPr id="449" name="Google Shape;449;p78"/>
          <p:cNvSpPr txBox="1">
            <a:spLocks noGrp="1"/>
          </p:cNvSpPr>
          <p:nvPr>
            <p:ph type="subTitle" idx="1"/>
          </p:nvPr>
        </p:nvSpPr>
        <p:spPr>
          <a:xfrm>
            <a:off x="673110" y="2133560"/>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50" name="Google Shape;450;p78"/>
          <p:cNvSpPr txBox="1">
            <a:spLocks noGrp="1"/>
          </p:cNvSpPr>
          <p:nvPr>
            <p:ph type="body" idx="2"/>
          </p:nvPr>
        </p:nvSpPr>
        <p:spPr>
          <a:xfrm>
            <a:off x="673110" y="2744960"/>
            <a:ext cx="4240800" cy="1191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solidFill>
                  <a:srgbClr val="353535"/>
                </a:solidFill>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pic>
        <p:nvPicPr>
          <p:cNvPr id="451" name="Google Shape;451;p78"/>
          <p:cNvPicPr preferRelativeResize="0"/>
          <p:nvPr/>
        </p:nvPicPr>
        <p:blipFill rotWithShape="1">
          <a:blip r:embed="rId2">
            <a:alphaModFix/>
          </a:blip>
          <a:srcRect l="17331" t="563" r="16744" b="563"/>
          <a:stretch/>
        </p:blipFill>
        <p:spPr>
          <a:xfrm>
            <a:off x="6096000" y="762000"/>
            <a:ext cx="5334012" cy="5333999"/>
          </a:xfrm>
          <a:prstGeom prst="rect">
            <a:avLst/>
          </a:prstGeom>
          <a:noFill/>
          <a:ln>
            <a:noFill/>
          </a:ln>
        </p:spPr>
      </p:pic>
      <p:sp>
        <p:nvSpPr>
          <p:cNvPr id="452" name="Google Shape;452;p78"/>
          <p:cNvSpPr txBox="1">
            <a:spLocks noGrp="1"/>
          </p:cNvSpPr>
          <p:nvPr>
            <p:ph type="sldNum" idx="12"/>
          </p:nvPr>
        </p:nvSpPr>
        <p:spPr>
          <a:xfrm>
            <a:off x="10668000" y="6307875"/>
            <a:ext cx="762000" cy="318300"/>
          </a:xfrm>
          <a:prstGeom prst="rect">
            <a:avLst/>
          </a:prstGeom>
        </p:spPr>
        <p:txBody>
          <a:bodyPr spcFirstLastPara="1" wrap="square" lIns="91425" tIns="91425" rIns="91425" bIns="91425" anchor="t" anchorCtr="0">
            <a:noAutofit/>
          </a:bodyPr>
          <a:lstStyle>
            <a:lvl1pPr lvl="0" algn="ctr" rtl="0">
              <a:buNone/>
              <a:defRPr>
                <a:solidFill>
                  <a:srgbClr val="FFFFFF"/>
                </a:solidFill>
              </a:defRPr>
            </a:lvl1pPr>
            <a:lvl2pPr lvl="1" algn="ctr" rtl="0">
              <a:buNone/>
              <a:defRPr>
                <a:solidFill>
                  <a:srgbClr val="FFFFFF"/>
                </a:solidFill>
              </a:defRPr>
            </a:lvl2pPr>
            <a:lvl3pPr lvl="2" algn="ctr" rtl="0">
              <a:buNone/>
              <a:defRPr>
                <a:solidFill>
                  <a:srgbClr val="FFFFFF"/>
                </a:solidFill>
              </a:defRPr>
            </a:lvl3pPr>
            <a:lvl4pPr lvl="3" algn="ctr" rtl="0">
              <a:buNone/>
              <a:defRPr>
                <a:solidFill>
                  <a:srgbClr val="FFFFFF"/>
                </a:solidFill>
              </a:defRPr>
            </a:lvl4pPr>
            <a:lvl5pPr lvl="4" algn="ctr" rtl="0">
              <a:buNone/>
              <a:defRPr>
                <a:solidFill>
                  <a:srgbClr val="FFFFFF"/>
                </a:solidFill>
              </a:defRPr>
            </a:lvl5pPr>
            <a:lvl6pPr lvl="5" algn="ctr" rtl="0">
              <a:buNone/>
              <a:defRPr>
                <a:solidFill>
                  <a:srgbClr val="FFFFFF"/>
                </a:solidFill>
              </a:defRPr>
            </a:lvl6pPr>
            <a:lvl7pPr lvl="6" algn="ctr" rtl="0">
              <a:buNone/>
              <a:defRPr>
                <a:solidFill>
                  <a:srgbClr val="FFFFFF"/>
                </a:solidFill>
              </a:defRPr>
            </a:lvl7pPr>
            <a:lvl8pPr lvl="7" algn="ctr" rtl="0">
              <a:buNone/>
              <a:defRPr>
                <a:solidFill>
                  <a:srgbClr val="FFFFFF"/>
                </a:solidFill>
              </a:defRPr>
            </a:lvl8pPr>
            <a:lvl9pPr lvl="8" algn="ctr"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Quote &amp; Image">
  <p:cSld name="CUSTOM_4_1">
    <p:spTree>
      <p:nvGrpSpPr>
        <p:cNvPr id="1" name="Shape 453"/>
        <p:cNvGrpSpPr/>
        <p:nvPr/>
      </p:nvGrpSpPr>
      <p:grpSpPr>
        <a:xfrm>
          <a:off x="0" y="0"/>
          <a:ext cx="0" cy="0"/>
          <a:chOff x="0" y="0"/>
          <a:chExt cx="0" cy="0"/>
        </a:xfrm>
      </p:grpSpPr>
      <p:pic>
        <p:nvPicPr>
          <p:cNvPr id="454" name="Google Shape;454;p79"/>
          <p:cNvPicPr preferRelativeResize="0"/>
          <p:nvPr/>
        </p:nvPicPr>
        <p:blipFill rotWithShape="1">
          <a:blip r:embed="rId2">
            <a:alphaModFix/>
          </a:blip>
          <a:srcRect l="616" t="5122" r="-9" b="10489"/>
          <a:stretch/>
        </p:blipFill>
        <p:spPr>
          <a:xfrm>
            <a:off x="0" y="0"/>
            <a:ext cx="12192003" cy="6858009"/>
          </a:xfrm>
          <a:prstGeom prst="rect">
            <a:avLst/>
          </a:prstGeom>
          <a:noFill/>
          <a:ln>
            <a:noFill/>
          </a:ln>
        </p:spPr>
      </p:pic>
      <p:graphicFrame>
        <p:nvGraphicFramePr>
          <p:cNvPr id="455" name="Google Shape;455;p79"/>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B7B7B7">
                          <a:alpha val="0"/>
                        </a:srgbClr>
                      </a:solidFill>
                      <a:prstDash val="solid"/>
                      <a:round/>
                      <a:headEnd type="none" w="sm" len="sm"/>
                      <a:tailEnd type="none" w="sm" len="sm"/>
                    </a:lnL>
                    <a:lnR w="9525" cap="flat" cmpd="sng">
                      <a:solidFill>
                        <a:srgbClr val="B7B7B7">
                          <a:alpha val="0"/>
                        </a:srgbClr>
                      </a:solidFill>
                      <a:prstDash val="solid"/>
                      <a:round/>
                      <a:headEnd type="none" w="sm" len="sm"/>
                      <a:tailEnd type="none" w="sm" len="sm"/>
                    </a:lnR>
                    <a:lnT w="9525" cap="flat" cmpd="sng">
                      <a:solidFill>
                        <a:srgbClr val="B7B7B7">
                          <a:alpha val="0"/>
                        </a:srgbClr>
                      </a:solidFill>
                      <a:prstDash val="solid"/>
                      <a:round/>
                      <a:headEnd type="none" w="sm" len="sm"/>
                      <a:tailEnd type="none" w="sm" len="sm"/>
                    </a:lnT>
                    <a:lnB w="9525" cap="flat" cmpd="sng">
                      <a:solidFill>
                        <a:srgbClr val="B7B7B7">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56" name="Google Shape;456;p79"/>
          <p:cNvSpPr txBox="1">
            <a:spLocks noGrp="1"/>
          </p:cNvSpPr>
          <p:nvPr>
            <p:ph type="title"/>
          </p:nvPr>
        </p:nvSpPr>
        <p:spPr>
          <a:xfrm>
            <a:off x="744650" y="1994150"/>
            <a:ext cx="53511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57" name="Google Shape;457;p79"/>
          <p:cNvSpPr/>
          <p:nvPr/>
        </p:nvSpPr>
        <p:spPr>
          <a:xfrm>
            <a:off x="744650" y="1559700"/>
            <a:ext cx="757295" cy="12344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458" name="Google Shape;458;p79"/>
          <p:cNvSpPr txBox="1">
            <a:spLocks noGrp="1"/>
          </p:cNvSpPr>
          <p:nvPr>
            <p:ph type="sldNum" idx="12"/>
          </p:nvPr>
        </p:nvSpPr>
        <p:spPr>
          <a:xfrm>
            <a:off x="10955126" y="6068075"/>
            <a:ext cx="428400" cy="5247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US"/>
              <a:t>‹#›</a:t>
            </a:fld>
            <a:endParaRPr/>
          </a:p>
        </p:txBody>
      </p:sp>
      <p:sp>
        <p:nvSpPr>
          <p:cNvPr id="459" name="Google Shape;459;p79"/>
          <p:cNvSpPr txBox="1">
            <a:spLocks noGrp="1"/>
          </p:cNvSpPr>
          <p:nvPr>
            <p:ph type="subTitle" idx="1"/>
          </p:nvPr>
        </p:nvSpPr>
        <p:spPr>
          <a:xfrm>
            <a:off x="744650" y="4800600"/>
            <a:ext cx="4217100" cy="904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900">
                <a:solidFill>
                  <a:srgbClr val="FFFFFF"/>
                </a:solidFill>
              </a:defRPr>
            </a:lvl1pPr>
            <a:lvl2pPr lvl="1" rtl="0">
              <a:spcBef>
                <a:spcPts val="0"/>
              </a:spcBef>
              <a:spcAft>
                <a:spcPts val="0"/>
              </a:spcAft>
              <a:buNone/>
              <a:defRPr sz="1900">
                <a:solidFill>
                  <a:srgbClr val="FFFFFF"/>
                </a:solidFill>
              </a:defRPr>
            </a:lvl2pPr>
            <a:lvl3pPr lvl="2" rtl="0">
              <a:spcBef>
                <a:spcPts val="0"/>
              </a:spcBef>
              <a:spcAft>
                <a:spcPts val="0"/>
              </a:spcAft>
              <a:buNone/>
              <a:defRPr sz="1900">
                <a:solidFill>
                  <a:srgbClr val="FFFFFF"/>
                </a:solidFill>
              </a:defRPr>
            </a:lvl3pPr>
            <a:lvl4pPr lvl="3" rtl="0">
              <a:spcBef>
                <a:spcPts val="0"/>
              </a:spcBef>
              <a:spcAft>
                <a:spcPts val="0"/>
              </a:spcAft>
              <a:buNone/>
              <a:defRPr sz="1900">
                <a:solidFill>
                  <a:srgbClr val="FFFFFF"/>
                </a:solidFill>
              </a:defRPr>
            </a:lvl4pPr>
            <a:lvl5pPr lvl="4" rtl="0">
              <a:spcBef>
                <a:spcPts val="0"/>
              </a:spcBef>
              <a:spcAft>
                <a:spcPts val="0"/>
              </a:spcAft>
              <a:buNone/>
              <a:defRPr sz="1900">
                <a:solidFill>
                  <a:srgbClr val="FFFFFF"/>
                </a:solidFill>
              </a:defRPr>
            </a:lvl5pPr>
            <a:lvl6pPr lvl="5" rtl="0">
              <a:spcBef>
                <a:spcPts val="0"/>
              </a:spcBef>
              <a:spcAft>
                <a:spcPts val="0"/>
              </a:spcAft>
              <a:buNone/>
              <a:defRPr sz="1900">
                <a:solidFill>
                  <a:srgbClr val="FFFFFF"/>
                </a:solidFill>
              </a:defRPr>
            </a:lvl6pPr>
            <a:lvl7pPr lvl="6" rtl="0">
              <a:spcBef>
                <a:spcPts val="0"/>
              </a:spcBef>
              <a:spcAft>
                <a:spcPts val="0"/>
              </a:spcAft>
              <a:buNone/>
              <a:defRPr sz="1900">
                <a:solidFill>
                  <a:srgbClr val="FFFFFF"/>
                </a:solidFill>
              </a:defRPr>
            </a:lvl7pPr>
            <a:lvl8pPr lvl="7" rtl="0">
              <a:spcBef>
                <a:spcPts val="0"/>
              </a:spcBef>
              <a:spcAft>
                <a:spcPts val="0"/>
              </a:spcAft>
              <a:buNone/>
              <a:defRPr sz="1900">
                <a:solidFill>
                  <a:srgbClr val="FFFFFF"/>
                </a:solidFill>
              </a:defRPr>
            </a:lvl8pPr>
            <a:lvl9pPr lvl="8" rtl="0">
              <a:spcBef>
                <a:spcPts val="0"/>
              </a:spcBef>
              <a:spcAft>
                <a:spcPts val="0"/>
              </a:spcAft>
              <a:buNone/>
              <a:defRPr sz="1900">
                <a:solidFill>
                  <a:srgbClr val="FFFFFF"/>
                </a:solidFill>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Statement 1">
  <p:cSld name="CUSTOM_3">
    <p:spTree>
      <p:nvGrpSpPr>
        <p:cNvPr id="1" name="Shape 460"/>
        <p:cNvGrpSpPr/>
        <p:nvPr/>
      </p:nvGrpSpPr>
      <p:grpSpPr>
        <a:xfrm>
          <a:off x="0" y="0"/>
          <a:ext cx="0" cy="0"/>
          <a:chOff x="0" y="0"/>
          <a:chExt cx="0" cy="0"/>
        </a:xfrm>
      </p:grpSpPr>
      <p:graphicFrame>
        <p:nvGraphicFramePr>
          <p:cNvPr id="461" name="Google Shape;461;p8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62" name="Google Shape;462;p80"/>
          <p:cNvSpPr txBox="1">
            <a:spLocks noGrp="1"/>
          </p:cNvSpPr>
          <p:nvPr>
            <p:ph type="sldNum" idx="12"/>
          </p:nvPr>
        </p:nvSpPr>
        <p:spPr>
          <a:xfrm>
            <a:off x="10668000" y="6320500"/>
            <a:ext cx="741600" cy="2676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463" name="Google Shape;463;p80"/>
          <p:cNvSpPr txBox="1">
            <a:spLocks noGrp="1"/>
          </p:cNvSpPr>
          <p:nvPr>
            <p:ph type="title"/>
          </p:nvPr>
        </p:nvSpPr>
        <p:spPr>
          <a:xfrm>
            <a:off x="766100" y="2144175"/>
            <a:ext cx="5389200" cy="2427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chemeClr val="dk2"/>
                </a:solidFill>
              </a:defRPr>
            </a:lvl1pPr>
            <a:lvl2pPr lvl="1" rtl="0">
              <a:spcBef>
                <a:spcPts val="0"/>
              </a:spcBef>
              <a:spcAft>
                <a:spcPts val="0"/>
              </a:spcAft>
              <a:buNone/>
              <a:defRPr>
                <a:solidFill>
                  <a:schemeClr val="dk2"/>
                </a:solidFill>
                <a:latin typeface="Muli"/>
                <a:ea typeface="Muli"/>
                <a:cs typeface="Muli"/>
                <a:sym typeface="Muli"/>
              </a:defRPr>
            </a:lvl2pPr>
            <a:lvl3pPr lvl="2" rtl="0">
              <a:spcBef>
                <a:spcPts val="0"/>
              </a:spcBef>
              <a:spcAft>
                <a:spcPts val="0"/>
              </a:spcAft>
              <a:buNone/>
              <a:defRPr>
                <a:solidFill>
                  <a:schemeClr val="dk2"/>
                </a:solidFill>
                <a:latin typeface="Muli"/>
                <a:ea typeface="Muli"/>
                <a:cs typeface="Muli"/>
                <a:sym typeface="Muli"/>
              </a:defRPr>
            </a:lvl3pPr>
            <a:lvl4pPr lvl="3" rtl="0">
              <a:spcBef>
                <a:spcPts val="0"/>
              </a:spcBef>
              <a:spcAft>
                <a:spcPts val="0"/>
              </a:spcAft>
              <a:buNone/>
              <a:defRPr>
                <a:solidFill>
                  <a:schemeClr val="dk2"/>
                </a:solidFill>
                <a:latin typeface="Muli"/>
                <a:ea typeface="Muli"/>
                <a:cs typeface="Muli"/>
                <a:sym typeface="Muli"/>
              </a:defRPr>
            </a:lvl4pPr>
            <a:lvl5pPr lvl="4" rtl="0">
              <a:spcBef>
                <a:spcPts val="0"/>
              </a:spcBef>
              <a:spcAft>
                <a:spcPts val="0"/>
              </a:spcAft>
              <a:buNone/>
              <a:defRPr>
                <a:solidFill>
                  <a:schemeClr val="dk2"/>
                </a:solidFill>
                <a:latin typeface="Muli"/>
                <a:ea typeface="Muli"/>
                <a:cs typeface="Muli"/>
                <a:sym typeface="Muli"/>
              </a:defRPr>
            </a:lvl5pPr>
            <a:lvl6pPr lvl="5" rtl="0">
              <a:spcBef>
                <a:spcPts val="0"/>
              </a:spcBef>
              <a:spcAft>
                <a:spcPts val="0"/>
              </a:spcAft>
              <a:buNone/>
              <a:defRPr>
                <a:solidFill>
                  <a:schemeClr val="dk2"/>
                </a:solidFill>
                <a:latin typeface="Muli"/>
                <a:ea typeface="Muli"/>
                <a:cs typeface="Muli"/>
                <a:sym typeface="Muli"/>
              </a:defRPr>
            </a:lvl6pPr>
            <a:lvl7pPr lvl="6" rtl="0">
              <a:spcBef>
                <a:spcPts val="0"/>
              </a:spcBef>
              <a:spcAft>
                <a:spcPts val="0"/>
              </a:spcAft>
              <a:buNone/>
              <a:defRPr>
                <a:solidFill>
                  <a:schemeClr val="dk2"/>
                </a:solidFill>
                <a:latin typeface="Muli"/>
                <a:ea typeface="Muli"/>
                <a:cs typeface="Muli"/>
                <a:sym typeface="Muli"/>
              </a:defRPr>
            </a:lvl7pPr>
            <a:lvl8pPr lvl="7" rtl="0">
              <a:spcBef>
                <a:spcPts val="0"/>
              </a:spcBef>
              <a:spcAft>
                <a:spcPts val="0"/>
              </a:spcAft>
              <a:buNone/>
              <a:defRPr>
                <a:solidFill>
                  <a:schemeClr val="dk2"/>
                </a:solidFill>
                <a:latin typeface="Muli"/>
                <a:ea typeface="Muli"/>
                <a:cs typeface="Muli"/>
                <a:sym typeface="Muli"/>
              </a:defRPr>
            </a:lvl8pPr>
            <a:lvl9pPr lvl="8" rtl="0">
              <a:spcBef>
                <a:spcPts val="0"/>
              </a:spcBef>
              <a:spcAft>
                <a:spcPts val="0"/>
              </a:spcAft>
              <a:buNone/>
              <a:defRPr>
                <a:solidFill>
                  <a:schemeClr val="dk2"/>
                </a:solidFill>
                <a:latin typeface="Muli"/>
                <a:ea typeface="Muli"/>
                <a:cs typeface="Muli"/>
                <a:sym typeface="Muli"/>
              </a:defRPr>
            </a:lvl9pPr>
          </a:lstStyle>
          <a:p>
            <a:endParaRPr/>
          </a:p>
        </p:txBody>
      </p:sp>
      <p:sp>
        <p:nvSpPr>
          <p:cNvPr id="464" name="Google Shape;464;p80"/>
          <p:cNvSpPr txBox="1">
            <a:spLocks noGrp="1"/>
          </p:cNvSpPr>
          <p:nvPr>
            <p:ph type="subTitle" idx="1"/>
          </p:nvPr>
        </p:nvSpPr>
        <p:spPr>
          <a:xfrm>
            <a:off x="766100" y="4816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Section Statement 2a">
  <p:cSld name="CUSTOM_3_1">
    <p:spTree>
      <p:nvGrpSpPr>
        <p:cNvPr id="1" name="Shape 465"/>
        <p:cNvGrpSpPr/>
        <p:nvPr/>
      </p:nvGrpSpPr>
      <p:grpSpPr>
        <a:xfrm>
          <a:off x="0" y="0"/>
          <a:ext cx="0" cy="0"/>
          <a:chOff x="0" y="0"/>
          <a:chExt cx="0" cy="0"/>
        </a:xfrm>
      </p:grpSpPr>
      <p:sp>
        <p:nvSpPr>
          <p:cNvPr id="466" name="Google Shape;466;p81"/>
          <p:cNvSpPr/>
          <p:nvPr/>
        </p:nvSpPr>
        <p:spPr>
          <a:xfrm>
            <a:off x="0" y="0"/>
            <a:ext cx="12197853" cy="68580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graphicFrame>
        <p:nvGraphicFramePr>
          <p:cNvPr id="467" name="Google Shape;467;p81"/>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68" name="Google Shape;468;p81"/>
          <p:cNvSpPr txBox="1">
            <a:spLocks noGrp="1"/>
          </p:cNvSpPr>
          <p:nvPr>
            <p:ph type="title"/>
          </p:nvPr>
        </p:nvSpPr>
        <p:spPr>
          <a:xfrm>
            <a:off x="766100" y="2220375"/>
            <a:ext cx="5389200" cy="1852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69" name="Google Shape;469;p81"/>
          <p:cNvSpPr txBox="1">
            <a:spLocks noGrp="1"/>
          </p:cNvSpPr>
          <p:nvPr>
            <p:ph type="subTitle" idx="1"/>
          </p:nvPr>
        </p:nvSpPr>
        <p:spPr>
          <a:xfrm>
            <a:off x="766100" y="4435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Main Section Layout (Neutral 3) 1">
  <p:cSld name="OBJECT_2_2_1_1_1_1_2">
    <p:spTree>
      <p:nvGrpSpPr>
        <p:cNvPr id="1" name="Shape 44"/>
        <p:cNvGrpSpPr/>
        <p:nvPr/>
      </p:nvGrpSpPr>
      <p:grpSpPr>
        <a:xfrm>
          <a:off x="0" y="0"/>
          <a:ext cx="0" cy="0"/>
          <a:chOff x="0" y="0"/>
          <a:chExt cx="0" cy="0"/>
        </a:xfrm>
      </p:grpSpPr>
      <p:pic>
        <p:nvPicPr>
          <p:cNvPr id="45" name="Google Shape;45;p9"/>
          <p:cNvPicPr preferRelativeResize="0"/>
          <p:nvPr/>
        </p:nvPicPr>
        <p:blipFill>
          <a:blip r:embed="rId2">
            <a:alphaModFix/>
          </a:blip>
          <a:stretch>
            <a:fillRect/>
          </a:stretch>
        </p:blipFill>
        <p:spPr>
          <a:xfrm>
            <a:off x="-5887" y="0"/>
            <a:ext cx="12192003" cy="6858002"/>
          </a:xfrm>
          <a:prstGeom prst="rect">
            <a:avLst/>
          </a:prstGeom>
          <a:noFill/>
          <a:ln>
            <a:noFill/>
          </a:ln>
        </p:spPr>
      </p:pic>
      <p:sp>
        <p:nvSpPr>
          <p:cNvPr id="46" name="Google Shape;46;p9"/>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47" name="Google Shape;47;p9"/>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8" name="Google Shape;48;p9"/>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Section Statement 2b">
  <p:cSld name="CUSTOM_3_1_3">
    <p:spTree>
      <p:nvGrpSpPr>
        <p:cNvPr id="1" name="Shape 470"/>
        <p:cNvGrpSpPr/>
        <p:nvPr/>
      </p:nvGrpSpPr>
      <p:grpSpPr>
        <a:xfrm>
          <a:off x="0" y="0"/>
          <a:ext cx="0" cy="0"/>
          <a:chOff x="0" y="0"/>
          <a:chExt cx="0" cy="0"/>
        </a:xfrm>
      </p:grpSpPr>
      <p:sp>
        <p:nvSpPr>
          <p:cNvPr id="471" name="Google Shape;471;p82"/>
          <p:cNvSpPr/>
          <p:nvPr/>
        </p:nvSpPr>
        <p:spPr>
          <a:xfrm>
            <a:off x="0" y="0"/>
            <a:ext cx="12197853" cy="68580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graphicFrame>
        <p:nvGraphicFramePr>
          <p:cNvPr id="472" name="Google Shape;472;p82"/>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73" name="Google Shape;473;p82"/>
          <p:cNvSpPr txBox="1">
            <a:spLocks noGrp="1"/>
          </p:cNvSpPr>
          <p:nvPr>
            <p:ph type="title"/>
          </p:nvPr>
        </p:nvSpPr>
        <p:spPr>
          <a:xfrm>
            <a:off x="766100" y="2220375"/>
            <a:ext cx="5389200" cy="1852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74" name="Google Shape;474;p82"/>
          <p:cNvSpPr txBox="1">
            <a:spLocks noGrp="1"/>
          </p:cNvSpPr>
          <p:nvPr>
            <p:ph type="subTitle" idx="1"/>
          </p:nvPr>
        </p:nvSpPr>
        <p:spPr>
          <a:xfrm>
            <a:off x="766100" y="4435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Section Statement 3">
  <p:cSld name="CUSTOM_3_1_2">
    <p:spTree>
      <p:nvGrpSpPr>
        <p:cNvPr id="1" name="Shape 475"/>
        <p:cNvGrpSpPr/>
        <p:nvPr/>
      </p:nvGrpSpPr>
      <p:grpSpPr>
        <a:xfrm>
          <a:off x="0" y="0"/>
          <a:ext cx="0" cy="0"/>
          <a:chOff x="0" y="0"/>
          <a:chExt cx="0" cy="0"/>
        </a:xfrm>
      </p:grpSpPr>
      <p:sp>
        <p:nvSpPr>
          <p:cNvPr id="476" name="Google Shape;476;p83"/>
          <p:cNvSpPr/>
          <p:nvPr/>
        </p:nvSpPr>
        <p:spPr>
          <a:xfrm>
            <a:off x="0" y="0"/>
            <a:ext cx="12190095" cy="6858000"/>
          </a:xfrm>
          <a:custGeom>
            <a:avLst/>
            <a:gdLst/>
            <a:ahLst/>
            <a:cxnLst/>
            <a:rect l="l" t="t" r="r" b="b"/>
            <a:pathLst>
              <a:path w="12190095" h="6858000" extrusionOk="0">
                <a:moveTo>
                  <a:pt x="0" y="6858000"/>
                </a:moveTo>
                <a:lnTo>
                  <a:pt x="12189599" y="6858000"/>
                </a:lnTo>
                <a:lnTo>
                  <a:pt x="12189599" y="0"/>
                </a:lnTo>
                <a:lnTo>
                  <a:pt x="0" y="0"/>
                </a:lnTo>
                <a:lnTo>
                  <a:pt x="0" y="6858000"/>
                </a:lnTo>
                <a:close/>
              </a:path>
            </a:pathLst>
          </a:custGeom>
          <a:solidFill>
            <a:schemeClr val="dk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477" name="Google Shape;477;p83"/>
          <p:cNvSpPr txBox="1">
            <a:spLocks noGrp="1"/>
          </p:cNvSpPr>
          <p:nvPr>
            <p:ph type="title"/>
          </p:nvPr>
        </p:nvSpPr>
        <p:spPr>
          <a:xfrm>
            <a:off x="766100" y="2220375"/>
            <a:ext cx="5389200" cy="1852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478" name="Google Shape;478;p83"/>
          <p:cNvSpPr txBox="1">
            <a:spLocks noGrp="1"/>
          </p:cNvSpPr>
          <p:nvPr>
            <p:ph type="subTitle" idx="1"/>
          </p:nvPr>
        </p:nvSpPr>
        <p:spPr>
          <a:xfrm>
            <a:off x="766100" y="4435625"/>
            <a:ext cx="4530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6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aphicFrame>
        <p:nvGraphicFramePr>
          <p:cNvPr id="479" name="Google Shape;479;p83"/>
          <p:cNvGraphicFramePr/>
          <p:nvPr/>
        </p:nvGraphicFramePr>
        <p:xfrm>
          <a:off x="-95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Statement 4">
  <p:cSld name="CUSTOM_3_1_1">
    <p:spTree>
      <p:nvGrpSpPr>
        <p:cNvPr id="1" name="Shape 480"/>
        <p:cNvGrpSpPr/>
        <p:nvPr/>
      </p:nvGrpSpPr>
      <p:grpSpPr>
        <a:xfrm>
          <a:off x="0" y="0"/>
          <a:ext cx="0" cy="0"/>
          <a:chOff x="0" y="0"/>
          <a:chExt cx="0" cy="0"/>
        </a:xfrm>
      </p:grpSpPr>
      <p:sp>
        <p:nvSpPr>
          <p:cNvPr id="481" name="Google Shape;481;p84"/>
          <p:cNvSpPr/>
          <p:nvPr/>
        </p:nvSpPr>
        <p:spPr>
          <a:xfrm>
            <a:off x="0" y="0"/>
            <a:ext cx="12197853" cy="68580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482" name="Google Shape;482;p84"/>
          <p:cNvSpPr txBox="1">
            <a:spLocks noGrp="1"/>
          </p:cNvSpPr>
          <p:nvPr>
            <p:ph type="subTitle" idx="1"/>
          </p:nvPr>
        </p:nvSpPr>
        <p:spPr>
          <a:xfrm>
            <a:off x="1069001" y="4250725"/>
            <a:ext cx="9456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83" name="Google Shape;483;p84"/>
          <p:cNvSpPr txBox="1">
            <a:spLocks noGrp="1"/>
          </p:cNvSpPr>
          <p:nvPr>
            <p:ph type="title"/>
          </p:nvPr>
        </p:nvSpPr>
        <p:spPr>
          <a:xfrm>
            <a:off x="1068999" y="1522250"/>
            <a:ext cx="94569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6000">
                <a:solidFill>
                  <a:srgbClr val="FFFFFF"/>
                </a:solidFill>
              </a:defRPr>
            </a:lvl1pPr>
            <a:lvl2pPr lvl="1" rtl="0">
              <a:spcBef>
                <a:spcPts val="0"/>
              </a:spcBef>
              <a:spcAft>
                <a:spcPts val="0"/>
              </a:spcAft>
              <a:buNone/>
              <a:defRPr>
                <a:solidFill>
                  <a:srgbClr val="FFFFFF"/>
                </a:solidFill>
                <a:latin typeface="Muli"/>
                <a:ea typeface="Muli"/>
                <a:cs typeface="Muli"/>
                <a:sym typeface="Muli"/>
              </a:defRPr>
            </a:lvl2pPr>
            <a:lvl3pPr lvl="2" rtl="0">
              <a:spcBef>
                <a:spcPts val="0"/>
              </a:spcBef>
              <a:spcAft>
                <a:spcPts val="0"/>
              </a:spcAft>
              <a:buNone/>
              <a:defRPr>
                <a:solidFill>
                  <a:srgbClr val="FFFFFF"/>
                </a:solidFill>
                <a:latin typeface="Muli"/>
                <a:ea typeface="Muli"/>
                <a:cs typeface="Muli"/>
                <a:sym typeface="Muli"/>
              </a:defRPr>
            </a:lvl3pPr>
            <a:lvl4pPr lvl="3" rtl="0">
              <a:spcBef>
                <a:spcPts val="0"/>
              </a:spcBef>
              <a:spcAft>
                <a:spcPts val="0"/>
              </a:spcAft>
              <a:buNone/>
              <a:defRPr>
                <a:solidFill>
                  <a:srgbClr val="FFFFFF"/>
                </a:solidFill>
                <a:latin typeface="Muli"/>
                <a:ea typeface="Muli"/>
                <a:cs typeface="Muli"/>
                <a:sym typeface="Muli"/>
              </a:defRPr>
            </a:lvl4pPr>
            <a:lvl5pPr lvl="4" rtl="0">
              <a:spcBef>
                <a:spcPts val="0"/>
              </a:spcBef>
              <a:spcAft>
                <a:spcPts val="0"/>
              </a:spcAft>
              <a:buNone/>
              <a:defRPr>
                <a:solidFill>
                  <a:srgbClr val="FFFFFF"/>
                </a:solidFill>
                <a:latin typeface="Muli"/>
                <a:ea typeface="Muli"/>
                <a:cs typeface="Muli"/>
                <a:sym typeface="Muli"/>
              </a:defRPr>
            </a:lvl5pPr>
            <a:lvl6pPr lvl="5" rtl="0">
              <a:spcBef>
                <a:spcPts val="0"/>
              </a:spcBef>
              <a:spcAft>
                <a:spcPts val="0"/>
              </a:spcAft>
              <a:buNone/>
              <a:defRPr>
                <a:solidFill>
                  <a:srgbClr val="FFFFFF"/>
                </a:solidFill>
                <a:latin typeface="Muli"/>
                <a:ea typeface="Muli"/>
                <a:cs typeface="Muli"/>
                <a:sym typeface="Muli"/>
              </a:defRPr>
            </a:lvl6pPr>
            <a:lvl7pPr lvl="6" rtl="0">
              <a:spcBef>
                <a:spcPts val="0"/>
              </a:spcBef>
              <a:spcAft>
                <a:spcPts val="0"/>
              </a:spcAft>
              <a:buNone/>
              <a:defRPr>
                <a:solidFill>
                  <a:srgbClr val="FFFFFF"/>
                </a:solidFill>
                <a:latin typeface="Muli"/>
                <a:ea typeface="Muli"/>
                <a:cs typeface="Muli"/>
                <a:sym typeface="Muli"/>
              </a:defRPr>
            </a:lvl7pPr>
            <a:lvl8pPr lvl="7" rtl="0">
              <a:spcBef>
                <a:spcPts val="0"/>
              </a:spcBef>
              <a:spcAft>
                <a:spcPts val="0"/>
              </a:spcAft>
              <a:buNone/>
              <a:defRPr>
                <a:solidFill>
                  <a:srgbClr val="FFFFFF"/>
                </a:solidFill>
                <a:latin typeface="Muli"/>
                <a:ea typeface="Muli"/>
                <a:cs typeface="Muli"/>
                <a:sym typeface="Muli"/>
              </a:defRPr>
            </a:lvl8pPr>
            <a:lvl9pPr lvl="8" rtl="0">
              <a:spcBef>
                <a:spcPts val="0"/>
              </a:spcBef>
              <a:spcAft>
                <a:spcPts val="0"/>
              </a:spcAft>
              <a:buNone/>
              <a:defRPr>
                <a:solidFill>
                  <a:srgbClr val="FFFFFF"/>
                </a:solidFill>
                <a:latin typeface="Muli"/>
                <a:ea typeface="Muli"/>
                <a:cs typeface="Muli"/>
                <a:sym typeface="Muli"/>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Statement 5">
  <p:cSld name="CUSTOM_3_1_1_1">
    <p:spTree>
      <p:nvGrpSpPr>
        <p:cNvPr id="1" name="Shape 484"/>
        <p:cNvGrpSpPr/>
        <p:nvPr/>
      </p:nvGrpSpPr>
      <p:grpSpPr>
        <a:xfrm>
          <a:off x="0" y="0"/>
          <a:ext cx="0" cy="0"/>
          <a:chOff x="0" y="0"/>
          <a:chExt cx="0" cy="0"/>
        </a:xfrm>
      </p:grpSpPr>
      <p:sp>
        <p:nvSpPr>
          <p:cNvPr id="485" name="Google Shape;485;p85"/>
          <p:cNvSpPr txBox="1">
            <a:spLocks noGrp="1"/>
          </p:cNvSpPr>
          <p:nvPr>
            <p:ph type="title"/>
          </p:nvPr>
        </p:nvSpPr>
        <p:spPr>
          <a:xfrm>
            <a:off x="1068999" y="1522250"/>
            <a:ext cx="94569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6000">
                <a:solidFill>
                  <a:schemeClr val="dk2"/>
                </a:solidFill>
              </a:defRPr>
            </a:lvl1pPr>
            <a:lvl2pPr lvl="1" rtl="0">
              <a:spcBef>
                <a:spcPts val="0"/>
              </a:spcBef>
              <a:spcAft>
                <a:spcPts val="0"/>
              </a:spcAft>
              <a:buNone/>
              <a:defRPr>
                <a:solidFill>
                  <a:schemeClr val="dk2"/>
                </a:solidFill>
                <a:latin typeface="Muli"/>
                <a:ea typeface="Muli"/>
                <a:cs typeface="Muli"/>
                <a:sym typeface="Muli"/>
              </a:defRPr>
            </a:lvl2pPr>
            <a:lvl3pPr lvl="2" rtl="0">
              <a:spcBef>
                <a:spcPts val="0"/>
              </a:spcBef>
              <a:spcAft>
                <a:spcPts val="0"/>
              </a:spcAft>
              <a:buNone/>
              <a:defRPr>
                <a:solidFill>
                  <a:schemeClr val="dk2"/>
                </a:solidFill>
                <a:latin typeface="Muli"/>
                <a:ea typeface="Muli"/>
                <a:cs typeface="Muli"/>
                <a:sym typeface="Muli"/>
              </a:defRPr>
            </a:lvl3pPr>
            <a:lvl4pPr lvl="3" rtl="0">
              <a:spcBef>
                <a:spcPts val="0"/>
              </a:spcBef>
              <a:spcAft>
                <a:spcPts val="0"/>
              </a:spcAft>
              <a:buNone/>
              <a:defRPr>
                <a:solidFill>
                  <a:schemeClr val="dk2"/>
                </a:solidFill>
                <a:latin typeface="Muli"/>
                <a:ea typeface="Muli"/>
                <a:cs typeface="Muli"/>
                <a:sym typeface="Muli"/>
              </a:defRPr>
            </a:lvl4pPr>
            <a:lvl5pPr lvl="4" rtl="0">
              <a:spcBef>
                <a:spcPts val="0"/>
              </a:spcBef>
              <a:spcAft>
                <a:spcPts val="0"/>
              </a:spcAft>
              <a:buNone/>
              <a:defRPr>
                <a:solidFill>
                  <a:schemeClr val="dk2"/>
                </a:solidFill>
                <a:latin typeface="Muli"/>
                <a:ea typeface="Muli"/>
                <a:cs typeface="Muli"/>
                <a:sym typeface="Muli"/>
              </a:defRPr>
            </a:lvl5pPr>
            <a:lvl6pPr lvl="5" rtl="0">
              <a:spcBef>
                <a:spcPts val="0"/>
              </a:spcBef>
              <a:spcAft>
                <a:spcPts val="0"/>
              </a:spcAft>
              <a:buNone/>
              <a:defRPr>
                <a:solidFill>
                  <a:schemeClr val="dk2"/>
                </a:solidFill>
                <a:latin typeface="Muli"/>
                <a:ea typeface="Muli"/>
                <a:cs typeface="Muli"/>
                <a:sym typeface="Muli"/>
              </a:defRPr>
            </a:lvl6pPr>
            <a:lvl7pPr lvl="6" rtl="0">
              <a:spcBef>
                <a:spcPts val="0"/>
              </a:spcBef>
              <a:spcAft>
                <a:spcPts val="0"/>
              </a:spcAft>
              <a:buNone/>
              <a:defRPr>
                <a:solidFill>
                  <a:schemeClr val="dk2"/>
                </a:solidFill>
                <a:latin typeface="Muli"/>
                <a:ea typeface="Muli"/>
                <a:cs typeface="Muli"/>
                <a:sym typeface="Muli"/>
              </a:defRPr>
            </a:lvl7pPr>
            <a:lvl8pPr lvl="7" rtl="0">
              <a:spcBef>
                <a:spcPts val="0"/>
              </a:spcBef>
              <a:spcAft>
                <a:spcPts val="0"/>
              </a:spcAft>
              <a:buNone/>
              <a:defRPr>
                <a:solidFill>
                  <a:schemeClr val="dk2"/>
                </a:solidFill>
                <a:latin typeface="Muli"/>
                <a:ea typeface="Muli"/>
                <a:cs typeface="Muli"/>
                <a:sym typeface="Muli"/>
              </a:defRPr>
            </a:lvl8pPr>
            <a:lvl9pPr lvl="8" rtl="0">
              <a:spcBef>
                <a:spcPts val="0"/>
              </a:spcBef>
              <a:spcAft>
                <a:spcPts val="0"/>
              </a:spcAft>
              <a:buNone/>
              <a:defRPr>
                <a:solidFill>
                  <a:schemeClr val="dk2"/>
                </a:solidFill>
                <a:latin typeface="Muli"/>
                <a:ea typeface="Muli"/>
                <a:cs typeface="Muli"/>
                <a:sym typeface="Muli"/>
              </a:defRPr>
            </a:lvl9pPr>
          </a:lstStyle>
          <a:p>
            <a:endParaRPr/>
          </a:p>
        </p:txBody>
      </p:sp>
      <p:sp>
        <p:nvSpPr>
          <p:cNvPr id="486" name="Google Shape;486;p85"/>
          <p:cNvSpPr txBox="1">
            <a:spLocks noGrp="1"/>
          </p:cNvSpPr>
          <p:nvPr>
            <p:ph type="subTitle" idx="1"/>
          </p:nvPr>
        </p:nvSpPr>
        <p:spPr>
          <a:xfrm>
            <a:off x="1069001" y="4174525"/>
            <a:ext cx="9456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Section Statement 5 1">
  <p:cSld name="CUSTOM_3_1_1_1_1">
    <p:spTree>
      <p:nvGrpSpPr>
        <p:cNvPr id="1" name="Shape 487"/>
        <p:cNvGrpSpPr/>
        <p:nvPr/>
      </p:nvGrpSpPr>
      <p:grpSpPr>
        <a:xfrm>
          <a:off x="0" y="0"/>
          <a:ext cx="0" cy="0"/>
          <a:chOff x="0" y="0"/>
          <a:chExt cx="0" cy="0"/>
        </a:xfrm>
      </p:grpSpPr>
      <p:sp>
        <p:nvSpPr>
          <p:cNvPr id="488" name="Google Shape;488;p86"/>
          <p:cNvSpPr txBox="1">
            <a:spLocks noGrp="1"/>
          </p:cNvSpPr>
          <p:nvPr>
            <p:ph type="title"/>
          </p:nvPr>
        </p:nvSpPr>
        <p:spPr>
          <a:xfrm>
            <a:off x="1068999" y="1522250"/>
            <a:ext cx="94569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6000">
                <a:solidFill>
                  <a:schemeClr val="dk2"/>
                </a:solidFill>
              </a:defRPr>
            </a:lvl1pPr>
            <a:lvl2pPr lvl="1" rtl="0">
              <a:spcBef>
                <a:spcPts val="0"/>
              </a:spcBef>
              <a:spcAft>
                <a:spcPts val="0"/>
              </a:spcAft>
              <a:buNone/>
              <a:defRPr>
                <a:solidFill>
                  <a:schemeClr val="dk2"/>
                </a:solidFill>
                <a:latin typeface="Muli"/>
                <a:ea typeface="Muli"/>
                <a:cs typeface="Muli"/>
                <a:sym typeface="Muli"/>
              </a:defRPr>
            </a:lvl2pPr>
            <a:lvl3pPr lvl="2" rtl="0">
              <a:spcBef>
                <a:spcPts val="0"/>
              </a:spcBef>
              <a:spcAft>
                <a:spcPts val="0"/>
              </a:spcAft>
              <a:buNone/>
              <a:defRPr>
                <a:solidFill>
                  <a:schemeClr val="dk2"/>
                </a:solidFill>
                <a:latin typeface="Muli"/>
                <a:ea typeface="Muli"/>
                <a:cs typeface="Muli"/>
                <a:sym typeface="Muli"/>
              </a:defRPr>
            </a:lvl3pPr>
            <a:lvl4pPr lvl="3" rtl="0">
              <a:spcBef>
                <a:spcPts val="0"/>
              </a:spcBef>
              <a:spcAft>
                <a:spcPts val="0"/>
              </a:spcAft>
              <a:buNone/>
              <a:defRPr>
                <a:solidFill>
                  <a:schemeClr val="dk2"/>
                </a:solidFill>
                <a:latin typeface="Muli"/>
                <a:ea typeface="Muli"/>
                <a:cs typeface="Muli"/>
                <a:sym typeface="Muli"/>
              </a:defRPr>
            </a:lvl4pPr>
            <a:lvl5pPr lvl="4" rtl="0">
              <a:spcBef>
                <a:spcPts val="0"/>
              </a:spcBef>
              <a:spcAft>
                <a:spcPts val="0"/>
              </a:spcAft>
              <a:buNone/>
              <a:defRPr>
                <a:solidFill>
                  <a:schemeClr val="dk2"/>
                </a:solidFill>
                <a:latin typeface="Muli"/>
                <a:ea typeface="Muli"/>
                <a:cs typeface="Muli"/>
                <a:sym typeface="Muli"/>
              </a:defRPr>
            </a:lvl5pPr>
            <a:lvl6pPr lvl="5" rtl="0">
              <a:spcBef>
                <a:spcPts val="0"/>
              </a:spcBef>
              <a:spcAft>
                <a:spcPts val="0"/>
              </a:spcAft>
              <a:buNone/>
              <a:defRPr>
                <a:solidFill>
                  <a:schemeClr val="dk2"/>
                </a:solidFill>
                <a:latin typeface="Muli"/>
                <a:ea typeface="Muli"/>
                <a:cs typeface="Muli"/>
                <a:sym typeface="Muli"/>
              </a:defRPr>
            </a:lvl6pPr>
            <a:lvl7pPr lvl="6" rtl="0">
              <a:spcBef>
                <a:spcPts val="0"/>
              </a:spcBef>
              <a:spcAft>
                <a:spcPts val="0"/>
              </a:spcAft>
              <a:buNone/>
              <a:defRPr>
                <a:solidFill>
                  <a:schemeClr val="dk2"/>
                </a:solidFill>
                <a:latin typeface="Muli"/>
                <a:ea typeface="Muli"/>
                <a:cs typeface="Muli"/>
                <a:sym typeface="Muli"/>
              </a:defRPr>
            </a:lvl7pPr>
            <a:lvl8pPr lvl="7" rtl="0">
              <a:spcBef>
                <a:spcPts val="0"/>
              </a:spcBef>
              <a:spcAft>
                <a:spcPts val="0"/>
              </a:spcAft>
              <a:buNone/>
              <a:defRPr>
                <a:solidFill>
                  <a:schemeClr val="dk2"/>
                </a:solidFill>
                <a:latin typeface="Muli"/>
                <a:ea typeface="Muli"/>
                <a:cs typeface="Muli"/>
                <a:sym typeface="Muli"/>
              </a:defRPr>
            </a:lvl8pPr>
            <a:lvl9pPr lvl="8" rtl="0">
              <a:spcBef>
                <a:spcPts val="0"/>
              </a:spcBef>
              <a:spcAft>
                <a:spcPts val="0"/>
              </a:spcAft>
              <a:buNone/>
              <a:defRPr>
                <a:solidFill>
                  <a:schemeClr val="dk2"/>
                </a:solidFill>
                <a:latin typeface="Muli"/>
                <a:ea typeface="Muli"/>
                <a:cs typeface="Muli"/>
                <a:sym typeface="Muli"/>
              </a:defRPr>
            </a:lvl9pPr>
          </a:lstStyle>
          <a:p>
            <a:endParaRPr/>
          </a:p>
        </p:txBody>
      </p:sp>
      <p:sp>
        <p:nvSpPr>
          <p:cNvPr id="489" name="Google Shape;489;p86"/>
          <p:cNvSpPr txBox="1">
            <a:spLocks noGrp="1"/>
          </p:cNvSpPr>
          <p:nvPr>
            <p:ph type="subTitle" idx="1"/>
          </p:nvPr>
        </p:nvSpPr>
        <p:spPr>
          <a:xfrm>
            <a:off x="1069001" y="4174525"/>
            <a:ext cx="9456900" cy="1047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graphicFrame>
        <p:nvGraphicFramePr>
          <p:cNvPr id="490" name="Google Shape;490;p86"/>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91" name="Google Shape;491;p86"/>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only">
  <p:cSld name="CUSTOM_1">
    <p:spTree>
      <p:nvGrpSpPr>
        <p:cNvPr id="1" name="Shape 492"/>
        <p:cNvGrpSpPr/>
        <p:nvPr/>
      </p:nvGrpSpPr>
      <p:grpSpPr>
        <a:xfrm>
          <a:off x="0" y="0"/>
          <a:ext cx="0" cy="0"/>
          <a:chOff x="0" y="0"/>
          <a:chExt cx="0" cy="0"/>
        </a:xfrm>
      </p:grpSpPr>
      <p:graphicFrame>
        <p:nvGraphicFramePr>
          <p:cNvPr id="493" name="Google Shape;493;p87"/>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94" name="Google Shape;494;p87"/>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495" name="Google Shape;495;p87"/>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sp>
        <p:nvSpPr>
          <p:cNvPr id="496" name="Google Shape;496;p87"/>
          <p:cNvSpPr txBox="1"/>
          <p:nvPr/>
        </p:nvSpPr>
        <p:spPr>
          <a:xfrm>
            <a:off x="685800" y="6096000"/>
            <a:ext cx="3920700" cy="1527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100">
                <a:latin typeface="Muli"/>
                <a:ea typeface="Muli"/>
                <a:cs typeface="Muli"/>
                <a:sym typeface="Muli"/>
              </a:rPr>
              <a:t>Busara Center For Behavioral Economics | 2020</a:t>
            </a:r>
            <a:endParaRPr sz="1100">
              <a:latin typeface="Muli"/>
              <a:ea typeface="Muli"/>
              <a:cs typeface="Muli"/>
              <a:sym typeface="Muli"/>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mp; Content">
  <p:cSld name="CUSTOM_2">
    <p:spTree>
      <p:nvGrpSpPr>
        <p:cNvPr id="1" name="Shape 497"/>
        <p:cNvGrpSpPr/>
        <p:nvPr/>
      </p:nvGrpSpPr>
      <p:grpSpPr>
        <a:xfrm>
          <a:off x="0" y="0"/>
          <a:ext cx="0" cy="0"/>
          <a:chOff x="0" y="0"/>
          <a:chExt cx="0" cy="0"/>
        </a:xfrm>
      </p:grpSpPr>
      <p:sp>
        <p:nvSpPr>
          <p:cNvPr id="498" name="Google Shape;498;p88"/>
          <p:cNvSpPr txBox="1">
            <a:spLocks noGrp="1"/>
          </p:cNvSpPr>
          <p:nvPr>
            <p:ph type="body" idx="1"/>
          </p:nvPr>
        </p:nvSpPr>
        <p:spPr>
          <a:xfrm>
            <a:off x="685800" y="1264824"/>
            <a:ext cx="10820400" cy="45876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Font typeface="Muli"/>
              <a:buChar char="■"/>
              <a:defRPr sz="1900">
                <a:latin typeface="Muli"/>
                <a:ea typeface="Muli"/>
                <a:cs typeface="Muli"/>
                <a:sym typeface="Muli"/>
              </a:defRPr>
            </a:lvl1pPr>
            <a:lvl2pPr marL="914400" lvl="1" indent="-349250" rtl="0">
              <a:spcBef>
                <a:spcPts val="0"/>
              </a:spcBef>
              <a:spcAft>
                <a:spcPts val="0"/>
              </a:spcAft>
              <a:buSzPts val="1900"/>
              <a:buFont typeface="Muli"/>
              <a:buChar char="□"/>
              <a:defRPr sz="1900">
                <a:latin typeface="Muli"/>
                <a:ea typeface="Muli"/>
                <a:cs typeface="Muli"/>
                <a:sym typeface="Muli"/>
              </a:defRPr>
            </a:lvl2pPr>
            <a:lvl3pPr marL="1371600" lvl="2" indent="-349250" rtl="0">
              <a:spcBef>
                <a:spcPts val="0"/>
              </a:spcBef>
              <a:spcAft>
                <a:spcPts val="0"/>
              </a:spcAft>
              <a:buClr>
                <a:schemeClr val="dk2"/>
              </a:buClr>
              <a:buSzPts val="1900"/>
              <a:buFont typeface="Muli"/>
              <a:buChar char="■"/>
              <a:defRPr sz="1900">
                <a:latin typeface="Muli"/>
                <a:ea typeface="Muli"/>
                <a:cs typeface="Muli"/>
                <a:sym typeface="Muli"/>
              </a:defRPr>
            </a:lvl3pPr>
            <a:lvl4pPr marL="1828800" lvl="3" indent="-349250" rtl="0">
              <a:spcBef>
                <a:spcPts val="0"/>
              </a:spcBef>
              <a:spcAft>
                <a:spcPts val="0"/>
              </a:spcAft>
              <a:buClr>
                <a:schemeClr val="dk2"/>
              </a:buClr>
              <a:buSzPts val="1900"/>
              <a:buFont typeface="Muli"/>
              <a:buChar char="■"/>
              <a:defRPr sz="1900">
                <a:latin typeface="Muli"/>
                <a:ea typeface="Muli"/>
                <a:cs typeface="Muli"/>
                <a:sym typeface="Muli"/>
              </a:defRPr>
            </a:lvl4pPr>
            <a:lvl5pPr marL="2286000" lvl="4" indent="-349250" rtl="0">
              <a:spcBef>
                <a:spcPts val="0"/>
              </a:spcBef>
              <a:spcAft>
                <a:spcPts val="0"/>
              </a:spcAft>
              <a:buSzPts val="1900"/>
              <a:buFont typeface="Muli"/>
              <a:buChar char="□"/>
              <a:defRPr sz="1900">
                <a:latin typeface="Muli"/>
                <a:ea typeface="Muli"/>
                <a:cs typeface="Muli"/>
                <a:sym typeface="Muli"/>
              </a:defRPr>
            </a:lvl5pPr>
            <a:lvl6pPr marL="2743200" lvl="5" indent="-349250" rtl="0">
              <a:spcBef>
                <a:spcPts val="0"/>
              </a:spcBef>
              <a:spcAft>
                <a:spcPts val="0"/>
              </a:spcAft>
              <a:buSzPts val="1900"/>
              <a:buFont typeface="Muli"/>
              <a:buChar char="■"/>
              <a:defRPr sz="1900">
                <a:latin typeface="Muli"/>
                <a:ea typeface="Muli"/>
                <a:cs typeface="Muli"/>
                <a:sym typeface="Muli"/>
              </a:defRPr>
            </a:lvl6pPr>
            <a:lvl7pPr marL="3200400" lvl="6" indent="-349250" rtl="0">
              <a:spcBef>
                <a:spcPts val="0"/>
              </a:spcBef>
              <a:spcAft>
                <a:spcPts val="0"/>
              </a:spcAft>
              <a:buSzPts val="1900"/>
              <a:buFont typeface="Muli"/>
              <a:buChar char="■"/>
              <a:defRPr sz="1900">
                <a:latin typeface="Muli"/>
                <a:ea typeface="Muli"/>
                <a:cs typeface="Muli"/>
                <a:sym typeface="Muli"/>
              </a:defRPr>
            </a:lvl7pPr>
            <a:lvl8pPr marL="3657600" lvl="7" indent="-349250" rtl="0">
              <a:spcBef>
                <a:spcPts val="0"/>
              </a:spcBef>
              <a:spcAft>
                <a:spcPts val="0"/>
              </a:spcAft>
              <a:buSzPts val="1900"/>
              <a:buFont typeface="Muli"/>
              <a:buChar char="□"/>
              <a:defRPr sz="1900">
                <a:latin typeface="Muli"/>
                <a:ea typeface="Muli"/>
                <a:cs typeface="Muli"/>
                <a:sym typeface="Muli"/>
              </a:defRPr>
            </a:lvl8pPr>
            <a:lvl9pPr marL="4114800" lvl="8" indent="-349250" rtl="0">
              <a:spcBef>
                <a:spcPts val="0"/>
              </a:spcBef>
              <a:spcAft>
                <a:spcPts val="0"/>
              </a:spcAft>
              <a:buSzPts val="1900"/>
              <a:buFont typeface="Muli"/>
              <a:buChar char="■"/>
              <a:defRPr sz="1900">
                <a:latin typeface="Muli"/>
                <a:ea typeface="Muli"/>
                <a:cs typeface="Muli"/>
                <a:sym typeface="Muli"/>
              </a:defRPr>
            </a:lvl9pPr>
          </a:lstStyle>
          <a:p>
            <a:endParaRPr/>
          </a:p>
        </p:txBody>
      </p:sp>
      <p:sp>
        <p:nvSpPr>
          <p:cNvPr id="499" name="Google Shape;499;p88"/>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sp>
        <p:nvSpPr>
          <p:cNvPr id="500" name="Google Shape;500;p88"/>
          <p:cNvSpPr txBox="1"/>
          <p:nvPr/>
        </p:nvSpPr>
        <p:spPr>
          <a:xfrm>
            <a:off x="685800" y="6096000"/>
            <a:ext cx="3920700" cy="1527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100">
                <a:latin typeface="Muli"/>
                <a:ea typeface="Muli"/>
                <a:cs typeface="Muli"/>
                <a:sym typeface="Muli"/>
              </a:rPr>
              <a:t>Busara Center For Behavioral Economics | 2020</a:t>
            </a:r>
            <a:endParaRPr sz="1100">
              <a:latin typeface="Muli"/>
              <a:ea typeface="Muli"/>
              <a:cs typeface="Muli"/>
              <a:sym typeface="Muli"/>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501"/>
        <p:cNvGrpSpPr/>
        <p:nvPr/>
      </p:nvGrpSpPr>
      <p:grpSpPr>
        <a:xfrm>
          <a:off x="0" y="0"/>
          <a:ext cx="0" cy="0"/>
          <a:chOff x="0" y="0"/>
          <a:chExt cx="0" cy="0"/>
        </a:xfrm>
      </p:grpSpPr>
      <p:graphicFrame>
        <p:nvGraphicFramePr>
          <p:cNvPr id="502" name="Google Shape;502;p89"/>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503" name="Google Shape;503;p89"/>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504" name="Google Shape;504;p89"/>
          <p:cNvSpPr txBox="1">
            <a:spLocks noGrp="1"/>
          </p:cNvSpPr>
          <p:nvPr>
            <p:ph type="body" idx="1"/>
          </p:nvPr>
        </p:nvSpPr>
        <p:spPr>
          <a:xfrm>
            <a:off x="685800" y="1318212"/>
            <a:ext cx="4800900" cy="45876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Font typeface="Muli"/>
              <a:buChar char="■"/>
              <a:defRPr sz="1900">
                <a:latin typeface="Muli"/>
                <a:ea typeface="Muli"/>
                <a:cs typeface="Muli"/>
                <a:sym typeface="Muli"/>
              </a:defRPr>
            </a:lvl1pPr>
            <a:lvl2pPr marL="914400" lvl="1" indent="-349250" rtl="0">
              <a:spcBef>
                <a:spcPts val="0"/>
              </a:spcBef>
              <a:spcAft>
                <a:spcPts val="0"/>
              </a:spcAft>
              <a:buSzPts val="1900"/>
              <a:buFont typeface="Muli"/>
              <a:buChar char="□"/>
              <a:defRPr sz="1900">
                <a:latin typeface="Muli"/>
                <a:ea typeface="Muli"/>
                <a:cs typeface="Muli"/>
                <a:sym typeface="Muli"/>
              </a:defRPr>
            </a:lvl2pPr>
            <a:lvl3pPr marL="1371600" lvl="2" indent="-349250" rtl="0">
              <a:spcBef>
                <a:spcPts val="0"/>
              </a:spcBef>
              <a:spcAft>
                <a:spcPts val="0"/>
              </a:spcAft>
              <a:buClr>
                <a:schemeClr val="dk2"/>
              </a:buClr>
              <a:buSzPts val="1900"/>
              <a:buFont typeface="Muli"/>
              <a:buChar char="■"/>
              <a:defRPr sz="1900">
                <a:latin typeface="Muli"/>
                <a:ea typeface="Muli"/>
                <a:cs typeface="Muli"/>
                <a:sym typeface="Muli"/>
              </a:defRPr>
            </a:lvl3pPr>
            <a:lvl4pPr marL="1828800" lvl="3" indent="-349250" rtl="0">
              <a:spcBef>
                <a:spcPts val="0"/>
              </a:spcBef>
              <a:spcAft>
                <a:spcPts val="0"/>
              </a:spcAft>
              <a:buClr>
                <a:schemeClr val="dk2"/>
              </a:buClr>
              <a:buSzPts val="1900"/>
              <a:buFont typeface="Muli"/>
              <a:buChar char="■"/>
              <a:defRPr sz="1900">
                <a:latin typeface="Muli"/>
                <a:ea typeface="Muli"/>
                <a:cs typeface="Muli"/>
                <a:sym typeface="Muli"/>
              </a:defRPr>
            </a:lvl4pPr>
            <a:lvl5pPr marL="2286000" lvl="4" indent="-349250" rtl="0">
              <a:spcBef>
                <a:spcPts val="0"/>
              </a:spcBef>
              <a:spcAft>
                <a:spcPts val="0"/>
              </a:spcAft>
              <a:buSzPts val="1900"/>
              <a:buFont typeface="Muli"/>
              <a:buChar char="□"/>
              <a:defRPr sz="1900">
                <a:latin typeface="Muli"/>
                <a:ea typeface="Muli"/>
                <a:cs typeface="Muli"/>
                <a:sym typeface="Muli"/>
              </a:defRPr>
            </a:lvl5pPr>
            <a:lvl6pPr marL="2743200" lvl="5" indent="-349250" rtl="0">
              <a:spcBef>
                <a:spcPts val="0"/>
              </a:spcBef>
              <a:spcAft>
                <a:spcPts val="0"/>
              </a:spcAft>
              <a:buSzPts val="1900"/>
              <a:buFont typeface="Muli"/>
              <a:buChar char="■"/>
              <a:defRPr sz="1900">
                <a:latin typeface="Muli"/>
                <a:ea typeface="Muli"/>
                <a:cs typeface="Muli"/>
                <a:sym typeface="Muli"/>
              </a:defRPr>
            </a:lvl6pPr>
            <a:lvl7pPr marL="3200400" lvl="6" indent="-349250" rtl="0">
              <a:spcBef>
                <a:spcPts val="0"/>
              </a:spcBef>
              <a:spcAft>
                <a:spcPts val="0"/>
              </a:spcAft>
              <a:buSzPts val="1900"/>
              <a:buFont typeface="Muli"/>
              <a:buChar char="■"/>
              <a:defRPr sz="1900">
                <a:latin typeface="Muli"/>
                <a:ea typeface="Muli"/>
                <a:cs typeface="Muli"/>
                <a:sym typeface="Muli"/>
              </a:defRPr>
            </a:lvl7pPr>
            <a:lvl8pPr marL="3657600" lvl="7" indent="-349250" rtl="0">
              <a:spcBef>
                <a:spcPts val="0"/>
              </a:spcBef>
              <a:spcAft>
                <a:spcPts val="0"/>
              </a:spcAft>
              <a:buSzPts val="1900"/>
              <a:buFont typeface="Muli"/>
              <a:buChar char="□"/>
              <a:defRPr sz="1900">
                <a:latin typeface="Muli"/>
                <a:ea typeface="Muli"/>
                <a:cs typeface="Muli"/>
                <a:sym typeface="Muli"/>
              </a:defRPr>
            </a:lvl8pPr>
            <a:lvl9pPr marL="4114800" lvl="8" indent="-349250" rtl="0">
              <a:spcBef>
                <a:spcPts val="0"/>
              </a:spcBef>
              <a:spcAft>
                <a:spcPts val="0"/>
              </a:spcAft>
              <a:buSzPts val="1900"/>
              <a:buFont typeface="Muli"/>
              <a:buChar char="■"/>
              <a:defRPr sz="1900">
                <a:latin typeface="Muli"/>
                <a:ea typeface="Muli"/>
                <a:cs typeface="Muli"/>
                <a:sym typeface="Muli"/>
              </a:defRPr>
            </a:lvl9pPr>
          </a:lstStyle>
          <a:p>
            <a:endParaRPr/>
          </a:p>
        </p:txBody>
      </p:sp>
      <p:sp>
        <p:nvSpPr>
          <p:cNvPr id="505" name="Google Shape;505;p89"/>
          <p:cNvSpPr txBox="1">
            <a:spLocks noGrp="1"/>
          </p:cNvSpPr>
          <p:nvPr>
            <p:ph type="body" idx="2"/>
          </p:nvPr>
        </p:nvSpPr>
        <p:spPr>
          <a:xfrm>
            <a:off x="6629400" y="1318212"/>
            <a:ext cx="4800900" cy="45876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Font typeface="Muli"/>
              <a:buChar char="■"/>
              <a:defRPr sz="1900">
                <a:latin typeface="Muli"/>
                <a:ea typeface="Muli"/>
                <a:cs typeface="Muli"/>
                <a:sym typeface="Muli"/>
              </a:defRPr>
            </a:lvl1pPr>
            <a:lvl2pPr marL="914400" lvl="1" indent="-349250" rtl="0">
              <a:spcBef>
                <a:spcPts val="0"/>
              </a:spcBef>
              <a:spcAft>
                <a:spcPts val="0"/>
              </a:spcAft>
              <a:buSzPts val="1900"/>
              <a:buFont typeface="Muli"/>
              <a:buChar char="□"/>
              <a:defRPr sz="1900">
                <a:latin typeface="Muli"/>
                <a:ea typeface="Muli"/>
                <a:cs typeface="Muli"/>
                <a:sym typeface="Muli"/>
              </a:defRPr>
            </a:lvl2pPr>
            <a:lvl3pPr marL="1371600" lvl="2" indent="-349250" rtl="0">
              <a:spcBef>
                <a:spcPts val="0"/>
              </a:spcBef>
              <a:spcAft>
                <a:spcPts val="0"/>
              </a:spcAft>
              <a:buClr>
                <a:schemeClr val="dk2"/>
              </a:buClr>
              <a:buSzPts val="1900"/>
              <a:buFont typeface="Muli"/>
              <a:buChar char="■"/>
              <a:defRPr sz="1900">
                <a:latin typeface="Muli"/>
                <a:ea typeface="Muli"/>
                <a:cs typeface="Muli"/>
                <a:sym typeface="Muli"/>
              </a:defRPr>
            </a:lvl3pPr>
            <a:lvl4pPr marL="1828800" lvl="3" indent="-349250" rtl="0">
              <a:spcBef>
                <a:spcPts val="0"/>
              </a:spcBef>
              <a:spcAft>
                <a:spcPts val="0"/>
              </a:spcAft>
              <a:buClr>
                <a:schemeClr val="dk2"/>
              </a:buClr>
              <a:buSzPts val="1900"/>
              <a:buFont typeface="Muli"/>
              <a:buChar char="■"/>
              <a:defRPr sz="1900">
                <a:latin typeface="Muli"/>
                <a:ea typeface="Muli"/>
                <a:cs typeface="Muli"/>
                <a:sym typeface="Muli"/>
              </a:defRPr>
            </a:lvl4pPr>
            <a:lvl5pPr marL="2286000" lvl="4" indent="-349250" rtl="0">
              <a:spcBef>
                <a:spcPts val="0"/>
              </a:spcBef>
              <a:spcAft>
                <a:spcPts val="0"/>
              </a:spcAft>
              <a:buSzPts val="1900"/>
              <a:buFont typeface="Muli"/>
              <a:buChar char="□"/>
              <a:defRPr sz="1900">
                <a:latin typeface="Muli"/>
                <a:ea typeface="Muli"/>
                <a:cs typeface="Muli"/>
                <a:sym typeface="Muli"/>
              </a:defRPr>
            </a:lvl5pPr>
            <a:lvl6pPr marL="2743200" lvl="5" indent="-349250" rtl="0">
              <a:spcBef>
                <a:spcPts val="0"/>
              </a:spcBef>
              <a:spcAft>
                <a:spcPts val="0"/>
              </a:spcAft>
              <a:buSzPts val="1900"/>
              <a:buFont typeface="Muli"/>
              <a:buChar char="■"/>
              <a:defRPr sz="1900">
                <a:latin typeface="Muli"/>
                <a:ea typeface="Muli"/>
                <a:cs typeface="Muli"/>
                <a:sym typeface="Muli"/>
              </a:defRPr>
            </a:lvl6pPr>
            <a:lvl7pPr marL="3200400" lvl="6" indent="-349250" rtl="0">
              <a:spcBef>
                <a:spcPts val="0"/>
              </a:spcBef>
              <a:spcAft>
                <a:spcPts val="0"/>
              </a:spcAft>
              <a:buSzPts val="1900"/>
              <a:buFont typeface="Muli"/>
              <a:buChar char="■"/>
              <a:defRPr sz="1900">
                <a:latin typeface="Muli"/>
                <a:ea typeface="Muli"/>
                <a:cs typeface="Muli"/>
                <a:sym typeface="Muli"/>
              </a:defRPr>
            </a:lvl7pPr>
            <a:lvl8pPr marL="3657600" lvl="7" indent="-349250" rtl="0">
              <a:spcBef>
                <a:spcPts val="0"/>
              </a:spcBef>
              <a:spcAft>
                <a:spcPts val="0"/>
              </a:spcAft>
              <a:buSzPts val="1900"/>
              <a:buFont typeface="Muli"/>
              <a:buChar char="□"/>
              <a:defRPr sz="1900">
                <a:latin typeface="Muli"/>
                <a:ea typeface="Muli"/>
                <a:cs typeface="Muli"/>
                <a:sym typeface="Muli"/>
              </a:defRPr>
            </a:lvl8pPr>
            <a:lvl9pPr marL="4114800" lvl="8" indent="-349250" rtl="0">
              <a:spcBef>
                <a:spcPts val="0"/>
              </a:spcBef>
              <a:spcAft>
                <a:spcPts val="0"/>
              </a:spcAft>
              <a:buSzPts val="1900"/>
              <a:buFont typeface="Muli"/>
              <a:buChar char="■"/>
              <a:defRPr sz="1900">
                <a:latin typeface="Muli"/>
                <a:ea typeface="Muli"/>
                <a:cs typeface="Muli"/>
                <a:sym typeface="Muli"/>
              </a:defRPr>
            </a:lvl9pPr>
          </a:lstStyle>
          <a:p>
            <a:endParaRPr/>
          </a:p>
        </p:txBody>
      </p:sp>
      <p:sp>
        <p:nvSpPr>
          <p:cNvPr id="506" name="Google Shape;506;p89"/>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sp>
        <p:nvSpPr>
          <p:cNvPr id="507" name="Google Shape;507;p89"/>
          <p:cNvSpPr txBox="1"/>
          <p:nvPr/>
        </p:nvSpPr>
        <p:spPr>
          <a:xfrm>
            <a:off x="685800" y="6096000"/>
            <a:ext cx="3920700" cy="1527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100">
                <a:latin typeface="Muli"/>
                <a:ea typeface="Muli"/>
                <a:cs typeface="Muli"/>
                <a:sym typeface="Muli"/>
              </a:rPr>
              <a:t>Busara Center For Behavioral Economics | 2020</a:t>
            </a:r>
            <a:endParaRPr sz="1100">
              <a:latin typeface="Muli"/>
              <a:ea typeface="Muli"/>
              <a:cs typeface="Muli"/>
              <a:sym typeface="Muli"/>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5 bullets">
  <p:cSld name="Two Content_2">
    <p:spTree>
      <p:nvGrpSpPr>
        <p:cNvPr id="1" name="Shape 508"/>
        <p:cNvGrpSpPr/>
        <p:nvPr/>
      </p:nvGrpSpPr>
      <p:grpSpPr>
        <a:xfrm>
          <a:off x="0" y="0"/>
          <a:ext cx="0" cy="0"/>
          <a:chOff x="0" y="0"/>
          <a:chExt cx="0" cy="0"/>
        </a:xfrm>
      </p:grpSpPr>
      <p:graphicFrame>
        <p:nvGraphicFramePr>
          <p:cNvPr id="509" name="Google Shape;509;p9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510" name="Google Shape;510;p90"/>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511" name="Google Shape;511;p90"/>
          <p:cNvSpPr txBox="1">
            <a:spLocks noGrp="1"/>
          </p:cNvSpPr>
          <p:nvPr>
            <p:ph type="body" idx="1"/>
          </p:nvPr>
        </p:nvSpPr>
        <p:spPr>
          <a:xfrm>
            <a:off x="685800" y="1318212"/>
            <a:ext cx="4800900" cy="45876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Font typeface="Muli"/>
              <a:buChar char="■"/>
              <a:defRPr sz="1900">
                <a:latin typeface="Muli"/>
                <a:ea typeface="Muli"/>
                <a:cs typeface="Muli"/>
                <a:sym typeface="Muli"/>
              </a:defRPr>
            </a:lvl1pPr>
            <a:lvl2pPr marL="914400" lvl="1" indent="-349250" rtl="0">
              <a:spcBef>
                <a:spcPts val="0"/>
              </a:spcBef>
              <a:spcAft>
                <a:spcPts val="0"/>
              </a:spcAft>
              <a:buSzPts val="1900"/>
              <a:buFont typeface="Muli"/>
              <a:buChar char="□"/>
              <a:defRPr sz="1900">
                <a:latin typeface="Muli"/>
                <a:ea typeface="Muli"/>
                <a:cs typeface="Muli"/>
                <a:sym typeface="Muli"/>
              </a:defRPr>
            </a:lvl2pPr>
            <a:lvl3pPr marL="1371600" lvl="2" indent="-349250" rtl="0">
              <a:spcBef>
                <a:spcPts val="0"/>
              </a:spcBef>
              <a:spcAft>
                <a:spcPts val="0"/>
              </a:spcAft>
              <a:buClr>
                <a:schemeClr val="dk2"/>
              </a:buClr>
              <a:buSzPts val="1900"/>
              <a:buFont typeface="Muli"/>
              <a:buChar char="■"/>
              <a:defRPr sz="1900">
                <a:latin typeface="Muli"/>
                <a:ea typeface="Muli"/>
                <a:cs typeface="Muli"/>
                <a:sym typeface="Muli"/>
              </a:defRPr>
            </a:lvl3pPr>
            <a:lvl4pPr marL="1828800" lvl="3" indent="-349250" rtl="0">
              <a:spcBef>
                <a:spcPts val="0"/>
              </a:spcBef>
              <a:spcAft>
                <a:spcPts val="0"/>
              </a:spcAft>
              <a:buClr>
                <a:schemeClr val="dk2"/>
              </a:buClr>
              <a:buSzPts val="1900"/>
              <a:buFont typeface="Muli"/>
              <a:buChar char="■"/>
              <a:defRPr sz="1900">
                <a:latin typeface="Muli"/>
                <a:ea typeface="Muli"/>
                <a:cs typeface="Muli"/>
                <a:sym typeface="Muli"/>
              </a:defRPr>
            </a:lvl4pPr>
            <a:lvl5pPr marL="2286000" lvl="4" indent="-349250" rtl="0">
              <a:spcBef>
                <a:spcPts val="0"/>
              </a:spcBef>
              <a:spcAft>
                <a:spcPts val="0"/>
              </a:spcAft>
              <a:buSzPts val="1900"/>
              <a:buFont typeface="Muli"/>
              <a:buChar char="□"/>
              <a:defRPr sz="1900">
                <a:latin typeface="Muli"/>
                <a:ea typeface="Muli"/>
                <a:cs typeface="Muli"/>
                <a:sym typeface="Muli"/>
              </a:defRPr>
            </a:lvl5pPr>
            <a:lvl6pPr marL="2743200" lvl="5" indent="-349250" rtl="0">
              <a:spcBef>
                <a:spcPts val="0"/>
              </a:spcBef>
              <a:spcAft>
                <a:spcPts val="0"/>
              </a:spcAft>
              <a:buSzPts val="1900"/>
              <a:buFont typeface="Muli"/>
              <a:buChar char="■"/>
              <a:defRPr sz="1900">
                <a:latin typeface="Muli"/>
                <a:ea typeface="Muli"/>
                <a:cs typeface="Muli"/>
                <a:sym typeface="Muli"/>
              </a:defRPr>
            </a:lvl6pPr>
            <a:lvl7pPr marL="3200400" lvl="6" indent="-349250" rtl="0">
              <a:spcBef>
                <a:spcPts val="0"/>
              </a:spcBef>
              <a:spcAft>
                <a:spcPts val="0"/>
              </a:spcAft>
              <a:buSzPts val="1900"/>
              <a:buFont typeface="Muli"/>
              <a:buChar char="■"/>
              <a:defRPr sz="1900">
                <a:latin typeface="Muli"/>
                <a:ea typeface="Muli"/>
                <a:cs typeface="Muli"/>
                <a:sym typeface="Muli"/>
              </a:defRPr>
            </a:lvl7pPr>
            <a:lvl8pPr marL="3657600" lvl="7" indent="-349250" rtl="0">
              <a:spcBef>
                <a:spcPts val="0"/>
              </a:spcBef>
              <a:spcAft>
                <a:spcPts val="0"/>
              </a:spcAft>
              <a:buSzPts val="1900"/>
              <a:buFont typeface="Muli"/>
              <a:buChar char="□"/>
              <a:defRPr sz="1900">
                <a:latin typeface="Muli"/>
                <a:ea typeface="Muli"/>
                <a:cs typeface="Muli"/>
                <a:sym typeface="Muli"/>
              </a:defRPr>
            </a:lvl8pPr>
            <a:lvl9pPr marL="4114800" lvl="8" indent="-349250" rtl="0">
              <a:spcBef>
                <a:spcPts val="0"/>
              </a:spcBef>
              <a:spcAft>
                <a:spcPts val="0"/>
              </a:spcAft>
              <a:buSzPts val="1900"/>
              <a:buFont typeface="Muli"/>
              <a:buChar char="■"/>
              <a:defRPr sz="1900">
                <a:latin typeface="Muli"/>
                <a:ea typeface="Muli"/>
                <a:cs typeface="Muli"/>
                <a:sym typeface="Muli"/>
              </a:defRPr>
            </a:lvl9pPr>
          </a:lstStyle>
          <a:p>
            <a:endParaRPr/>
          </a:p>
        </p:txBody>
      </p:sp>
      <p:sp>
        <p:nvSpPr>
          <p:cNvPr id="512" name="Google Shape;512;p90"/>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grpSp>
        <p:nvGrpSpPr>
          <p:cNvPr id="513" name="Google Shape;513;p90"/>
          <p:cNvGrpSpPr/>
          <p:nvPr/>
        </p:nvGrpSpPr>
        <p:grpSpPr>
          <a:xfrm>
            <a:off x="6126479" y="1446441"/>
            <a:ext cx="5302980" cy="623700"/>
            <a:chOff x="5745479" y="1446441"/>
            <a:chExt cx="5302980" cy="623700"/>
          </a:xfrm>
        </p:grpSpPr>
        <p:sp>
          <p:nvSpPr>
            <p:cNvPr id="514" name="Google Shape;514;p90"/>
            <p:cNvSpPr txBox="1"/>
            <p:nvPr/>
          </p:nvSpPr>
          <p:spPr>
            <a:xfrm>
              <a:off x="5775959" y="1446441"/>
              <a:ext cx="5272500" cy="623700"/>
            </a:xfrm>
            <a:prstGeom prst="rect">
              <a:avLst/>
            </a:prstGeom>
            <a:solidFill>
              <a:srgbClr val="EEEEEE"/>
            </a:solidFill>
            <a:ln>
              <a:noFill/>
            </a:ln>
          </p:spPr>
          <p:txBody>
            <a:bodyPr spcFirstLastPara="1" wrap="square" lIns="0" tIns="4425" rIns="0" bIns="0" anchor="t" anchorCtr="0">
              <a:noAutofit/>
            </a:bodyPr>
            <a:lstStyle/>
            <a:p>
              <a:pPr marL="0" marR="0" lvl="0" indent="0" algn="l" rtl="0">
                <a:lnSpc>
                  <a:spcPct val="100000"/>
                </a:lnSpc>
                <a:spcBef>
                  <a:spcPts val="0"/>
                </a:spcBef>
                <a:spcAft>
                  <a:spcPts val="0"/>
                </a:spcAft>
                <a:buNone/>
              </a:pPr>
              <a:endParaRPr sz="1500">
                <a:latin typeface="Muli"/>
                <a:ea typeface="Muli"/>
                <a:cs typeface="Muli"/>
                <a:sym typeface="Muli"/>
              </a:endParaRPr>
            </a:p>
          </p:txBody>
        </p:sp>
        <p:sp>
          <p:nvSpPr>
            <p:cNvPr id="515" name="Google Shape;515;p90"/>
            <p:cNvSpPr/>
            <p:nvPr/>
          </p:nvSpPr>
          <p:spPr>
            <a:xfrm>
              <a:off x="5745479" y="1446441"/>
              <a:ext cx="0" cy="623569"/>
            </a:xfrm>
            <a:custGeom>
              <a:avLst/>
              <a:gdLst/>
              <a:ahLst/>
              <a:cxnLst/>
              <a:rect l="l" t="t" r="r" b="b"/>
              <a:pathLst>
                <a:path w="120000" h="623569"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900"/>
            </a:p>
          </p:txBody>
        </p:sp>
      </p:grpSp>
      <p:grpSp>
        <p:nvGrpSpPr>
          <p:cNvPr id="516" name="Google Shape;516;p90"/>
          <p:cNvGrpSpPr/>
          <p:nvPr/>
        </p:nvGrpSpPr>
        <p:grpSpPr>
          <a:xfrm>
            <a:off x="6126479" y="2370921"/>
            <a:ext cx="5302980" cy="623700"/>
            <a:chOff x="5745479" y="2218524"/>
            <a:chExt cx="5302980" cy="623700"/>
          </a:xfrm>
        </p:grpSpPr>
        <p:sp>
          <p:nvSpPr>
            <p:cNvPr id="517" name="Google Shape;517;p90"/>
            <p:cNvSpPr txBox="1"/>
            <p:nvPr/>
          </p:nvSpPr>
          <p:spPr>
            <a:xfrm>
              <a:off x="5775959" y="2218524"/>
              <a:ext cx="5272500" cy="623700"/>
            </a:xfrm>
            <a:prstGeom prst="rect">
              <a:avLst/>
            </a:prstGeom>
            <a:solidFill>
              <a:srgbClr val="EEEEEE"/>
            </a:solidFill>
            <a:ln>
              <a:noFill/>
            </a:ln>
          </p:spPr>
          <p:txBody>
            <a:bodyPr spcFirstLastPara="1" wrap="square" lIns="0" tIns="4425" rIns="0" bIns="0" anchor="t" anchorCtr="0">
              <a:noAutofit/>
            </a:bodyPr>
            <a:lstStyle/>
            <a:p>
              <a:pPr marL="393700" marR="0" lvl="0" indent="0" algn="l" rtl="0">
                <a:lnSpc>
                  <a:spcPct val="100000"/>
                </a:lnSpc>
                <a:spcBef>
                  <a:spcPts val="0"/>
                </a:spcBef>
                <a:spcAft>
                  <a:spcPts val="0"/>
                </a:spcAft>
                <a:buNone/>
              </a:pPr>
              <a:endParaRPr sz="1500">
                <a:latin typeface="Muli"/>
                <a:ea typeface="Muli"/>
                <a:cs typeface="Muli"/>
                <a:sym typeface="Muli"/>
              </a:endParaRPr>
            </a:p>
          </p:txBody>
        </p:sp>
        <p:sp>
          <p:nvSpPr>
            <p:cNvPr id="518" name="Google Shape;518;p90"/>
            <p:cNvSpPr/>
            <p:nvPr/>
          </p:nvSpPr>
          <p:spPr>
            <a:xfrm>
              <a:off x="5745479" y="2218524"/>
              <a:ext cx="0" cy="623569"/>
            </a:xfrm>
            <a:custGeom>
              <a:avLst/>
              <a:gdLst/>
              <a:ahLst/>
              <a:cxnLst/>
              <a:rect l="l" t="t" r="r" b="b"/>
              <a:pathLst>
                <a:path w="120000" h="623569"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900"/>
            </a:p>
          </p:txBody>
        </p:sp>
      </p:grpSp>
      <p:grpSp>
        <p:nvGrpSpPr>
          <p:cNvPr id="519" name="Google Shape;519;p90"/>
          <p:cNvGrpSpPr/>
          <p:nvPr/>
        </p:nvGrpSpPr>
        <p:grpSpPr>
          <a:xfrm>
            <a:off x="6126479" y="3295402"/>
            <a:ext cx="5302980" cy="623700"/>
            <a:chOff x="5745479" y="2990608"/>
            <a:chExt cx="5302980" cy="623700"/>
          </a:xfrm>
        </p:grpSpPr>
        <p:sp>
          <p:nvSpPr>
            <p:cNvPr id="520" name="Google Shape;520;p90"/>
            <p:cNvSpPr txBox="1"/>
            <p:nvPr/>
          </p:nvSpPr>
          <p:spPr>
            <a:xfrm>
              <a:off x="5775959" y="2990608"/>
              <a:ext cx="5272500" cy="623700"/>
            </a:xfrm>
            <a:prstGeom prst="rect">
              <a:avLst/>
            </a:prstGeom>
            <a:solidFill>
              <a:srgbClr val="EEEEEE"/>
            </a:solidFill>
            <a:ln>
              <a:noFill/>
            </a:ln>
          </p:spPr>
          <p:txBody>
            <a:bodyPr spcFirstLastPara="1" wrap="square" lIns="0" tIns="4425" rIns="0" bIns="0" anchor="t" anchorCtr="0">
              <a:noAutofit/>
            </a:bodyPr>
            <a:lstStyle/>
            <a:p>
              <a:pPr marL="393700" marR="0" lvl="0" indent="0" algn="l" rtl="0">
                <a:lnSpc>
                  <a:spcPct val="100000"/>
                </a:lnSpc>
                <a:spcBef>
                  <a:spcPts val="0"/>
                </a:spcBef>
                <a:spcAft>
                  <a:spcPts val="0"/>
                </a:spcAft>
                <a:buNone/>
              </a:pPr>
              <a:endParaRPr sz="1500">
                <a:latin typeface="Muli"/>
                <a:ea typeface="Muli"/>
                <a:cs typeface="Muli"/>
                <a:sym typeface="Muli"/>
              </a:endParaRPr>
            </a:p>
          </p:txBody>
        </p:sp>
        <p:sp>
          <p:nvSpPr>
            <p:cNvPr id="521" name="Google Shape;521;p90"/>
            <p:cNvSpPr/>
            <p:nvPr/>
          </p:nvSpPr>
          <p:spPr>
            <a:xfrm>
              <a:off x="5745479" y="2990608"/>
              <a:ext cx="0" cy="623570"/>
            </a:xfrm>
            <a:custGeom>
              <a:avLst/>
              <a:gdLst/>
              <a:ahLst/>
              <a:cxnLst/>
              <a:rect l="l" t="t" r="r" b="b"/>
              <a:pathLst>
                <a:path w="120000" h="623570"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900"/>
            </a:p>
          </p:txBody>
        </p:sp>
      </p:grpSp>
      <p:grpSp>
        <p:nvGrpSpPr>
          <p:cNvPr id="522" name="Google Shape;522;p90"/>
          <p:cNvGrpSpPr/>
          <p:nvPr/>
        </p:nvGrpSpPr>
        <p:grpSpPr>
          <a:xfrm>
            <a:off x="6126479" y="4219882"/>
            <a:ext cx="5302980" cy="623700"/>
            <a:chOff x="5745479" y="3762679"/>
            <a:chExt cx="5302980" cy="623700"/>
          </a:xfrm>
        </p:grpSpPr>
        <p:sp>
          <p:nvSpPr>
            <p:cNvPr id="523" name="Google Shape;523;p90"/>
            <p:cNvSpPr txBox="1"/>
            <p:nvPr/>
          </p:nvSpPr>
          <p:spPr>
            <a:xfrm>
              <a:off x="5775959" y="3762679"/>
              <a:ext cx="5272500" cy="623700"/>
            </a:xfrm>
            <a:prstGeom prst="rect">
              <a:avLst/>
            </a:prstGeom>
            <a:solidFill>
              <a:srgbClr val="EEEEEE"/>
            </a:solidFill>
            <a:ln>
              <a:noFill/>
            </a:ln>
          </p:spPr>
          <p:txBody>
            <a:bodyPr spcFirstLastPara="1" wrap="square" lIns="0" tIns="4425" rIns="0" bIns="0" anchor="t" anchorCtr="0">
              <a:noAutofit/>
            </a:bodyPr>
            <a:lstStyle/>
            <a:p>
              <a:pPr marL="393700" marR="0" lvl="0" indent="0" algn="l" rtl="0">
                <a:lnSpc>
                  <a:spcPct val="100000"/>
                </a:lnSpc>
                <a:spcBef>
                  <a:spcPts val="0"/>
                </a:spcBef>
                <a:spcAft>
                  <a:spcPts val="0"/>
                </a:spcAft>
                <a:buNone/>
              </a:pPr>
              <a:endParaRPr sz="1500">
                <a:latin typeface="Muli"/>
                <a:ea typeface="Muli"/>
                <a:cs typeface="Muli"/>
                <a:sym typeface="Muli"/>
              </a:endParaRPr>
            </a:p>
          </p:txBody>
        </p:sp>
        <p:sp>
          <p:nvSpPr>
            <p:cNvPr id="524" name="Google Shape;524;p90"/>
            <p:cNvSpPr/>
            <p:nvPr/>
          </p:nvSpPr>
          <p:spPr>
            <a:xfrm>
              <a:off x="5745479" y="3762692"/>
              <a:ext cx="0" cy="623570"/>
            </a:xfrm>
            <a:custGeom>
              <a:avLst/>
              <a:gdLst/>
              <a:ahLst/>
              <a:cxnLst/>
              <a:rect l="l" t="t" r="r" b="b"/>
              <a:pathLst>
                <a:path w="120000" h="623570"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900"/>
            </a:p>
          </p:txBody>
        </p:sp>
      </p:grpSp>
      <p:grpSp>
        <p:nvGrpSpPr>
          <p:cNvPr id="525" name="Google Shape;525;p90"/>
          <p:cNvGrpSpPr/>
          <p:nvPr/>
        </p:nvGrpSpPr>
        <p:grpSpPr>
          <a:xfrm>
            <a:off x="6126479" y="5144363"/>
            <a:ext cx="5302980" cy="623700"/>
            <a:chOff x="5745479" y="4534763"/>
            <a:chExt cx="5302980" cy="623700"/>
          </a:xfrm>
        </p:grpSpPr>
        <p:sp>
          <p:nvSpPr>
            <p:cNvPr id="526" name="Google Shape;526;p90"/>
            <p:cNvSpPr txBox="1"/>
            <p:nvPr/>
          </p:nvSpPr>
          <p:spPr>
            <a:xfrm>
              <a:off x="5775959" y="4534763"/>
              <a:ext cx="5272500" cy="623700"/>
            </a:xfrm>
            <a:prstGeom prst="rect">
              <a:avLst/>
            </a:prstGeom>
            <a:solidFill>
              <a:srgbClr val="EEEEEE"/>
            </a:solidFill>
            <a:ln>
              <a:noFill/>
            </a:ln>
          </p:spPr>
          <p:txBody>
            <a:bodyPr spcFirstLastPara="1" wrap="square" lIns="0" tIns="4425" rIns="0" bIns="0" anchor="t" anchorCtr="0">
              <a:noAutofit/>
            </a:bodyPr>
            <a:lstStyle/>
            <a:p>
              <a:pPr marL="0" marR="0" lvl="0" indent="0" algn="l" rtl="0">
                <a:lnSpc>
                  <a:spcPct val="100000"/>
                </a:lnSpc>
                <a:spcBef>
                  <a:spcPts val="0"/>
                </a:spcBef>
                <a:spcAft>
                  <a:spcPts val="0"/>
                </a:spcAft>
                <a:buNone/>
              </a:pPr>
              <a:endParaRPr sz="1500">
                <a:latin typeface="Muli"/>
                <a:ea typeface="Muli"/>
                <a:cs typeface="Muli"/>
                <a:sym typeface="Muli"/>
              </a:endParaRPr>
            </a:p>
          </p:txBody>
        </p:sp>
        <p:sp>
          <p:nvSpPr>
            <p:cNvPr id="527" name="Google Shape;527;p90"/>
            <p:cNvSpPr/>
            <p:nvPr/>
          </p:nvSpPr>
          <p:spPr>
            <a:xfrm>
              <a:off x="5745479" y="4534763"/>
              <a:ext cx="0" cy="623570"/>
            </a:xfrm>
            <a:custGeom>
              <a:avLst/>
              <a:gdLst/>
              <a:ahLst/>
              <a:cxnLst/>
              <a:rect l="l" t="t" r="r" b="b"/>
              <a:pathLst>
                <a:path w="120000" h="623570" extrusionOk="0">
                  <a:moveTo>
                    <a:pt x="0" y="0"/>
                  </a:moveTo>
                  <a:lnTo>
                    <a:pt x="0" y="622960"/>
                  </a:lnTo>
                </a:path>
              </a:pathLst>
            </a:custGeom>
            <a:noFill/>
            <a:ln w="60950" cap="flat" cmpd="sng">
              <a:solidFill>
                <a:srgbClr val="0051BC"/>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900"/>
            </a:p>
          </p:txBody>
        </p:sp>
      </p:grpSp>
      <p:sp>
        <p:nvSpPr>
          <p:cNvPr id="528" name="Google Shape;528;p90"/>
          <p:cNvSpPr txBox="1">
            <a:spLocks noGrp="1"/>
          </p:cNvSpPr>
          <p:nvPr>
            <p:ph type="body" idx="2"/>
          </p:nvPr>
        </p:nvSpPr>
        <p:spPr>
          <a:xfrm>
            <a:off x="6126475" y="1531513"/>
            <a:ext cx="5303100" cy="450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29" name="Google Shape;529;p90"/>
          <p:cNvSpPr txBox="1">
            <a:spLocks noGrp="1"/>
          </p:cNvSpPr>
          <p:nvPr>
            <p:ph type="body" idx="3"/>
          </p:nvPr>
        </p:nvSpPr>
        <p:spPr>
          <a:xfrm>
            <a:off x="6126475" y="2457324"/>
            <a:ext cx="5303100" cy="450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30" name="Google Shape;530;p90"/>
          <p:cNvSpPr txBox="1">
            <a:spLocks noGrp="1"/>
          </p:cNvSpPr>
          <p:nvPr>
            <p:ph type="body" idx="4"/>
          </p:nvPr>
        </p:nvSpPr>
        <p:spPr>
          <a:xfrm>
            <a:off x="6126475" y="3381798"/>
            <a:ext cx="5303100" cy="450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31" name="Google Shape;531;p90"/>
          <p:cNvSpPr txBox="1">
            <a:spLocks noGrp="1"/>
          </p:cNvSpPr>
          <p:nvPr>
            <p:ph type="body" idx="5"/>
          </p:nvPr>
        </p:nvSpPr>
        <p:spPr>
          <a:xfrm>
            <a:off x="6126475" y="4306276"/>
            <a:ext cx="5303100" cy="450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32" name="Google Shape;532;p90"/>
          <p:cNvSpPr txBox="1">
            <a:spLocks noGrp="1"/>
          </p:cNvSpPr>
          <p:nvPr>
            <p:ph type="body" idx="6"/>
          </p:nvPr>
        </p:nvSpPr>
        <p:spPr>
          <a:xfrm>
            <a:off x="6126475" y="5230750"/>
            <a:ext cx="5303100" cy="450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33" name="Google Shape;533;p90"/>
          <p:cNvSpPr txBox="1"/>
          <p:nvPr/>
        </p:nvSpPr>
        <p:spPr>
          <a:xfrm>
            <a:off x="685800" y="6096000"/>
            <a:ext cx="3920700" cy="1527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100">
                <a:latin typeface="Muli"/>
                <a:ea typeface="Muli"/>
                <a:cs typeface="Muli"/>
                <a:sym typeface="Muli"/>
              </a:rPr>
              <a:t>Busara Center For Behavioral Economics | 2020</a:t>
            </a:r>
            <a:endParaRPr sz="1100">
              <a:latin typeface="Muli"/>
              <a:ea typeface="Muli"/>
              <a:cs typeface="Muli"/>
              <a:sym typeface="Muli"/>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ummary 2 points">
  <p:cSld name="Two Content_1">
    <p:spTree>
      <p:nvGrpSpPr>
        <p:cNvPr id="1" name="Shape 534"/>
        <p:cNvGrpSpPr/>
        <p:nvPr/>
      </p:nvGrpSpPr>
      <p:grpSpPr>
        <a:xfrm>
          <a:off x="0" y="0"/>
          <a:ext cx="0" cy="0"/>
          <a:chOff x="0" y="0"/>
          <a:chExt cx="0" cy="0"/>
        </a:xfrm>
      </p:grpSpPr>
      <p:graphicFrame>
        <p:nvGraphicFramePr>
          <p:cNvPr id="535" name="Google Shape;535;p91"/>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536" name="Google Shape;536;p91"/>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537" name="Google Shape;537;p91"/>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sp>
        <p:nvSpPr>
          <p:cNvPr id="538" name="Google Shape;538;p91"/>
          <p:cNvSpPr txBox="1">
            <a:spLocks noGrp="1"/>
          </p:cNvSpPr>
          <p:nvPr>
            <p:ph type="body" idx="1"/>
          </p:nvPr>
        </p:nvSpPr>
        <p:spPr>
          <a:xfrm>
            <a:off x="685800" y="1524000"/>
            <a:ext cx="4431900" cy="43821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Font typeface="Muli"/>
              <a:buChar char="■"/>
              <a:defRPr sz="1900">
                <a:latin typeface="Muli"/>
                <a:ea typeface="Muli"/>
                <a:cs typeface="Muli"/>
                <a:sym typeface="Muli"/>
              </a:defRPr>
            </a:lvl1pPr>
            <a:lvl2pPr marL="914400" lvl="1" indent="-349250" rtl="0">
              <a:spcBef>
                <a:spcPts val="0"/>
              </a:spcBef>
              <a:spcAft>
                <a:spcPts val="0"/>
              </a:spcAft>
              <a:buSzPts val="1900"/>
              <a:buFont typeface="Muli"/>
              <a:buChar char="□"/>
              <a:defRPr sz="1900">
                <a:latin typeface="Muli"/>
                <a:ea typeface="Muli"/>
                <a:cs typeface="Muli"/>
                <a:sym typeface="Muli"/>
              </a:defRPr>
            </a:lvl2pPr>
            <a:lvl3pPr marL="1371600" lvl="2" indent="-349250" rtl="0">
              <a:spcBef>
                <a:spcPts val="0"/>
              </a:spcBef>
              <a:spcAft>
                <a:spcPts val="0"/>
              </a:spcAft>
              <a:buClr>
                <a:schemeClr val="dk2"/>
              </a:buClr>
              <a:buSzPts val="1900"/>
              <a:buFont typeface="Muli"/>
              <a:buChar char="■"/>
              <a:defRPr sz="1900">
                <a:latin typeface="Muli"/>
                <a:ea typeface="Muli"/>
                <a:cs typeface="Muli"/>
                <a:sym typeface="Muli"/>
              </a:defRPr>
            </a:lvl3pPr>
            <a:lvl4pPr marL="1828800" lvl="3" indent="-349250" rtl="0">
              <a:spcBef>
                <a:spcPts val="0"/>
              </a:spcBef>
              <a:spcAft>
                <a:spcPts val="0"/>
              </a:spcAft>
              <a:buClr>
                <a:schemeClr val="dk2"/>
              </a:buClr>
              <a:buSzPts val="1900"/>
              <a:buFont typeface="Muli"/>
              <a:buChar char="■"/>
              <a:defRPr sz="1900">
                <a:latin typeface="Muli"/>
                <a:ea typeface="Muli"/>
                <a:cs typeface="Muli"/>
                <a:sym typeface="Muli"/>
              </a:defRPr>
            </a:lvl4pPr>
            <a:lvl5pPr marL="2286000" lvl="4" indent="-349250" rtl="0">
              <a:spcBef>
                <a:spcPts val="0"/>
              </a:spcBef>
              <a:spcAft>
                <a:spcPts val="0"/>
              </a:spcAft>
              <a:buSzPts val="1900"/>
              <a:buFont typeface="Muli"/>
              <a:buChar char="□"/>
              <a:defRPr sz="1900">
                <a:latin typeface="Muli"/>
                <a:ea typeface="Muli"/>
                <a:cs typeface="Muli"/>
                <a:sym typeface="Muli"/>
              </a:defRPr>
            </a:lvl5pPr>
            <a:lvl6pPr marL="2743200" lvl="5" indent="-349250" rtl="0">
              <a:spcBef>
                <a:spcPts val="0"/>
              </a:spcBef>
              <a:spcAft>
                <a:spcPts val="0"/>
              </a:spcAft>
              <a:buSzPts val="1900"/>
              <a:buFont typeface="Muli"/>
              <a:buChar char="■"/>
              <a:defRPr sz="1900">
                <a:latin typeface="Muli"/>
                <a:ea typeface="Muli"/>
                <a:cs typeface="Muli"/>
                <a:sym typeface="Muli"/>
              </a:defRPr>
            </a:lvl6pPr>
            <a:lvl7pPr marL="3200400" lvl="6" indent="-349250" rtl="0">
              <a:spcBef>
                <a:spcPts val="0"/>
              </a:spcBef>
              <a:spcAft>
                <a:spcPts val="0"/>
              </a:spcAft>
              <a:buSzPts val="1900"/>
              <a:buFont typeface="Muli"/>
              <a:buChar char="■"/>
              <a:defRPr sz="1900">
                <a:latin typeface="Muli"/>
                <a:ea typeface="Muli"/>
                <a:cs typeface="Muli"/>
                <a:sym typeface="Muli"/>
              </a:defRPr>
            </a:lvl7pPr>
            <a:lvl8pPr marL="3657600" lvl="7" indent="-349250" rtl="0">
              <a:spcBef>
                <a:spcPts val="0"/>
              </a:spcBef>
              <a:spcAft>
                <a:spcPts val="0"/>
              </a:spcAft>
              <a:buSzPts val="1900"/>
              <a:buFont typeface="Muli"/>
              <a:buChar char="□"/>
              <a:defRPr sz="1900">
                <a:latin typeface="Muli"/>
                <a:ea typeface="Muli"/>
                <a:cs typeface="Muli"/>
                <a:sym typeface="Muli"/>
              </a:defRPr>
            </a:lvl8pPr>
            <a:lvl9pPr marL="4114800" lvl="8" indent="-349250" rtl="0">
              <a:spcBef>
                <a:spcPts val="0"/>
              </a:spcBef>
              <a:spcAft>
                <a:spcPts val="0"/>
              </a:spcAft>
              <a:buSzPts val="1900"/>
              <a:buFont typeface="Muli"/>
              <a:buChar char="■"/>
              <a:defRPr sz="1900">
                <a:latin typeface="Muli"/>
                <a:ea typeface="Muli"/>
                <a:cs typeface="Muli"/>
                <a:sym typeface="Muli"/>
              </a:defRPr>
            </a:lvl9pPr>
          </a:lstStyle>
          <a:p>
            <a:endParaRPr/>
          </a:p>
        </p:txBody>
      </p:sp>
      <p:sp>
        <p:nvSpPr>
          <p:cNvPr id="539" name="Google Shape;539;p91"/>
          <p:cNvSpPr txBox="1">
            <a:spLocks noGrp="1"/>
          </p:cNvSpPr>
          <p:nvPr>
            <p:ph type="body" idx="2"/>
          </p:nvPr>
        </p:nvSpPr>
        <p:spPr>
          <a:xfrm>
            <a:off x="6191050" y="1600200"/>
            <a:ext cx="5132700" cy="1365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40" name="Google Shape;540;p91"/>
          <p:cNvSpPr txBox="1">
            <a:spLocks noGrp="1"/>
          </p:cNvSpPr>
          <p:nvPr>
            <p:ph type="body" idx="3"/>
          </p:nvPr>
        </p:nvSpPr>
        <p:spPr>
          <a:xfrm>
            <a:off x="6191050" y="3883950"/>
            <a:ext cx="5132700" cy="1365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41" name="Google Shape;541;p91"/>
          <p:cNvSpPr txBox="1"/>
          <p:nvPr/>
        </p:nvSpPr>
        <p:spPr>
          <a:xfrm>
            <a:off x="685800" y="6096000"/>
            <a:ext cx="3920700" cy="1527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100">
                <a:latin typeface="Muli"/>
                <a:ea typeface="Muli"/>
                <a:cs typeface="Muli"/>
                <a:sym typeface="Muli"/>
              </a:rPr>
              <a:t>Busara Center For Behavioral Economics | 2020</a:t>
            </a:r>
            <a:endParaRPr sz="1100">
              <a:latin typeface="Muli"/>
              <a:ea typeface="Muli"/>
              <a:cs typeface="Muli"/>
              <a:sym typeface="Muli"/>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Main Section Layout (Neutral 3) 1 1">
  <p:cSld name="OBJECT_2_2_1_1_1_1_2_1">
    <p:spTree>
      <p:nvGrpSpPr>
        <p:cNvPr id="1" name="Shape 49"/>
        <p:cNvGrpSpPr/>
        <p:nvPr/>
      </p:nvGrpSpPr>
      <p:grpSpPr>
        <a:xfrm>
          <a:off x="0" y="0"/>
          <a:ext cx="0" cy="0"/>
          <a:chOff x="0" y="0"/>
          <a:chExt cx="0" cy="0"/>
        </a:xfrm>
      </p:grpSpPr>
      <p:pic>
        <p:nvPicPr>
          <p:cNvPr id="50" name="Google Shape;50;p10"/>
          <p:cNvPicPr preferRelativeResize="0"/>
          <p:nvPr/>
        </p:nvPicPr>
        <p:blipFill rotWithShape="1">
          <a:blip r:embed="rId2">
            <a:alphaModFix/>
          </a:blip>
          <a:srcRect l="2901" t="1765" r="2910" b="1774"/>
          <a:stretch/>
        </p:blipFill>
        <p:spPr>
          <a:xfrm>
            <a:off x="0" y="0"/>
            <a:ext cx="12191998" cy="6858000"/>
          </a:xfrm>
          <a:prstGeom prst="rect">
            <a:avLst/>
          </a:prstGeom>
          <a:noFill/>
          <a:ln>
            <a:noFill/>
          </a:ln>
        </p:spPr>
      </p:pic>
      <p:sp>
        <p:nvSpPr>
          <p:cNvPr id="51" name="Google Shape;51;p10"/>
          <p:cNvSpPr/>
          <p:nvPr/>
        </p:nvSpPr>
        <p:spPr>
          <a:xfrm>
            <a:off x="762000" y="762000"/>
            <a:ext cx="10656218" cy="5335524"/>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p>
        </p:txBody>
      </p:sp>
      <p:sp>
        <p:nvSpPr>
          <p:cNvPr id="52" name="Google Shape;52;p10"/>
          <p:cNvSpPr txBox="1">
            <a:spLocks noGrp="1"/>
          </p:cNvSpPr>
          <p:nvPr>
            <p:ph type="title"/>
          </p:nvPr>
        </p:nvSpPr>
        <p:spPr>
          <a:xfrm>
            <a:off x="1362600" y="1839013"/>
            <a:ext cx="5545500" cy="1653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4800">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53" name="Google Shape;53;p10"/>
          <p:cNvSpPr txBox="1">
            <a:spLocks noGrp="1"/>
          </p:cNvSpPr>
          <p:nvPr>
            <p:ph type="subTitle" idx="1"/>
          </p:nvPr>
        </p:nvSpPr>
        <p:spPr>
          <a:xfrm>
            <a:off x="1362600" y="3797125"/>
            <a:ext cx="5545500" cy="1375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chemeClr val="dk2"/>
                </a:solidFill>
              </a:defRPr>
            </a:lvl1pPr>
            <a:lvl2pPr lvl="1" rtl="0">
              <a:spcBef>
                <a:spcPts val="0"/>
              </a:spcBef>
              <a:spcAft>
                <a:spcPts val="0"/>
              </a:spcAft>
              <a:buNone/>
              <a:defRPr>
                <a:solidFill>
                  <a:schemeClr val="dk2"/>
                </a:solidFill>
              </a:defRPr>
            </a:lvl2pPr>
            <a:lvl3pPr lvl="2" rtl="0">
              <a:spcBef>
                <a:spcPts val="0"/>
              </a:spcBef>
              <a:spcAft>
                <a:spcPts val="0"/>
              </a:spcAft>
              <a:buNone/>
              <a:defRPr>
                <a:solidFill>
                  <a:schemeClr val="dk2"/>
                </a:solidFill>
              </a:defRPr>
            </a:lvl3pPr>
            <a:lvl4pPr lvl="3" rtl="0">
              <a:spcBef>
                <a:spcPts val="0"/>
              </a:spcBef>
              <a:spcAft>
                <a:spcPts val="0"/>
              </a:spcAft>
              <a:buNone/>
              <a:defRPr>
                <a:solidFill>
                  <a:schemeClr val="dk2"/>
                </a:solidFill>
              </a:defRPr>
            </a:lvl4pPr>
            <a:lvl5pPr lvl="4" rtl="0">
              <a:spcBef>
                <a:spcPts val="0"/>
              </a:spcBef>
              <a:spcAft>
                <a:spcPts val="0"/>
              </a:spcAft>
              <a:buNone/>
              <a:defRPr>
                <a:solidFill>
                  <a:schemeClr val="dk2"/>
                </a:solidFill>
              </a:defRPr>
            </a:lvl5pPr>
            <a:lvl6pPr lvl="5" rtl="0">
              <a:spcBef>
                <a:spcPts val="0"/>
              </a:spcBef>
              <a:spcAft>
                <a:spcPts val="0"/>
              </a:spcAft>
              <a:buNone/>
              <a:defRPr>
                <a:solidFill>
                  <a:schemeClr val="dk2"/>
                </a:solidFill>
              </a:defRPr>
            </a:lvl6pPr>
            <a:lvl7pPr lvl="6" rtl="0">
              <a:spcBef>
                <a:spcPts val="0"/>
              </a:spcBef>
              <a:spcAft>
                <a:spcPts val="0"/>
              </a:spcAft>
              <a:buNone/>
              <a:defRPr>
                <a:solidFill>
                  <a:schemeClr val="dk2"/>
                </a:solidFill>
              </a:defRPr>
            </a:lvl7pPr>
            <a:lvl8pPr lvl="7" rtl="0">
              <a:spcBef>
                <a:spcPts val="0"/>
              </a:spcBef>
              <a:spcAft>
                <a:spcPts val="0"/>
              </a:spcAft>
              <a:buNone/>
              <a:defRPr>
                <a:solidFill>
                  <a:schemeClr val="dk2"/>
                </a:solidFill>
              </a:defRPr>
            </a:lvl8pPr>
            <a:lvl9pPr lvl="8" rtl="0">
              <a:spcBef>
                <a:spcPts val="0"/>
              </a:spcBef>
              <a:spcAft>
                <a:spcPts val="0"/>
              </a:spcAft>
              <a:buNone/>
              <a:defRPr>
                <a:solidFill>
                  <a:schemeClr val="dk2"/>
                </a:solidFill>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Summary 2 points 1">
  <p:cSld name="Two Content_1_2">
    <p:spTree>
      <p:nvGrpSpPr>
        <p:cNvPr id="1" name="Shape 542"/>
        <p:cNvGrpSpPr/>
        <p:nvPr/>
      </p:nvGrpSpPr>
      <p:grpSpPr>
        <a:xfrm>
          <a:off x="0" y="0"/>
          <a:ext cx="0" cy="0"/>
          <a:chOff x="0" y="0"/>
          <a:chExt cx="0" cy="0"/>
        </a:xfrm>
      </p:grpSpPr>
      <p:graphicFrame>
        <p:nvGraphicFramePr>
          <p:cNvPr id="543" name="Google Shape;543;p92"/>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544" name="Google Shape;544;p92"/>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545" name="Google Shape;545;p92"/>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sp>
        <p:nvSpPr>
          <p:cNvPr id="546" name="Google Shape;546;p92"/>
          <p:cNvSpPr txBox="1">
            <a:spLocks noGrp="1"/>
          </p:cNvSpPr>
          <p:nvPr>
            <p:ph type="body" idx="1"/>
          </p:nvPr>
        </p:nvSpPr>
        <p:spPr>
          <a:xfrm>
            <a:off x="6705600" y="1524000"/>
            <a:ext cx="4431900" cy="43821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Font typeface="Muli"/>
              <a:buChar char="■"/>
              <a:defRPr sz="1900">
                <a:latin typeface="Muli"/>
                <a:ea typeface="Muli"/>
                <a:cs typeface="Muli"/>
                <a:sym typeface="Muli"/>
              </a:defRPr>
            </a:lvl1pPr>
            <a:lvl2pPr marL="914400" lvl="1" indent="-349250" rtl="0">
              <a:spcBef>
                <a:spcPts val="0"/>
              </a:spcBef>
              <a:spcAft>
                <a:spcPts val="0"/>
              </a:spcAft>
              <a:buSzPts val="1900"/>
              <a:buFont typeface="Muli"/>
              <a:buChar char="□"/>
              <a:defRPr sz="1900">
                <a:latin typeface="Muli"/>
                <a:ea typeface="Muli"/>
                <a:cs typeface="Muli"/>
                <a:sym typeface="Muli"/>
              </a:defRPr>
            </a:lvl2pPr>
            <a:lvl3pPr marL="1371600" lvl="2" indent="-349250" rtl="0">
              <a:spcBef>
                <a:spcPts val="0"/>
              </a:spcBef>
              <a:spcAft>
                <a:spcPts val="0"/>
              </a:spcAft>
              <a:buClr>
                <a:schemeClr val="dk2"/>
              </a:buClr>
              <a:buSzPts val="1900"/>
              <a:buFont typeface="Muli"/>
              <a:buChar char="■"/>
              <a:defRPr sz="1900">
                <a:latin typeface="Muli"/>
                <a:ea typeface="Muli"/>
                <a:cs typeface="Muli"/>
                <a:sym typeface="Muli"/>
              </a:defRPr>
            </a:lvl3pPr>
            <a:lvl4pPr marL="1828800" lvl="3" indent="-349250" rtl="0">
              <a:spcBef>
                <a:spcPts val="0"/>
              </a:spcBef>
              <a:spcAft>
                <a:spcPts val="0"/>
              </a:spcAft>
              <a:buClr>
                <a:schemeClr val="dk2"/>
              </a:buClr>
              <a:buSzPts val="1900"/>
              <a:buFont typeface="Muli"/>
              <a:buChar char="■"/>
              <a:defRPr sz="1900">
                <a:latin typeface="Muli"/>
                <a:ea typeface="Muli"/>
                <a:cs typeface="Muli"/>
                <a:sym typeface="Muli"/>
              </a:defRPr>
            </a:lvl4pPr>
            <a:lvl5pPr marL="2286000" lvl="4" indent="-349250" rtl="0">
              <a:spcBef>
                <a:spcPts val="0"/>
              </a:spcBef>
              <a:spcAft>
                <a:spcPts val="0"/>
              </a:spcAft>
              <a:buSzPts val="1900"/>
              <a:buFont typeface="Muli"/>
              <a:buChar char="□"/>
              <a:defRPr sz="1900">
                <a:latin typeface="Muli"/>
                <a:ea typeface="Muli"/>
                <a:cs typeface="Muli"/>
                <a:sym typeface="Muli"/>
              </a:defRPr>
            </a:lvl5pPr>
            <a:lvl6pPr marL="2743200" lvl="5" indent="-349250" rtl="0">
              <a:spcBef>
                <a:spcPts val="0"/>
              </a:spcBef>
              <a:spcAft>
                <a:spcPts val="0"/>
              </a:spcAft>
              <a:buSzPts val="1900"/>
              <a:buFont typeface="Muli"/>
              <a:buChar char="■"/>
              <a:defRPr sz="1900">
                <a:latin typeface="Muli"/>
                <a:ea typeface="Muli"/>
                <a:cs typeface="Muli"/>
                <a:sym typeface="Muli"/>
              </a:defRPr>
            </a:lvl6pPr>
            <a:lvl7pPr marL="3200400" lvl="6" indent="-349250" rtl="0">
              <a:spcBef>
                <a:spcPts val="0"/>
              </a:spcBef>
              <a:spcAft>
                <a:spcPts val="0"/>
              </a:spcAft>
              <a:buSzPts val="1900"/>
              <a:buFont typeface="Muli"/>
              <a:buChar char="■"/>
              <a:defRPr sz="1900">
                <a:latin typeface="Muli"/>
                <a:ea typeface="Muli"/>
                <a:cs typeface="Muli"/>
                <a:sym typeface="Muli"/>
              </a:defRPr>
            </a:lvl7pPr>
            <a:lvl8pPr marL="3657600" lvl="7" indent="-349250" rtl="0">
              <a:spcBef>
                <a:spcPts val="0"/>
              </a:spcBef>
              <a:spcAft>
                <a:spcPts val="0"/>
              </a:spcAft>
              <a:buSzPts val="1900"/>
              <a:buFont typeface="Muli"/>
              <a:buChar char="□"/>
              <a:defRPr sz="1900">
                <a:latin typeface="Muli"/>
                <a:ea typeface="Muli"/>
                <a:cs typeface="Muli"/>
                <a:sym typeface="Muli"/>
              </a:defRPr>
            </a:lvl8pPr>
            <a:lvl9pPr marL="4114800" lvl="8" indent="-349250" rtl="0">
              <a:spcBef>
                <a:spcPts val="0"/>
              </a:spcBef>
              <a:spcAft>
                <a:spcPts val="0"/>
              </a:spcAft>
              <a:buSzPts val="1900"/>
              <a:buFont typeface="Muli"/>
              <a:buChar char="■"/>
              <a:defRPr sz="1900">
                <a:latin typeface="Muli"/>
                <a:ea typeface="Muli"/>
                <a:cs typeface="Muli"/>
                <a:sym typeface="Muli"/>
              </a:defRPr>
            </a:lvl9pPr>
          </a:lstStyle>
          <a:p>
            <a:endParaRPr/>
          </a:p>
        </p:txBody>
      </p:sp>
      <p:sp>
        <p:nvSpPr>
          <p:cNvPr id="547" name="Google Shape;547;p92"/>
          <p:cNvSpPr txBox="1">
            <a:spLocks noGrp="1"/>
          </p:cNvSpPr>
          <p:nvPr>
            <p:ph type="body" idx="2"/>
          </p:nvPr>
        </p:nvSpPr>
        <p:spPr>
          <a:xfrm>
            <a:off x="1619050" y="1600200"/>
            <a:ext cx="4431900" cy="1365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48" name="Google Shape;548;p92"/>
          <p:cNvSpPr txBox="1">
            <a:spLocks noGrp="1"/>
          </p:cNvSpPr>
          <p:nvPr>
            <p:ph type="body" idx="3"/>
          </p:nvPr>
        </p:nvSpPr>
        <p:spPr>
          <a:xfrm>
            <a:off x="1619050" y="3883950"/>
            <a:ext cx="4431900" cy="1365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49" name="Google Shape;549;p92"/>
          <p:cNvSpPr txBox="1"/>
          <p:nvPr/>
        </p:nvSpPr>
        <p:spPr>
          <a:xfrm>
            <a:off x="685800" y="6096000"/>
            <a:ext cx="3920700" cy="1527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100">
                <a:latin typeface="Muli"/>
                <a:ea typeface="Muli"/>
                <a:cs typeface="Muli"/>
                <a:sym typeface="Muli"/>
              </a:rPr>
              <a:t>Busara Center For Behavioral Economics | 2020</a:t>
            </a:r>
            <a:endParaRPr sz="1100">
              <a:latin typeface="Muli"/>
              <a:ea typeface="Muli"/>
              <a:cs typeface="Muli"/>
              <a:sym typeface="Muli"/>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Summary 4 points">
  <p:cSld name="Two Content_1_1">
    <p:spTree>
      <p:nvGrpSpPr>
        <p:cNvPr id="1" name="Shape 550"/>
        <p:cNvGrpSpPr/>
        <p:nvPr/>
      </p:nvGrpSpPr>
      <p:grpSpPr>
        <a:xfrm>
          <a:off x="0" y="0"/>
          <a:ext cx="0" cy="0"/>
          <a:chOff x="0" y="0"/>
          <a:chExt cx="0" cy="0"/>
        </a:xfrm>
      </p:grpSpPr>
      <p:graphicFrame>
        <p:nvGraphicFramePr>
          <p:cNvPr id="551" name="Google Shape;551;p93"/>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US" sz="1900">
                          <a:solidFill>
                            <a:srgbClr val="FFFFFF"/>
                          </a:solidFill>
                          <a:latin typeface="Muli"/>
                          <a:ea typeface="Muli"/>
                          <a:cs typeface="Muli"/>
                          <a:sym typeface="Muli"/>
                        </a:rPr>
                        <a:t>1</a:t>
                      </a:r>
                      <a:endParaRPr sz="19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US" sz="1900">
                          <a:solidFill>
                            <a:srgbClr val="FFFFFF"/>
                          </a:solidFill>
                          <a:latin typeface="Muli"/>
                          <a:ea typeface="Muli"/>
                          <a:cs typeface="Muli"/>
                          <a:sym typeface="Muli"/>
                        </a:rPr>
                        <a:t>3</a:t>
                      </a:r>
                      <a:endParaRPr sz="19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9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9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9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9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US" sz="1900">
                          <a:solidFill>
                            <a:srgbClr val="FFFFFF"/>
                          </a:solidFill>
                          <a:latin typeface="Muli"/>
                          <a:ea typeface="Muli"/>
                          <a:cs typeface="Muli"/>
                          <a:sym typeface="Muli"/>
                        </a:rPr>
                        <a:t>2</a:t>
                      </a:r>
                      <a:endParaRPr sz="19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US" sz="1900">
                          <a:solidFill>
                            <a:srgbClr val="FFFFFF"/>
                          </a:solidFill>
                          <a:latin typeface="Muli"/>
                          <a:ea typeface="Muli"/>
                          <a:cs typeface="Muli"/>
                          <a:sym typeface="Muli"/>
                        </a:rPr>
                        <a:t>4</a:t>
                      </a:r>
                      <a:endParaRPr sz="1900">
                        <a:solidFill>
                          <a:srgbClr val="FFFFFF"/>
                        </a:solidFill>
                        <a:latin typeface="Muli"/>
                        <a:ea typeface="Muli"/>
                        <a:cs typeface="Muli"/>
                        <a:sym typeface="Muli"/>
                      </a:endParaRPr>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nchor="ctr">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fld id="{00000000-1234-1234-1234-123412341234}" type="slidenum">
                        <a:rPr lang="en-US" sz="1500">
                          <a:solidFill>
                            <a:srgbClr val="FFFFFF"/>
                          </a:solidFill>
                        </a:rPr>
                        <a:t>‹#›</a:t>
                      </a:fld>
                      <a:endParaRPr sz="1500">
                        <a:solidFill>
                          <a:srgbClr val="FFFFFF"/>
                        </a:solidFill>
                      </a:endParaRPr>
                    </a:p>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552" name="Google Shape;552;p93"/>
          <p:cNvSpPr txBox="1">
            <a:spLocks noGrp="1"/>
          </p:cNvSpPr>
          <p:nvPr>
            <p:ph type="body" idx="1"/>
          </p:nvPr>
        </p:nvSpPr>
        <p:spPr>
          <a:xfrm>
            <a:off x="2360150" y="1552400"/>
            <a:ext cx="2966100" cy="15021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53" name="Google Shape;553;p93"/>
          <p:cNvSpPr txBox="1">
            <a:spLocks noGrp="1"/>
          </p:cNvSpPr>
          <p:nvPr>
            <p:ph type="body" idx="2"/>
          </p:nvPr>
        </p:nvSpPr>
        <p:spPr>
          <a:xfrm>
            <a:off x="2360150" y="3810000"/>
            <a:ext cx="2966100" cy="15021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54" name="Google Shape;554;p93"/>
          <p:cNvSpPr txBox="1">
            <a:spLocks noGrp="1"/>
          </p:cNvSpPr>
          <p:nvPr>
            <p:ph type="body" idx="3"/>
          </p:nvPr>
        </p:nvSpPr>
        <p:spPr>
          <a:xfrm>
            <a:off x="6939900" y="1552400"/>
            <a:ext cx="2966100" cy="15021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55" name="Google Shape;555;p93"/>
          <p:cNvSpPr txBox="1">
            <a:spLocks noGrp="1"/>
          </p:cNvSpPr>
          <p:nvPr>
            <p:ph type="body" idx="4"/>
          </p:nvPr>
        </p:nvSpPr>
        <p:spPr>
          <a:xfrm>
            <a:off x="6939900" y="3810000"/>
            <a:ext cx="2966100" cy="15021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sp>
        <p:nvSpPr>
          <p:cNvPr id="556" name="Google Shape;556;p93"/>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557" name="Google Shape;557;p93"/>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sp>
        <p:nvSpPr>
          <p:cNvPr id="558" name="Google Shape;558;p93"/>
          <p:cNvSpPr txBox="1"/>
          <p:nvPr/>
        </p:nvSpPr>
        <p:spPr>
          <a:xfrm>
            <a:off x="685800" y="6096000"/>
            <a:ext cx="3920700" cy="1527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100">
                <a:latin typeface="Muli"/>
                <a:ea typeface="Muli"/>
                <a:cs typeface="Muli"/>
                <a:sym typeface="Muli"/>
              </a:rPr>
              <a:t>Busara Center For Behavioral Economics | 2020</a:t>
            </a:r>
            <a:endParaRPr sz="1100">
              <a:latin typeface="Muli"/>
              <a:ea typeface="Muli"/>
              <a:cs typeface="Muli"/>
              <a:sym typeface="Muli"/>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Explain 4 points ">
  <p:cSld name="Title and Content">
    <p:spTree>
      <p:nvGrpSpPr>
        <p:cNvPr id="1" name="Shape 559"/>
        <p:cNvGrpSpPr/>
        <p:nvPr/>
      </p:nvGrpSpPr>
      <p:grpSpPr>
        <a:xfrm>
          <a:off x="0" y="0"/>
          <a:ext cx="0" cy="0"/>
          <a:chOff x="0" y="0"/>
          <a:chExt cx="0" cy="0"/>
        </a:xfrm>
      </p:grpSpPr>
      <p:graphicFrame>
        <p:nvGraphicFramePr>
          <p:cNvPr id="560" name="Google Shape;560;p94"/>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561" name="Google Shape;561;p94"/>
          <p:cNvSpPr txBox="1">
            <a:spLocks noGrp="1"/>
          </p:cNvSpPr>
          <p:nvPr>
            <p:ph type="subTitle" idx="1"/>
          </p:nvPr>
        </p:nvSpPr>
        <p:spPr>
          <a:xfrm>
            <a:off x="1399360" y="17108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562" name="Google Shape;562;p94"/>
          <p:cNvSpPr txBox="1">
            <a:spLocks noGrp="1"/>
          </p:cNvSpPr>
          <p:nvPr>
            <p:ph type="body" idx="2"/>
          </p:nvPr>
        </p:nvSpPr>
        <p:spPr>
          <a:xfrm>
            <a:off x="1399360" y="2169821"/>
            <a:ext cx="4240800" cy="1191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solidFill>
                  <a:srgbClr val="353535"/>
                </a:solidFill>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cxnSp>
        <p:nvCxnSpPr>
          <p:cNvPr id="563" name="Google Shape;563;p94"/>
          <p:cNvCxnSpPr/>
          <p:nvPr/>
        </p:nvCxnSpPr>
        <p:spPr>
          <a:xfrm>
            <a:off x="1148533" y="1792207"/>
            <a:ext cx="0" cy="1678500"/>
          </a:xfrm>
          <a:prstGeom prst="straightConnector1">
            <a:avLst/>
          </a:prstGeom>
          <a:noFill/>
          <a:ln w="38100" cap="flat" cmpd="sng">
            <a:solidFill>
              <a:schemeClr val="dk2"/>
            </a:solidFill>
            <a:prstDash val="solid"/>
            <a:round/>
            <a:headEnd type="none" w="med" len="med"/>
            <a:tailEnd type="none" w="med" len="med"/>
          </a:ln>
        </p:spPr>
      </p:cxnSp>
      <p:sp>
        <p:nvSpPr>
          <p:cNvPr id="564" name="Google Shape;564;p94"/>
          <p:cNvSpPr txBox="1">
            <a:spLocks noGrp="1"/>
          </p:cNvSpPr>
          <p:nvPr>
            <p:ph type="subTitle" idx="3"/>
          </p:nvPr>
        </p:nvSpPr>
        <p:spPr>
          <a:xfrm>
            <a:off x="1399360" y="38690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565" name="Google Shape;565;p94"/>
          <p:cNvSpPr txBox="1">
            <a:spLocks noGrp="1"/>
          </p:cNvSpPr>
          <p:nvPr>
            <p:ph type="body" idx="4"/>
          </p:nvPr>
        </p:nvSpPr>
        <p:spPr>
          <a:xfrm>
            <a:off x="1399360" y="4328021"/>
            <a:ext cx="4240800" cy="1191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solidFill>
                  <a:srgbClr val="353535"/>
                </a:solidFill>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cxnSp>
        <p:nvCxnSpPr>
          <p:cNvPr id="566" name="Google Shape;566;p94"/>
          <p:cNvCxnSpPr/>
          <p:nvPr/>
        </p:nvCxnSpPr>
        <p:spPr>
          <a:xfrm>
            <a:off x="1148533" y="3950407"/>
            <a:ext cx="0" cy="1678500"/>
          </a:xfrm>
          <a:prstGeom prst="straightConnector1">
            <a:avLst/>
          </a:prstGeom>
          <a:noFill/>
          <a:ln w="38100" cap="flat" cmpd="sng">
            <a:solidFill>
              <a:schemeClr val="dk2"/>
            </a:solidFill>
            <a:prstDash val="solid"/>
            <a:round/>
            <a:headEnd type="none" w="med" len="med"/>
            <a:tailEnd type="none" w="med" len="med"/>
          </a:ln>
        </p:spPr>
      </p:cxnSp>
      <p:sp>
        <p:nvSpPr>
          <p:cNvPr id="567" name="Google Shape;567;p94"/>
          <p:cNvSpPr txBox="1">
            <a:spLocks noGrp="1"/>
          </p:cNvSpPr>
          <p:nvPr>
            <p:ph type="subTitle" idx="5"/>
          </p:nvPr>
        </p:nvSpPr>
        <p:spPr>
          <a:xfrm>
            <a:off x="6409960" y="17108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568" name="Google Shape;568;p94"/>
          <p:cNvSpPr txBox="1">
            <a:spLocks noGrp="1"/>
          </p:cNvSpPr>
          <p:nvPr>
            <p:ph type="body" idx="6"/>
          </p:nvPr>
        </p:nvSpPr>
        <p:spPr>
          <a:xfrm>
            <a:off x="6409960" y="2169821"/>
            <a:ext cx="4240800" cy="1191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solidFill>
                  <a:srgbClr val="353535"/>
                </a:solidFill>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cxnSp>
        <p:nvCxnSpPr>
          <p:cNvPr id="569" name="Google Shape;569;p94"/>
          <p:cNvCxnSpPr/>
          <p:nvPr/>
        </p:nvCxnSpPr>
        <p:spPr>
          <a:xfrm>
            <a:off x="6159133" y="1792207"/>
            <a:ext cx="0" cy="1678500"/>
          </a:xfrm>
          <a:prstGeom prst="straightConnector1">
            <a:avLst/>
          </a:prstGeom>
          <a:noFill/>
          <a:ln w="38100" cap="flat" cmpd="sng">
            <a:solidFill>
              <a:schemeClr val="dk2"/>
            </a:solidFill>
            <a:prstDash val="solid"/>
            <a:round/>
            <a:headEnd type="none" w="med" len="med"/>
            <a:tailEnd type="none" w="med" len="med"/>
          </a:ln>
        </p:spPr>
      </p:cxnSp>
      <p:sp>
        <p:nvSpPr>
          <p:cNvPr id="570" name="Google Shape;570;p94"/>
          <p:cNvSpPr txBox="1">
            <a:spLocks noGrp="1"/>
          </p:cNvSpPr>
          <p:nvPr>
            <p:ph type="subTitle" idx="7"/>
          </p:nvPr>
        </p:nvSpPr>
        <p:spPr>
          <a:xfrm>
            <a:off x="6409960" y="386902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571" name="Google Shape;571;p94"/>
          <p:cNvSpPr txBox="1">
            <a:spLocks noGrp="1"/>
          </p:cNvSpPr>
          <p:nvPr>
            <p:ph type="body" idx="8"/>
          </p:nvPr>
        </p:nvSpPr>
        <p:spPr>
          <a:xfrm>
            <a:off x="6409960" y="4328021"/>
            <a:ext cx="4240800" cy="1191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SzPts val="1900"/>
              <a:buChar char="■"/>
              <a:defRPr>
                <a:solidFill>
                  <a:srgbClr val="353535"/>
                </a:solidFill>
              </a:defRPr>
            </a:lvl1pPr>
            <a:lvl2pPr marL="914400" lvl="1" indent="-349250" rtl="0">
              <a:spcBef>
                <a:spcPts val="0"/>
              </a:spcBef>
              <a:spcAft>
                <a:spcPts val="0"/>
              </a:spcAft>
              <a:buSzPts val="1900"/>
              <a:buChar char="□"/>
              <a:defRPr/>
            </a:lvl2pPr>
            <a:lvl3pPr marL="1371600" lvl="2" indent="-349250" rtl="0">
              <a:spcBef>
                <a:spcPts val="0"/>
              </a:spcBef>
              <a:spcAft>
                <a:spcPts val="0"/>
              </a:spcAft>
              <a:buSzPts val="1900"/>
              <a:buChar char="■"/>
              <a:defRPr/>
            </a:lvl3pPr>
            <a:lvl4pPr marL="1828800" lvl="3" indent="-349250" rtl="0">
              <a:spcBef>
                <a:spcPts val="0"/>
              </a:spcBef>
              <a:spcAft>
                <a:spcPts val="0"/>
              </a:spcAft>
              <a:buSzPts val="1900"/>
              <a:buChar char="■"/>
              <a:defRPr/>
            </a:lvl4pPr>
            <a:lvl5pPr marL="2286000" lvl="4" indent="-349250" rtl="0">
              <a:spcBef>
                <a:spcPts val="0"/>
              </a:spcBef>
              <a:spcAft>
                <a:spcPts val="0"/>
              </a:spcAft>
              <a:buSzPts val="1900"/>
              <a:buChar char="□"/>
              <a:defRPr/>
            </a:lvl5pPr>
            <a:lvl6pPr marL="2743200" lvl="5" indent="-349250" rtl="0">
              <a:spcBef>
                <a:spcPts val="0"/>
              </a:spcBef>
              <a:spcAft>
                <a:spcPts val="0"/>
              </a:spcAft>
              <a:buSzPts val="1900"/>
              <a:buChar char="■"/>
              <a:defRPr/>
            </a:lvl6pPr>
            <a:lvl7pPr marL="3200400" lvl="6" indent="-349250" rtl="0">
              <a:spcBef>
                <a:spcPts val="0"/>
              </a:spcBef>
              <a:spcAft>
                <a:spcPts val="0"/>
              </a:spcAft>
              <a:buSzPts val="1900"/>
              <a:buChar char="■"/>
              <a:defRPr/>
            </a:lvl7pPr>
            <a:lvl8pPr marL="3657600" lvl="7" indent="-349250" rtl="0">
              <a:spcBef>
                <a:spcPts val="0"/>
              </a:spcBef>
              <a:spcAft>
                <a:spcPts val="0"/>
              </a:spcAft>
              <a:buSzPts val="1900"/>
              <a:buChar char="□"/>
              <a:defRPr/>
            </a:lvl8pPr>
            <a:lvl9pPr marL="4114800" lvl="8" indent="-349250" rtl="0">
              <a:spcBef>
                <a:spcPts val="0"/>
              </a:spcBef>
              <a:spcAft>
                <a:spcPts val="0"/>
              </a:spcAft>
              <a:buSzPts val="1900"/>
              <a:buChar char="■"/>
              <a:defRPr/>
            </a:lvl9pPr>
          </a:lstStyle>
          <a:p>
            <a:endParaRPr/>
          </a:p>
        </p:txBody>
      </p:sp>
      <p:cxnSp>
        <p:nvCxnSpPr>
          <p:cNvPr id="572" name="Google Shape;572;p94"/>
          <p:cNvCxnSpPr/>
          <p:nvPr/>
        </p:nvCxnSpPr>
        <p:spPr>
          <a:xfrm>
            <a:off x="6159133" y="3950407"/>
            <a:ext cx="0" cy="1678500"/>
          </a:xfrm>
          <a:prstGeom prst="straightConnector1">
            <a:avLst/>
          </a:prstGeom>
          <a:noFill/>
          <a:ln w="38100" cap="flat" cmpd="sng">
            <a:solidFill>
              <a:schemeClr val="dk2"/>
            </a:solidFill>
            <a:prstDash val="solid"/>
            <a:round/>
            <a:headEnd type="none" w="med" len="med"/>
            <a:tailEnd type="none" w="med" len="med"/>
          </a:ln>
        </p:spPr>
      </p:cxnSp>
      <p:sp>
        <p:nvSpPr>
          <p:cNvPr id="573" name="Google Shape;573;p94"/>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sp>
        <p:nvSpPr>
          <p:cNvPr id="574" name="Google Shape;574;p94"/>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575" name="Google Shape;575;p94"/>
          <p:cNvSpPr txBox="1"/>
          <p:nvPr/>
        </p:nvSpPr>
        <p:spPr>
          <a:xfrm>
            <a:off x="685800" y="6096000"/>
            <a:ext cx="3920700" cy="1527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100">
                <a:latin typeface="Muli"/>
                <a:ea typeface="Muli"/>
                <a:cs typeface="Muli"/>
                <a:sym typeface="Muli"/>
              </a:rPr>
              <a:t>Busara Center For Behavioral Economics | 2020</a:t>
            </a:r>
            <a:endParaRPr sz="1100">
              <a:latin typeface="Muli"/>
              <a:ea typeface="Muli"/>
              <a:cs typeface="Muli"/>
              <a:sym typeface="Muli"/>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Constrast &amp; Compare">
  <p:cSld name="Title and Content_1">
    <p:spTree>
      <p:nvGrpSpPr>
        <p:cNvPr id="1" name="Shape 576"/>
        <p:cNvGrpSpPr/>
        <p:nvPr/>
      </p:nvGrpSpPr>
      <p:grpSpPr>
        <a:xfrm>
          <a:off x="0" y="0"/>
          <a:ext cx="0" cy="0"/>
          <a:chOff x="0" y="0"/>
          <a:chExt cx="0" cy="0"/>
        </a:xfrm>
      </p:grpSpPr>
      <p:sp>
        <p:nvSpPr>
          <p:cNvPr id="577" name="Google Shape;577;p95"/>
          <p:cNvSpPr/>
          <p:nvPr/>
        </p:nvSpPr>
        <p:spPr>
          <a:xfrm>
            <a:off x="5986150" y="12725"/>
            <a:ext cx="6205500" cy="6858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95"/>
          <p:cNvSpPr txBox="1">
            <a:spLocks noGrp="1"/>
          </p:cNvSpPr>
          <p:nvPr>
            <p:ph type="subTitle" idx="1"/>
          </p:nvPr>
        </p:nvSpPr>
        <p:spPr>
          <a:xfrm>
            <a:off x="1003810" y="2149031"/>
            <a:ext cx="41709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579" name="Google Shape;579;p95"/>
          <p:cNvSpPr txBox="1">
            <a:spLocks noGrp="1"/>
          </p:cNvSpPr>
          <p:nvPr>
            <p:ph type="body" idx="2"/>
          </p:nvPr>
        </p:nvSpPr>
        <p:spPr>
          <a:xfrm>
            <a:off x="1003810" y="2608031"/>
            <a:ext cx="4240800" cy="1191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Clr>
                <a:srgbClr val="363636"/>
              </a:buClr>
              <a:buSzPts val="1900"/>
              <a:buChar char="■"/>
              <a:defRPr>
                <a:solidFill>
                  <a:srgbClr val="363636"/>
                </a:solidFill>
              </a:defRPr>
            </a:lvl1pPr>
            <a:lvl2pPr marL="914400" lvl="1" indent="-349250" rtl="0">
              <a:spcBef>
                <a:spcPts val="0"/>
              </a:spcBef>
              <a:spcAft>
                <a:spcPts val="0"/>
              </a:spcAft>
              <a:buClr>
                <a:srgbClr val="363636"/>
              </a:buClr>
              <a:buSzPts val="1900"/>
              <a:buChar char="□"/>
              <a:defRPr>
                <a:solidFill>
                  <a:srgbClr val="363636"/>
                </a:solidFill>
              </a:defRPr>
            </a:lvl2pPr>
            <a:lvl3pPr marL="1371600" lvl="2" indent="-349250" rtl="0">
              <a:spcBef>
                <a:spcPts val="0"/>
              </a:spcBef>
              <a:spcAft>
                <a:spcPts val="0"/>
              </a:spcAft>
              <a:buClr>
                <a:srgbClr val="363636"/>
              </a:buClr>
              <a:buSzPts val="1900"/>
              <a:buChar char="■"/>
              <a:defRPr>
                <a:solidFill>
                  <a:srgbClr val="363636"/>
                </a:solidFill>
              </a:defRPr>
            </a:lvl3pPr>
            <a:lvl4pPr marL="1828800" lvl="3" indent="-349250" rtl="0">
              <a:spcBef>
                <a:spcPts val="0"/>
              </a:spcBef>
              <a:spcAft>
                <a:spcPts val="0"/>
              </a:spcAft>
              <a:buClr>
                <a:srgbClr val="363636"/>
              </a:buClr>
              <a:buSzPts val="1900"/>
              <a:buChar char="■"/>
              <a:defRPr>
                <a:solidFill>
                  <a:srgbClr val="363636"/>
                </a:solidFill>
              </a:defRPr>
            </a:lvl4pPr>
            <a:lvl5pPr marL="2286000" lvl="4" indent="-349250" rtl="0">
              <a:spcBef>
                <a:spcPts val="0"/>
              </a:spcBef>
              <a:spcAft>
                <a:spcPts val="0"/>
              </a:spcAft>
              <a:buClr>
                <a:srgbClr val="363636"/>
              </a:buClr>
              <a:buSzPts val="1900"/>
              <a:buChar char="□"/>
              <a:defRPr>
                <a:solidFill>
                  <a:srgbClr val="363636"/>
                </a:solidFill>
              </a:defRPr>
            </a:lvl5pPr>
            <a:lvl6pPr marL="2743200" lvl="5" indent="-349250" rtl="0">
              <a:spcBef>
                <a:spcPts val="0"/>
              </a:spcBef>
              <a:spcAft>
                <a:spcPts val="0"/>
              </a:spcAft>
              <a:buClr>
                <a:srgbClr val="363636"/>
              </a:buClr>
              <a:buSzPts val="1900"/>
              <a:buChar char="■"/>
              <a:defRPr>
                <a:solidFill>
                  <a:srgbClr val="363636"/>
                </a:solidFill>
              </a:defRPr>
            </a:lvl6pPr>
            <a:lvl7pPr marL="3200400" lvl="6" indent="-349250" rtl="0">
              <a:spcBef>
                <a:spcPts val="0"/>
              </a:spcBef>
              <a:spcAft>
                <a:spcPts val="0"/>
              </a:spcAft>
              <a:buClr>
                <a:srgbClr val="363636"/>
              </a:buClr>
              <a:buSzPts val="1900"/>
              <a:buChar char="■"/>
              <a:defRPr>
                <a:solidFill>
                  <a:srgbClr val="363636"/>
                </a:solidFill>
              </a:defRPr>
            </a:lvl7pPr>
            <a:lvl8pPr marL="3657600" lvl="7" indent="-349250" rtl="0">
              <a:spcBef>
                <a:spcPts val="0"/>
              </a:spcBef>
              <a:spcAft>
                <a:spcPts val="0"/>
              </a:spcAft>
              <a:buClr>
                <a:srgbClr val="363636"/>
              </a:buClr>
              <a:buSzPts val="1900"/>
              <a:buChar char="□"/>
              <a:defRPr>
                <a:solidFill>
                  <a:srgbClr val="363636"/>
                </a:solidFill>
              </a:defRPr>
            </a:lvl8pPr>
            <a:lvl9pPr marL="4114800" lvl="8" indent="-349250" rtl="0">
              <a:spcBef>
                <a:spcPts val="0"/>
              </a:spcBef>
              <a:spcAft>
                <a:spcPts val="0"/>
              </a:spcAft>
              <a:buClr>
                <a:srgbClr val="363636"/>
              </a:buClr>
              <a:buSzPts val="1900"/>
              <a:buChar char="■"/>
              <a:defRPr>
                <a:solidFill>
                  <a:srgbClr val="363636"/>
                </a:solidFill>
              </a:defRPr>
            </a:lvl9pPr>
          </a:lstStyle>
          <a:p>
            <a:endParaRPr/>
          </a:p>
        </p:txBody>
      </p:sp>
      <p:sp>
        <p:nvSpPr>
          <p:cNvPr id="580" name="Google Shape;580;p95"/>
          <p:cNvSpPr txBox="1">
            <a:spLocks noGrp="1"/>
          </p:cNvSpPr>
          <p:nvPr>
            <p:ph type="subTitle" idx="3"/>
          </p:nvPr>
        </p:nvSpPr>
        <p:spPr>
          <a:xfrm>
            <a:off x="7090050" y="2165192"/>
            <a:ext cx="4170900" cy="2903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FFFFFF"/>
                </a:solidFill>
                <a:latin typeface="Muli"/>
                <a:ea typeface="Muli"/>
                <a:cs typeface="Muli"/>
                <a:sym typeface="Muli"/>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581" name="Google Shape;581;p95"/>
          <p:cNvSpPr txBox="1">
            <a:spLocks noGrp="1"/>
          </p:cNvSpPr>
          <p:nvPr>
            <p:ph type="body" idx="4"/>
          </p:nvPr>
        </p:nvSpPr>
        <p:spPr>
          <a:xfrm>
            <a:off x="7055110" y="2624181"/>
            <a:ext cx="4240800" cy="11919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Clr>
                <a:srgbClr val="FFFFFF"/>
              </a:buClr>
              <a:buSzPts val="1900"/>
              <a:buChar char="■"/>
              <a:defRPr>
                <a:solidFill>
                  <a:srgbClr val="FFFFFF"/>
                </a:solidFill>
              </a:defRPr>
            </a:lvl1pPr>
            <a:lvl2pPr marL="914400" lvl="1" indent="-349250" rtl="0">
              <a:spcBef>
                <a:spcPts val="0"/>
              </a:spcBef>
              <a:spcAft>
                <a:spcPts val="0"/>
              </a:spcAft>
              <a:buClr>
                <a:srgbClr val="FFFFFF"/>
              </a:buClr>
              <a:buSzPts val="1900"/>
              <a:buChar char="□"/>
              <a:defRPr>
                <a:solidFill>
                  <a:srgbClr val="FFFFFF"/>
                </a:solidFill>
              </a:defRPr>
            </a:lvl2pPr>
            <a:lvl3pPr marL="1371600" lvl="2" indent="-349250" rtl="0">
              <a:spcBef>
                <a:spcPts val="0"/>
              </a:spcBef>
              <a:spcAft>
                <a:spcPts val="0"/>
              </a:spcAft>
              <a:buClr>
                <a:srgbClr val="FFFFFF"/>
              </a:buClr>
              <a:buSzPts val="1900"/>
              <a:buChar char="■"/>
              <a:defRPr>
                <a:solidFill>
                  <a:srgbClr val="FFFFFF"/>
                </a:solidFill>
              </a:defRPr>
            </a:lvl3pPr>
            <a:lvl4pPr marL="1828800" lvl="3" indent="-349250" rtl="0">
              <a:spcBef>
                <a:spcPts val="0"/>
              </a:spcBef>
              <a:spcAft>
                <a:spcPts val="0"/>
              </a:spcAft>
              <a:buClr>
                <a:srgbClr val="FFFFFF"/>
              </a:buClr>
              <a:buSzPts val="1900"/>
              <a:buChar char="■"/>
              <a:defRPr>
                <a:solidFill>
                  <a:srgbClr val="FFFFFF"/>
                </a:solidFill>
              </a:defRPr>
            </a:lvl4pPr>
            <a:lvl5pPr marL="2286000" lvl="4" indent="-349250" rtl="0">
              <a:spcBef>
                <a:spcPts val="0"/>
              </a:spcBef>
              <a:spcAft>
                <a:spcPts val="0"/>
              </a:spcAft>
              <a:buClr>
                <a:srgbClr val="FFFFFF"/>
              </a:buClr>
              <a:buSzPts val="1900"/>
              <a:buChar char="□"/>
              <a:defRPr>
                <a:solidFill>
                  <a:srgbClr val="FFFFFF"/>
                </a:solidFill>
              </a:defRPr>
            </a:lvl5pPr>
            <a:lvl6pPr marL="2743200" lvl="5" indent="-349250" rtl="0">
              <a:spcBef>
                <a:spcPts val="0"/>
              </a:spcBef>
              <a:spcAft>
                <a:spcPts val="0"/>
              </a:spcAft>
              <a:buClr>
                <a:srgbClr val="FFFFFF"/>
              </a:buClr>
              <a:buSzPts val="1900"/>
              <a:buChar char="■"/>
              <a:defRPr>
                <a:solidFill>
                  <a:srgbClr val="FFFFFF"/>
                </a:solidFill>
              </a:defRPr>
            </a:lvl6pPr>
            <a:lvl7pPr marL="3200400" lvl="6" indent="-349250" rtl="0">
              <a:spcBef>
                <a:spcPts val="0"/>
              </a:spcBef>
              <a:spcAft>
                <a:spcPts val="0"/>
              </a:spcAft>
              <a:buClr>
                <a:srgbClr val="FFFFFF"/>
              </a:buClr>
              <a:buSzPts val="1900"/>
              <a:buChar char="■"/>
              <a:defRPr>
                <a:solidFill>
                  <a:srgbClr val="FFFFFF"/>
                </a:solidFill>
              </a:defRPr>
            </a:lvl7pPr>
            <a:lvl8pPr marL="3657600" lvl="7" indent="-349250" rtl="0">
              <a:spcBef>
                <a:spcPts val="0"/>
              </a:spcBef>
              <a:spcAft>
                <a:spcPts val="0"/>
              </a:spcAft>
              <a:buClr>
                <a:srgbClr val="FFFFFF"/>
              </a:buClr>
              <a:buSzPts val="1900"/>
              <a:buChar char="□"/>
              <a:defRPr>
                <a:solidFill>
                  <a:srgbClr val="FFFFFF"/>
                </a:solidFill>
              </a:defRPr>
            </a:lvl8pPr>
            <a:lvl9pPr marL="4114800" lvl="8" indent="-349250" rtl="0">
              <a:spcBef>
                <a:spcPts val="0"/>
              </a:spcBef>
              <a:spcAft>
                <a:spcPts val="0"/>
              </a:spcAft>
              <a:buClr>
                <a:srgbClr val="FFFFFF"/>
              </a:buClr>
              <a:buSzPts val="1900"/>
              <a:buChar char="■"/>
              <a:defRPr>
                <a:solidFill>
                  <a:srgbClr val="FFFFFF"/>
                </a:solidFill>
              </a:defRPr>
            </a:lvl9pPr>
          </a:lstStyle>
          <a:p>
            <a:endParaRPr/>
          </a:p>
        </p:txBody>
      </p:sp>
      <p:sp>
        <p:nvSpPr>
          <p:cNvPr id="582" name="Google Shape;582;p95"/>
          <p:cNvSpPr txBox="1">
            <a:spLocks noGrp="1"/>
          </p:cNvSpPr>
          <p:nvPr>
            <p:ph type="sldNum" idx="12"/>
          </p:nvPr>
        </p:nvSpPr>
        <p:spPr>
          <a:xfrm>
            <a:off x="10955126" y="6068075"/>
            <a:ext cx="428400" cy="5247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583" name="Google Shape;583;p95"/>
          <p:cNvSpPr txBox="1">
            <a:spLocks noGrp="1"/>
          </p:cNvSpPr>
          <p:nvPr>
            <p:ph type="title"/>
          </p:nvPr>
        </p:nvSpPr>
        <p:spPr>
          <a:xfrm>
            <a:off x="685800" y="533400"/>
            <a:ext cx="48768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Graph Layout">
  <p:cSld name="Title and Content_1_3">
    <p:spTree>
      <p:nvGrpSpPr>
        <p:cNvPr id="1" name="Shape 584"/>
        <p:cNvGrpSpPr/>
        <p:nvPr/>
      </p:nvGrpSpPr>
      <p:grpSpPr>
        <a:xfrm>
          <a:off x="0" y="0"/>
          <a:ext cx="0" cy="0"/>
          <a:chOff x="0" y="0"/>
          <a:chExt cx="0" cy="0"/>
        </a:xfrm>
      </p:grpSpPr>
      <p:sp>
        <p:nvSpPr>
          <p:cNvPr id="585" name="Google Shape;585;p96"/>
          <p:cNvSpPr/>
          <p:nvPr/>
        </p:nvSpPr>
        <p:spPr>
          <a:xfrm>
            <a:off x="8136663" y="0"/>
            <a:ext cx="4053207" cy="6858000"/>
          </a:xfrm>
          <a:custGeom>
            <a:avLst/>
            <a:gdLst/>
            <a:ahLst/>
            <a:cxnLst/>
            <a:rect l="l" t="t" r="r" b="b"/>
            <a:pathLst>
              <a:path w="12190095" h="6858000" extrusionOk="0">
                <a:moveTo>
                  <a:pt x="0" y="6858000"/>
                </a:moveTo>
                <a:lnTo>
                  <a:pt x="12189599" y="6858000"/>
                </a:lnTo>
                <a:lnTo>
                  <a:pt x="12189599" y="0"/>
                </a:lnTo>
                <a:lnTo>
                  <a:pt x="0" y="0"/>
                </a:lnTo>
                <a:lnTo>
                  <a:pt x="0" y="6858000"/>
                </a:lnTo>
                <a:close/>
              </a:path>
            </a:pathLst>
          </a:custGeom>
          <a:solidFill>
            <a:schemeClr val="dk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586" name="Google Shape;586;p96"/>
          <p:cNvSpPr txBox="1">
            <a:spLocks noGrp="1"/>
          </p:cNvSpPr>
          <p:nvPr>
            <p:ph type="subTitle" idx="1"/>
          </p:nvPr>
        </p:nvSpPr>
        <p:spPr>
          <a:xfrm>
            <a:off x="685793" y="1213675"/>
            <a:ext cx="7013100" cy="40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353535"/>
                </a:solidFill>
                <a:latin typeface="Muli"/>
                <a:ea typeface="Muli"/>
                <a:cs typeface="Muli"/>
                <a:sym typeface="Muli"/>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587" name="Google Shape;587;p96"/>
          <p:cNvSpPr txBox="1">
            <a:spLocks noGrp="1"/>
          </p:cNvSpPr>
          <p:nvPr>
            <p:ph type="body" idx="2"/>
          </p:nvPr>
        </p:nvSpPr>
        <p:spPr>
          <a:xfrm>
            <a:off x="685800" y="6025775"/>
            <a:ext cx="7013100" cy="6096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Clr>
                <a:srgbClr val="363636"/>
              </a:buClr>
              <a:buSzPts val="1900"/>
              <a:buChar char="■"/>
              <a:defRPr>
                <a:solidFill>
                  <a:srgbClr val="363636"/>
                </a:solidFill>
              </a:defRPr>
            </a:lvl1pPr>
            <a:lvl2pPr marL="914400" lvl="1" indent="-349250" rtl="0">
              <a:spcBef>
                <a:spcPts val="0"/>
              </a:spcBef>
              <a:spcAft>
                <a:spcPts val="0"/>
              </a:spcAft>
              <a:buClr>
                <a:srgbClr val="363636"/>
              </a:buClr>
              <a:buSzPts val="1900"/>
              <a:buChar char="□"/>
              <a:defRPr>
                <a:solidFill>
                  <a:srgbClr val="363636"/>
                </a:solidFill>
              </a:defRPr>
            </a:lvl2pPr>
            <a:lvl3pPr marL="1371600" lvl="2" indent="-349250" rtl="0">
              <a:spcBef>
                <a:spcPts val="0"/>
              </a:spcBef>
              <a:spcAft>
                <a:spcPts val="0"/>
              </a:spcAft>
              <a:buClr>
                <a:srgbClr val="363636"/>
              </a:buClr>
              <a:buSzPts val="1900"/>
              <a:buChar char="■"/>
              <a:defRPr>
                <a:solidFill>
                  <a:srgbClr val="363636"/>
                </a:solidFill>
              </a:defRPr>
            </a:lvl3pPr>
            <a:lvl4pPr marL="1828800" lvl="3" indent="-349250" rtl="0">
              <a:spcBef>
                <a:spcPts val="0"/>
              </a:spcBef>
              <a:spcAft>
                <a:spcPts val="0"/>
              </a:spcAft>
              <a:buClr>
                <a:srgbClr val="363636"/>
              </a:buClr>
              <a:buSzPts val="1900"/>
              <a:buChar char="■"/>
              <a:defRPr>
                <a:solidFill>
                  <a:srgbClr val="363636"/>
                </a:solidFill>
              </a:defRPr>
            </a:lvl4pPr>
            <a:lvl5pPr marL="2286000" lvl="4" indent="-349250" rtl="0">
              <a:spcBef>
                <a:spcPts val="0"/>
              </a:spcBef>
              <a:spcAft>
                <a:spcPts val="0"/>
              </a:spcAft>
              <a:buClr>
                <a:srgbClr val="363636"/>
              </a:buClr>
              <a:buSzPts val="1900"/>
              <a:buChar char="□"/>
              <a:defRPr>
                <a:solidFill>
                  <a:srgbClr val="363636"/>
                </a:solidFill>
              </a:defRPr>
            </a:lvl5pPr>
            <a:lvl6pPr marL="2743200" lvl="5" indent="-349250" rtl="0">
              <a:spcBef>
                <a:spcPts val="0"/>
              </a:spcBef>
              <a:spcAft>
                <a:spcPts val="0"/>
              </a:spcAft>
              <a:buClr>
                <a:srgbClr val="363636"/>
              </a:buClr>
              <a:buSzPts val="1900"/>
              <a:buChar char="■"/>
              <a:defRPr>
                <a:solidFill>
                  <a:srgbClr val="363636"/>
                </a:solidFill>
              </a:defRPr>
            </a:lvl6pPr>
            <a:lvl7pPr marL="3200400" lvl="6" indent="-349250" rtl="0">
              <a:spcBef>
                <a:spcPts val="0"/>
              </a:spcBef>
              <a:spcAft>
                <a:spcPts val="0"/>
              </a:spcAft>
              <a:buClr>
                <a:srgbClr val="363636"/>
              </a:buClr>
              <a:buSzPts val="1900"/>
              <a:buChar char="■"/>
              <a:defRPr>
                <a:solidFill>
                  <a:srgbClr val="363636"/>
                </a:solidFill>
              </a:defRPr>
            </a:lvl7pPr>
            <a:lvl8pPr marL="3657600" lvl="7" indent="-349250" rtl="0">
              <a:spcBef>
                <a:spcPts val="0"/>
              </a:spcBef>
              <a:spcAft>
                <a:spcPts val="0"/>
              </a:spcAft>
              <a:buClr>
                <a:srgbClr val="363636"/>
              </a:buClr>
              <a:buSzPts val="1900"/>
              <a:buChar char="□"/>
              <a:defRPr>
                <a:solidFill>
                  <a:srgbClr val="363636"/>
                </a:solidFill>
              </a:defRPr>
            </a:lvl8pPr>
            <a:lvl9pPr marL="4114800" lvl="8" indent="-349250" rtl="0">
              <a:spcBef>
                <a:spcPts val="0"/>
              </a:spcBef>
              <a:spcAft>
                <a:spcPts val="0"/>
              </a:spcAft>
              <a:buClr>
                <a:srgbClr val="363636"/>
              </a:buClr>
              <a:buSzPts val="1900"/>
              <a:buChar char="■"/>
              <a:defRPr>
                <a:solidFill>
                  <a:srgbClr val="363636"/>
                </a:solidFill>
              </a:defRPr>
            </a:lvl9pPr>
          </a:lstStyle>
          <a:p>
            <a:endParaRPr/>
          </a:p>
        </p:txBody>
      </p:sp>
      <p:sp>
        <p:nvSpPr>
          <p:cNvPr id="588" name="Google Shape;588;p96"/>
          <p:cNvSpPr txBox="1">
            <a:spLocks noGrp="1"/>
          </p:cNvSpPr>
          <p:nvPr>
            <p:ph type="subTitle" idx="3"/>
          </p:nvPr>
        </p:nvSpPr>
        <p:spPr>
          <a:xfrm>
            <a:off x="8561475" y="412600"/>
            <a:ext cx="3197100" cy="1027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FFFFFF"/>
                </a:solidFill>
                <a:latin typeface="Muli"/>
                <a:ea typeface="Muli"/>
                <a:cs typeface="Muli"/>
                <a:sym typeface="Muli"/>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589" name="Google Shape;589;p96"/>
          <p:cNvSpPr txBox="1">
            <a:spLocks noGrp="1"/>
          </p:cNvSpPr>
          <p:nvPr>
            <p:ph type="body" idx="4"/>
          </p:nvPr>
        </p:nvSpPr>
        <p:spPr>
          <a:xfrm>
            <a:off x="8561475" y="1481202"/>
            <a:ext cx="3197100" cy="19596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Clr>
                <a:srgbClr val="FFFFFF"/>
              </a:buClr>
              <a:buSzPts val="1900"/>
              <a:buChar char="■"/>
              <a:defRPr>
                <a:solidFill>
                  <a:srgbClr val="FFFFFF"/>
                </a:solidFill>
              </a:defRPr>
            </a:lvl1pPr>
            <a:lvl2pPr marL="914400" lvl="1" indent="-349250" rtl="0">
              <a:spcBef>
                <a:spcPts val="0"/>
              </a:spcBef>
              <a:spcAft>
                <a:spcPts val="0"/>
              </a:spcAft>
              <a:buClr>
                <a:srgbClr val="FFFFFF"/>
              </a:buClr>
              <a:buSzPts val="1900"/>
              <a:buChar char="□"/>
              <a:defRPr>
                <a:solidFill>
                  <a:srgbClr val="FFFFFF"/>
                </a:solidFill>
              </a:defRPr>
            </a:lvl2pPr>
            <a:lvl3pPr marL="1371600" lvl="2" indent="-349250" rtl="0">
              <a:spcBef>
                <a:spcPts val="0"/>
              </a:spcBef>
              <a:spcAft>
                <a:spcPts val="0"/>
              </a:spcAft>
              <a:buClr>
                <a:srgbClr val="FFFFFF"/>
              </a:buClr>
              <a:buSzPts val="1900"/>
              <a:buChar char="■"/>
              <a:defRPr>
                <a:solidFill>
                  <a:srgbClr val="FFFFFF"/>
                </a:solidFill>
              </a:defRPr>
            </a:lvl3pPr>
            <a:lvl4pPr marL="1828800" lvl="3" indent="-349250" rtl="0">
              <a:spcBef>
                <a:spcPts val="0"/>
              </a:spcBef>
              <a:spcAft>
                <a:spcPts val="0"/>
              </a:spcAft>
              <a:buClr>
                <a:srgbClr val="FFFFFF"/>
              </a:buClr>
              <a:buSzPts val="1900"/>
              <a:buChar char="■"/>
              <a:defRPr>
                <a:solidFill>
                  <a:srgbClr val="FFFFFF"/>
                </a:solidFill>
              </a:defRPr>
            </a:lvl4pPr>
            <a:lvl5pPr marL="2286000" lvl="4" indent="-349250" rtl="0">
              <a:spcBef>
                <a:spcPts val="0"/>
              </a:spcBef>
              <a:spcAft>
                <a:spcPts val="0"/>
              </a:spcAft>
              <a:buClr>
                <a:srgbClr val="FFFFFF"/>
              </a:buClr>
              <a:buSzPts val="1900"/>
              <a:buChar char="□"/>
              <a:defRPr>
                <a:solidFill>
                  <a:srgbClr val="FFFFFF"/>
                </a:solidFill>
              </a:defRPr>
            </a:lvl5pPr>
            <a:lvl6pPr marL="2743200" lvl="5" indent="-349250" rtl="0">
              <a:spcBef>
                <a:spcPts val="0"/>
              </a:spcBef>
              <a:spcAft>
                <a:spcPts val="0"/>
              </a:spcAft>
              <a:buClr>
                <a:srgbClr val="FFFFFF"/>
              </a:buClr>
              <a:buSzPts val="1900"/>
              <a:buChar char="■"/>
              <a:defRPr>
                <a:solidFill>
                  <a:srgbClr val="FFFFFF"/>
                </a:solidFill>
              </a:defRPr>
            </a:lvl6pPr>
            <a:lvl7pPr marL="3200400" lvl="6" indent="-349250" rtl="0">
              <a:spcBef>
                <a:spcPts val="0"/>
              </a:spcBef>
              <a:spcAft>
                <a:spcPts val="0"/>
              </a:spcAft>
              <a:buClr>
                <a:srgbClr val="FFFFFF"/>
              </a:buClr>
              <a:buSzPts val="1900"/>
              <a:buChar char="■"/>
              <a:defRPr>
                <a:solidFill>
                  <a:srgbClr val="FFFFFF"/>
                </a:solidFill>
              </a:defRPr>
            </a:lvl7pPr>
            <a:lvl8pPr marL="3657600" lvl="7" indent="-349250" rtl="0">
              <a:spcBef>
                <a:spcPts val="0"/>
              </a:spcBef>
              <a:spcAft>
                <a:spcPts val="0"/>
              </a:spcAft>
              <a:buClr>
                <a:srgbClr val="FFFFFF"/>
              </a:buClr>
              <a:buSzPts val="1900"/>
              <a:buChar char="□"/>
              <a:defRPr>
                <a:solidFill>
                  <a:srgbClr val="FFFFFF"/>
                </a:solidFill>
              </a:defRPr>
            </a:lvl8pPr>
            <a:lvl9pPr marL="4114800" lvl="8" indent="-349250" rtl="0">
              <a:spcBef>
                <a:spcPts val="0"/>
              </a:spcBef>
              <a:spcAft>
                <a:spcPts val="0"/>
              </a:spcAft>
              <a:buClr>
                <a:srgbClr val="FFFFFF"/>
              </a:buClr>
              <a:buSzPts val="1900"/>
              <a:buChar char="■"/>
              <a:defRPr>
                <a:solidFill>
                  <a:srgbClr val="FFFFFF"/>
                </a:solidFill>
              </a:defRPr>
            </a:lvl9pPr>
          </a:lstStyle>
          <a:p>
            <a:endParaRPr/>
          </a:p>
        </p:txBody>
      </p:sp>
      <p:sp>
        <p:nvSpPr>
          <p:cNvPr id="590" name="Google Shape;590;p96"/>
          <p:cNvSpPr txBox="1">
            <a:spLocks noGrp="1"/>
          </p:cNvSpPr>
          <p:nvPr>
            <p:ph type="sldNum" idx="12"/>
          </p:nvPr>
        </p:nvSpPr>
        <p:spPr>
          <a:xfrm>
            <a:off x="10955126" y="6068075"/>
            <a:ext cx="428400" cy="5247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591" name="Google Shape;591;p96"/>
          <p:cNvSpPr txBox="1">
            <a:spLocks noGrp="1"/>
          </p:cNvSpPr>
          <p:nvPr>
            <p:ph type="title"/>
          </p:nvPr>
        </p:nvSpPr>
        <p:spPr>
          <a:xfrm>
            <a:off x="685800" y="533400"/>
            <a:ext cx="70131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a:latin typeface="Muli"/>
                <a:ea typeface="Muli"/>
                <a:cs typeface="Muli"/>
                <a:sym typeface="Muli"/>
              </a:defRPr>
            </a:lvl2pPr>
            <a:lvl3pPr lvl="2" rtl="0">
              <a:spcBef>
                <a:spcPts val="0"/>
              </a:spcBef>
              <a:spcAft>
                <a:spcPts val="0"/>
              </a:spcAft>
              <a:buSzPts val="1500"/>
              <a:buFont typeface="Muli"/>
              <a:buNone/>
              <a:defRPr sz="1900">
                <a:latin typeface="Muli"/>
                <a:ea typeface="Muli"/>
                <a:cs typeface="Muli"/>
                <a:sym typeface="Muli"/>
              </a:defRPr>
            </a:lvl3pPr>
            <a:lvl4pPr lvl="3" rtl="0">
              <a:spcBef>
                <a:spcPts val="0"/>
              </a:spcBef>
              <a:spcAft>
                <a:spcPts val="0"/>
              </a:spcAft>
              <a:buSzPts val="1500"/>
              <a:buFont typeface="Muli"/>
              <a:buNone/>
              <a:defRPr sz="1900">
                <a:latin typeface="Muli"/>
                <a:ea typeface="Muli"/>
                <a:cs typeface="Muli"/>
                <a:sym typeface="Muli"/>
              </a:defRPr>
            </a:lvl4pPr>
            <a:lvl5pPr lvl="4" rtl="0">
              <a:spcBef>
                <a:spcPts val="0"/>
              </a:spcBef>
              <a:spcAft>
                <a:spcPts val="0"/>
              </a:spcAft>
              <a:buSzPts val="1500"/>
              <a:buFont typeface="Muli"/>
              <a:buNone/>
              <a:defRPr sz="1900">
                <a:latin typeface="Muli"/>
                <a:ea typeface="Muli"/>
                <a:cs typeface="Muli"/>
                <a:sym typeface="Muli"/>
              </a:defRPr>
            </a:lvl5pPr>
            <a:lvl6pPr lvl="5" rtl="0">
              <a:spcBef>
                <a:spcPts val="0"/>
              </a:spcBef>
              <a:spcAft>
                <a:spcPts val="0"/>
              </a:spcAft>
              <a:buSzPts val="1500"/>
              <a:buFont typeface="Muli"/>
              <a:buNone/>
              <a:defRPr sz="1900">
                <a:latin typeface="Muli"/>
                <a:ea typeface="Muli"/>
                <a:cs typeface="Muli"/>
                <a:sym typeface="Muli"/>
              </a:defRPr>
            </a:lvl6pPr>
            <a:lvl7pPr lvl="6" rtl="0">
              <a:spcBef>
                <a:spcPts val="0"/>
              </a:spcBef>
              <a:spcAft>
                <a:spcPts val="0"/>
              </a:spcAft>
              <a:buSzPts val="1500"/>
              <a:buFont typeface="Muli"/>
              <a:buNone/>
              <a:defRPr sz="1900">
                <a:latin typeface="Muli"/>
                <a:ea typeface="Muli"/>
                <a:cs typeface="Muli"/>
                <a:sym typeface="Muli"/>
              </a:defRPr>
            </a:lvl7pPr>
            <a:lvl8pPr lvl="7" rtl="0">
              <a:spcBef>
                <a:spcPts val="0"/>
              </a:spcBef>
              <a:spcAft>
                <a:spcPts val="0"/>
              </a:spcAft>
              <a:buSzPts val="1500"/>
              <a:buFont typeface="Muli"/>
              <a:buNone/>
              <a:defRPr sz="1900">
                <a:latin typeface="Muli"/>
                <a:ea typeface="Muli"/>
                <a:cs typeface="Muli"/>
                <a:sym typeface="Muli"/>
              </a:defRPr>
            </a:lvl8pPr>
            <a:lvl9pPr lvl="8" rtl="0">
              <a:spcBef>
                <a:spcPts val="0"/>
              </a:spcBef>
              <a:spcAft>
                <a:spcPts val="0"/>
              </a:spcAft>
              <a:buSzPts val="1500"/>
              <a:buFont typeface="Muli"/>
              <a:buNone/>
              <a:defRPr sz="1900">
                <a:latin typeface="Muli"/>
                <a:ea typeface="Muli"/>
                <a:cs typeface="Muli"/>
                <a:sym typeface="Muli"/>
              </a:defRPr>
            </a:lvl9pPr>
          </a:lstStyle>
          <a:p>
            <a:endParaRPr/>
          </a:p>
        </p:txBody>
      </p:sp>
      <p:sp>
        <p:nvSpPr>
          <p:cNvPr id="592" name="Google Shape;592;p96"/>
          <p:cNvSpPr txBox="1">
            <a:spLocks noGrp="1"/>
          </p:cNvSpPr>
          <p:nvPr>
            <p:ph type="subTitle" idx="5"/>
          </p:nvPr>
        </p:nvSpPr>
        <p:spPr>
          <a:xfrm>
            <a:off x="8561475" y="3482200"/>
            <a:ext cx="3197100" cy="1027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rgbClr val="FFFFFF"/>
                </a:solidFill>
                <a:latin typeface="Muli"/>
                <a:ea typeface="Muli"/>
                <a:cs typeface="Muli"/>
                <a:sym typeface="Muli"/>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593" name="Google Shape;593;p96"/>
          <p:cNvSpPr txBox="1">
            <a:spLocks noGrp="1"/>
          </p:cNvSpPr>
          <p:nvPr>
            <p:ph type="body" idx="6"/>
          </p:nvPr>
        </p:nvSpPr>
        <p:spPr>
          <a:xfrm>
            <a:off x="8561475" y="4550802"/>
            <a:ext cx="3197100" cy="19596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Clr>
                <a:srgbClr val="FFFFFF"/>
              </a:buClr>
              <a:buSzPts val="1900"/>
              <a:buChar char="■"/>
              <a:defRPr>
                <a:solidFill>
                  <a:srgbClr val="FFFFFF"/>
                </a:solidFill>
              </a:defRPr>
            </a:lvl1pPr>
            <a:lvl2pPr marL="914400" lvl="1" indent="-349250" rtl="0">
              <a:spcBef>
                <a:spcPts val="0"/>
              </a:spcBef>
              <a:spcAft>
                <a:spcPts val="0"/>
              </a:spcAft>
              <a:buClr>
                <a:srgbClr val="FFFFFF"/>
              </a:buClr>
              <a:buSzPts val="1900"/>
              <a:buChar char="□"/>
              <a:defRPr>
                <a:solidFill>
                  <a:srgbClr val="FFFFFF"/>
                </a:solidFill>
              </a:defRPr>
            </a:lvl2pPr>
            <a:lvl3pPr marL="1371600" lvl="2" indent="-349250" rtl="0">
              <a:spcBef>
                <a:spcPts val="0"/>
              </a:spcBef>
              <a:spcAft>
                <a:spcPts val="0"/>
              </a:spcAft>
              <a:buClr>
                <a:srgbClr val="FFFFFF"/>
              </a:buClr>
              <a:buSzPts val="1900"/>
              <a:buChar char="■"/>
              <a:defRPr>
                <a:solidFill>
                  <a:srgbClr val="FFFFFF"/>
                </a:solidFill>
              </a:defRPr>
            </a:lvl3pPr>
            <a:lvl4pPr marL="1828800" lvl="3" indent="-349250" rtl="0">
              <a:spcBef>
                <a:spcPts val="0"/>
              </a:spcBef>
              <a:spcAft>
                <a:spcPts val="0"/>
              </a:spcAft>
              <a:buClr>
                <a:srgbClr val="FFFFFF"/>
              </a:buClr>
              <a:buSzPts val="1900"/>
              <a:buChar char="■"/>
              <a:defRPr>
                <a:solidFill>
                  <a:srgbClr val="FFFFFF"/>
                </a:solidFill>
              </a:defRPr>
            </a:lvl4pPr>
            <a:lvl5pPr marL="2286000" lvl="4" indent="-349250" rtl="0">
              <a:spcBef>
                <a:spcPts val="0"/>
              </a:spcBef>
              <a:spcAft>
                <a:spcPts val="0"/>
              </a:spcAft>
              <a:buClr>
                <a:srgbClr val="FFFFFF"/>
              </a:buClr>
              <a:buSzPts val="1900"/>
              <a:buChar char="□"/>
              <a:defRPr>
                <a:solidFill>
                  <a:srgbClr val="FFFFFF"/>
                </a:solidFill>
              </a:defRPr>
            </a:lvl5pPr>
            <a:lvl6pPr marL="2743200" lvl="5" indent="-349250" rtl="0">
              <a:spcBef>
                <a:spcPts val="0"/>
              </a:spcBef>
              <a:spcAft>
                <a:spcPts val="0"/>
              </a:spcAft>
              <a:buClr>
                <a:srgbClr val="FFFFFF"/>
              </a:buClr>
              <a:buSzPts val="1900"/>
              <a:buChar char="■"/>
              <a:defRPr>
                <a:solidFill>
                  <a:srgbClr val="FFFFFF"/>
                </a:solidFill>
              </a:defRPr>
            </a:lvl6pPr>
            <a:lvl7pPr marL="3200400" lvl="6" indent="-349250" rtl="0">
              <a:spcBef>
                <a:spcPts val="0"/>
              </a:spcBef>
              <a:spcAft>
                <a:spcPts val="0"/>
              </a:spcAft>
              <a:buClr>
                <a:srgbClr val="FFFFFF"/>
              </a:buClr>
              <a:buSzPts val="1900"/>
              <a:buChar char="■"/>
              <a:defRPr>
                <a:solidFill>
                  <a:srgbClr val="FFFFFF"/>
                </a:solidFill>
              </a:defRPr>
            </a:lvl7pPr>
            <a:lvl8pPr marL="3657600" lvl="7" indent="-349250" rtl="0">
              <a:spcBef>
                <a:spcPts val="0"/>
              </a:spcBef>
              <a:spcAft>
                <a:spcPts val="0"/>
              </a:spcAft>
              <a:buClr>
                <a:srgbClr val="FFFFFF"/>
              </a:buClr>
              <a:buSzPts val="1900"/>
              <a:buChar char="□"/>
              <a:defRPr>
                <a:solidFill>
                  <a:srgbClr val="FFFFFF"/>
                </a:solidFill>
              </a:defRPr>
            </a:lvl8pPr>
            <a:lvl9pPr marL="4114800" lvl="8" indent="-349250" rtl="0">
              <a:spcBef>
                <a:spcPts val="0"/>
              </a:spcBef>
              <a:spcAft>
                <a:spcPts val="0"/>
              </a:spcAft>
              <a:buClr>
                <a:srgbClr val="FFFFFF"/>
              </a:buClr>
              <a:buSzPts val="1900"/>
              <a:buChar char="■"/>
              <a:defRPr>
                <a:solidFill>
                  <a:srgbClr val="FFFFFF"/>
                </a:solidFill>
              </a:defRPr>
            </a:lvl9pPr>
          </a:lstStyle>
          <a:p>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Appendix">
  <p:cSld name="Title and Content_1_1">
    <p:spTree>
      <p:nvGrpSpPr>
        <p:cNvPr id="1" name="Shape 594"/>
        <p:cNvGrpSpPr/>
        <p:nvPr/>
      </p:nvGrpSpPr>
      <p:grpSpPr>
        <a:xfrm>
          <a:off x="0" y="0"/>
          <a:ext cx="0" cy="0"/>
          <a:chOff x="0" y="0"/>
          <a:chExt cx="0" cy="0"/>
        </a:xfrm>
      </p:grpSpPr>
      <p:sp>
        <p:nvSpPr>
          <p:cNvPr id="595" name="Google Shape;595;p97"/>
          <p:cNvSpPr/>
          <p:nvPr/>
        </p:nvSpPr>
        <p:spPr>
          <a:xfrm>
            <a:off x="0" y="0"/>
            <a:ext cx="12192000" cy="6870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500">
              <a:solidFill>
                <a:schemeClr val="accent6"/>
              </a:solidFill>
            </a:endParaRPr>
          </a:p>
        </p:txBody>
      </p:sp>
      <p:sp>
        <p:nvSpPr>
          <p:cNvPr id="596" name="Google Shape;596;p97"/>
          <p:cNvSpPr txBox="1">
            <a:spLocks noGrp="1"/>
          </p:cNvSpPr>
          <p:nvPr>
            <p:ph type="sldNum" idx="12"/>
          </p:nvPr>
        </p:nvSpPr>
        <p:spPr>
          <a:xfrm>
            <a:off x="10955126" y="6068075"/>
            <a:ext cx="428400" cy="5247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597" name="Google Shape;597;p97"/>
          <p:cNvSpPr txBox="1">
            <a:spLocks noGrp="1"/>
          </p:cNvSpPr>
          <p:nvPr>
            <p:ph type="title"/>
          </p:nvPr>
        </p:nvSpPr>
        <p:spPr>
          <a:xfrm>
            <a:off x="958725" y="1864263"/>
            <a:ext cx="5545500" cy="165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solidFill>
                  <a:srgbClr val="FFFFFF"/>
                </a:solidFill>
                <a:latin typeface="Muli"/>
                <a:ea typeface="Muli"/>
                <a:cs typeface="Muli"/>
                <a:sym typeface="Muli"/>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598" name="Google Shape;598;p97"/>
          <p:cNvSpPr txBox="1">
            <a:spLocks noGrp="1"/>
          </p:cNvSpPr>
          <p:nvPr>
            <p:ph type="subTitle" idx="1"/>
          </p:nvPr>
        </p:nvSpPr>
        <p:spPr>
          <a:xfrm>
            <a:off x="6504225" y="2141775"/>
            <a:ext cx="4450800" cy="317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Appendix - Subsection">
  <p:cSld name="Title and Content_1_1_1">
    <p:spTree>
      <p:nvGrpSpPr>
        <p:cNvPr id="1" name="Shape 599"/>
        <p:cNvGrpSpPr/>
        <p:nvPr/>
      </p:nvGrpSpPr>
      <p:grpSpPr>
        <a:xfrm>
          <a:off x="0" y="0"/>
          <a:ext cx="0" cy="0"/>
          <a:chOff x="0" y="0"/>
          <a:chExt cx="0" cy="0"/>
        </a:xfrm>
      </p:grpSpPr>
      <p:sp>
        <p:nvSpPr>
          <p:cNvPr id="600" name="Google Shape;600;p98"/>
          <p:cNvSpPr/>
          <p:nvPr/>
        </p:nvSpPr>
        <p:spPr>
          <a:xfrm>
            <a:off x="685800" y="685800"/>
            <a:ext cx="10818495" cy="5486400"/>
          </a:xfrm>
          <a:custGeom>
            <a:avLst/>
            <a:gdLst/>
            <a:ahLst/>
            <a:cxnLst/>
            <a:rect l="l" t="t" r="r" b="b"/>
            <a:pathLst>
              <a:path w="10818495" h="5486400" extrusionOk="0">
                <a:moveTo>
                  <a:pt x="0" y="5486400"/>
                </a:moveTo>
                <a:lnTo>
                  <a:pt x="10817999" y="5486400"/>
                </a:lnTo>
                <a:lnTo>
                  <a:pt x="10817999" y="0"/>
                </a:lnTo>
                <a:lnTo>
                  <a:pt x="0" y="0"/>
                </a:lnTo>
                <a:lnTo>
                  <a:pt x="0" y="5486400"/>
                </a:lnTo>
                <a:close/>
              </a:path>
            </a:pathLst>
          </a:custGeom>
          <a:solidFill>
            <a:schemeClr val="dk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900"/>
          </a:p>
        </p:txBody>
      </p:sp>
      <p:sp>
        <p:nvSpPr>
          <p:cNvPr id="601" name="Google Shape;601;p98"/>
          <p:cNvSpPr txBox="1">
            <a:spLocks noGrp="1"/>
          </p:cNvSpPr>
          <p:nvPr>
            <p:ph type="sldNum" idx="12"/>
          </p:nvPr>
        </p:nvSpPr>
        <p:spPr>
          <a:xfrm>
            <a:off x="10955126" y="6068075"/>
            <a:ext cx="428400" cy="524700"/>
          </a:xfrm>
          <a:prstGeom prst="rect">
            <a:avLst/>
          </a:prstGeom>
        </p:spPr>
        <p:txBody>
          <a:bodyPr spcFirstLastPara="1" wrap="square" lIns="91425" tIns="91425" rIns="91425" bIns="91425" anchor="t" anchorCtr="0">
            <a:noAutofit/>
          </a:bodyPr>
          <a:lstStyle>
            <a:lvl1pPr lvl="0" rtl="0">
              <a:buNone/>
              <a:defRPr>
                <a:solidFill>
                  <a:srgbClr val="363636"/>
                </a:solidFill>
              </a:defRPr>
            </a:lvl1pPr>
            <a:lvl2pPr lvl="1" rtl="0">
              <a:buNone/>
              <a:defRPr>
                <a:solidFill>
                  <a:srgbClr val="363636"/>
                </a:solidFill>
              </a:defRPr>
            </a:lvl2pPr>
            <a:lvl3pPr lvl="2" rtl="0">
              <a:buNone/>
              <a:defRPr>
                <a:solidFill>
                  <a:srgbClr val="363636"/>
                </a:solidFill>
              </a:defRPr>
            </a:lvl3pPr>
            <a:lvl4pPr lvl="3" rtl="0">
              <a:buNone/>
              <a:defRPr>
                <a:solidFill>
                  <a:srgbClr val="363636"/>
                </a:solidFill>
              </a:defRPr>
            </a:lvl4pPr>
            <a:lvl5pPr lvl="4" rtl="0">
              <a:buNone/>
              <a:defRPr>
                <a:solidFill>
                  <a:srgbClr val="363636"/>
                </a:solidFill>
              </a:defRPr>
            </a:lvl5pPr>
            <a:lvl6pPr lvl="5" rtl="0">
              <a:buNone/>
              <a:defRPr>
                <a:solidFill>
                  <a:srgbClr val="363636"/>
                </a:solidFill>
              </a:defRPr>
            </a:lvl6pPr>
            <a:lvl7pPr lvl="6" rtl="0">
              <a:buNone/>
              <a:defRPr>
                <a:solidFill>
                  <a:srgbClr val="363636"/>
                </a:solidFill>
              </a:defRPr>
            </a:lvl7pPr>
            <a:lvl8pPr lvl="7" rtl="0">
              <a:buNone/>
              <a:defRPr>
                <a:solidFill>
                  <a:srgbClr val="363636"/>
                </a:solidFill>
              </a:defRPr>
            </a:lvl8pPr>
            <a:lvl9pPr lvl="8" rtl="0">
              <a:buNone/>
              <a:defRPr>
                <a:solidFill>
                  <a:srgbClr val="363636"/>
                </a:solidFill>
              </a:defRPr>
            </a:lvl9pPr>
          </a:lstStyle>
          <a:p>
            <a:pPr marL="0" lvl="0" indent="0" algn="ctr" rtl="0">
              <a:spcBef>
                <a:spcPts val="0"/>
              </a:spcBef>
              <a:spcAft>
                <a:spcPts val="0"/>
              </a:spcAft>
              <a:buNone/>
            </a:pPr>
            <a:fld id="{00000000-1234-1234-1234-123412341234}" type="slidenum">
              <a:rPr lang="en-US"/>
              <a:t>‹#›</a:t>
            </a:fld>
            <a:endParaRPr/>
          </a:p>
        </p:txBody>
      </p:sp>
      <p:sp>
        <p:nvSpPr>
          <p:cNvPr id="602" name="Google Shape;602;p98"/>
          <p:cNvSpPr txBox="1">
            <a:spLocks noGrp="1"/>
          </p:cNvSpPr>
          <p:nvPr>
            <p:ph type="title"/>
          </p:nvPr>
        </p:nvSpPr>
        <p:spPr>
          <a:xfrm>
            <a:off x="1375700" y="2372775"/>
            <a:ext cx="5389200" cy="12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000">
                <a:solidFill>
                  <a:srgbClr val="FFFFFF"/>
                </a:solidFill>
              </a:defRPr>
            </a:lvl1pPr>
            <a:lvl2pPr lvl="1" rtl="0">
              <a:spcBef>
                <a:spcPts val="0"/>
              </a:spcBef>
              <a:spcAft>
                <a:spcPts val="0"/>
              </a:spcAft>
              <a:buNone/>
              <a:defRPr>
                <a:latin typeface="Muli"/>
                <a:ea typeface="Muli"/>
                <a:cs typeface="Muli"/>
                <a:sym typeface="Muli"/>
              </a:defRPr>
            </a:lvl2pPr>
            <a:lvl3pPr lvl="2" rtl="0">
              <a:spcBef>
                <a:spcPts val="0"/>
              </a:spcBef>
              <a:spcAft>
                <a:spcPts val="0"/>
              </a:spcAft>
              <a:buNone/>
              <a:defRPr>
                <a:latin typeface="Muli"/>
                <a:ea typeface="Muli"/>
                <a:cs typeface="Muli"/>
                <a:sym typeface="Muli"/>
              </a:defRPr>
            </a:lvl3pPr>
            <a:lvl4pPr lvl="3" rtl="0">
              <a:spcBef>
                <a:spcPts val="0"/>
              </a:spcBef>
              <a:spcAft>
                <a:spcPts val="0"/>
              </a:spcAft>
              <a:buNone/>
              <a:defRPr>
                <a:latin typeface="Muli"/>
                <a:ea typeface="Muli"/>
                <a:cs typeface="Muli"/>
                <a:sym typeface="Muli"/>
              </a:defRPr>
            </a:lvl4pPr>
            <a:lvl5pPr lvl="4" rtl="0">
              <a:spcBef>
                <a:spcPts val="0"/>
              </a:spcBef>
              <a:spcAft>
                <a:spcPts val="0"/>
              </a:spcAft>
              <a:buNone/>
              <a:defRPr>
                <a:latin typeface="Muli"/>
                <a:ea typeface="Muli"/>
                <a:cs typeface="Muli"/>
                <a:sym typeface="Muli"/>
              </a:defRPr>
            </a:lvl5pPr>
            <a:lvl6pPr lvl="5" rtl="0">
              <a:spcBef>
                <a:spcPts val="0"/>
              </a:spcBef>
              <a:spcAft>
                <a:spcPts val="0"/>
              </a:spcAft>
              <a:buNone/>
              <a:defRPr>
                <a:latin typeface="Muli"/>
                <a:ea typeface="Muli"/>
                <a:cs typeface="Muli"/>
                <a:sym typeface="Muli"/>
              </a:defRPr>
            </a:lvl6pPr>
            <a:lvl7pPr lvl="6" rtl="0">
              <a:spcBef>
                <a:spcPts val="0"/>
              </a:spcBef>
              <a:spcAft>
                <a:spcPts val="0"/>
              </a:spcAft>
              <a:buNone/>
              <a:defRPr>
                <a:latin typeface="Muli"/>
                <a:ea typeface="Muli"/>
                <a:cs typeface="Muli"/>
                <a:sym typeface="Muli"/>
              </a:defRPr>
            </a:lvl7pPr>
            <a:lvl8pPr lvl="7" rtl="0">
              <a:spcBef>
                <a:spcPts val="0"/>
              </a:spcBef>
              <a:spcAft>
                <a:spcPts val="0"/>
              </a:spcAft>
              <a:buNone/>
              <a:defRPr>
                <a:latin typeface="Muli"/>
                <a:ea typeface="Muli"/>
                <a:cs typeface="Muli"/>
                <a:sym typeface="Muli"/>
              </a:defRPr>
            </a:lvl8pPr>
            <a:lvl9pPr lvl="8" rtl="0">
              <a:spcBef>
                <a:spcPts val="0"/>
              </a:spcBef>
              <a:spcAft>
                <a:spcPts val="0"/>
              </a:spcAft>
              <a:buNone/>
              <a:defRPr>
                <a:latin typeface="Muli"/>
                <a:ea typeface="Muli"/>
                <a:cs typeface="Muli"/>
                <a:sym typeface="Muli"/>
              </a:defRPr>
            </a:lvl9pPr>
          </a:lstStyle>
          <a:p>
            <a:endParaRPr/>
          </a:p>
        </p:txBody>
      </p:sp>
      <p:sp>
        <p:nvSpPr>
          <p:cNvPr id="603" name="Google Shape;603;p98"/>
          <p:cNvSpPr txBox="1">
            <a:spLocks noGrp="1"/>
          </p:cNvSpPr>
          <p:nvPr>
            <p:ph type="subTitle" idx="1"/>
          </p:nvPr>
        </p:nvSpPr>
        <p:spPr>
          <a:xfrm>
            <a:off x="1375700" y="3826025"/>
            <a:ext cx="5329500" cy="1047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rgbClr val="FFFFFF"/>
                </a:solidFill>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Appendix - Title &amp; Content">
  <p:cSld name="Title and Content_1_1_1_1">
    <p:spTree>
      <p:nvGrpSpPr>
        <p:cNvPr id="1" name="Shape 604"/>
        <p:cNvGrpSpPr/>
        <p:nvPr/>
      </p:nvGrpSpPr>
      <p:grpSpPr>
        <a:xfrm>
          <a:off x="0" y="0"/>
          <a:ext cx="0" cy="0"/>
          <a:chOff x="0" y="0"/>
          <a:chExt cx="0" cy="0"/>
        </a:xfrm>
      </p:grpSpPr>
      <p:graphicFrame>
        <p:nvGraphicFramePr>
          <p:cNvPr id="605" name="Google Shape;605;p99"/>
          <p:cNvGraphicFramePr/>
          <p:nvPr/>
        </p:nvGraphicFramePr>
        <p:xfrm>
          <a:off x="0" y="0"/>
          <a:ext cx="12192000" cy="6858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606" name="Google Shape;606;p99"/>
          <p:cNvSpPr txBox="1">
            <a:spLocks noGrp="1"/>
          </p:cNvSpPr>
          <p:nvPr>
            <p:ph type="body" idx="1"/>
          </p:nvPr>
        </p:nvSpPr>
        <p:spPr>
          <a:xfrm>
            <a:off x="685800" y="1264824"/>
            <a:ext cx="10820400" cy="45876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Clr>
                <a:schemeClr val="dk1"/>
              </a:buClr>
              <a:buSzPts val="1900"/>
              <a:buFont typeface="Muli"/>
              <a:buChar char="■"/>
              <a:defRPr sz="1900">
                <a:latin typeface="Muli"/>
                <a:ea typeface="Muli"/>
                <a:cs typeface="Muli"/>
                <a:sym typeface="Muli"/>
              </a:defRPr>
            </a:lvl1pPr>
            <a:lvl2pPr marL="914400" lvl="1" indent="-349250" rtl="0">
              <a:spcBef>
                <a:spcPts val="0"/>
              </a:spcBef>
              <a:spcAft>
                <a:spcPts val="0"/>
              </a:spcAft>
              <a:buClr>
                <a:schemeClr val="dk1"/>
              </a:buClr>
              <a:buSzPts val="1900"/>
              <a:buFont typeface="Muli"/>
              <a:buChar char="□"/>
              <a:defRPr sz="1900">
                <a:latin typeface="Muli"/>
                <a:ea typeface="Muli"/>
                <a:cs typeface="Muli"/>
                <a:sym typeface="Muli"/>
              </a:defRPr>
            </a:lvl2pPr>
            <a:lvl3pPr marL="1371600" lvl="2" indent="-349250" rtl="0">
              <a:spcBef>
                <a:spcPts val="0"/>
              </a:spcBef>
              <a:spcAft>
                <a:spcPts val="0"/>
              </a:spcAft>
              <a:buClr>
                <a:schemeClr val="dk1"/>
              </a:buClr>
              <a:buSzPts val="1900"/>
              <a:buFont typeface="Muli"/>
              <a:buChar char="■"/>
              <a:defRPr sz="1900">
                <a:latin typeface="Muli"/>
                <a:ea typeface="Muli"/>
                <a:cs typeface="Muli"/>
                <a:sym typeface="Muli"/>
              </a:defRPr>
            </a:lvl3pPr>
            <a:lvl4pPr marL="1828800" lvl="3" indent="-349250" rtl="0">
              <a:spcBef>
                <a:spcPts val="0"/>
              </a:spcBef>
              <a:spcAft>
                <a:spcPts val="0"/>
              </a:spcAft>
              <a:buClr>
                <a:schemeClr val="dk1"/>
              </a:buClr>
              <a:buSzPts val="1900"/>
              <a:buFont typeface="Muli"/>
              <a:buChar char="■"/>
              <a:defRPr sz="1900">
                <a:latin typeface="Muli"/>
                <a:ea typeface="Muli"/>
                <a:cs typeface="Muli"/>
                <a:sym typeface="Muli"/>
              </a:defRPr>
            </a:lvl4pPr>
            <a:lvl5pPr marL="2286000" lvl="4" indent="-349250" rtl="0">
              <a:spcBef>
                <a:spcPts val="0"/>
              </a:spcBef>
              <a:spcAft>
                <a:spcPts val="0"/>
              </a:spcAft>
              <a:buClr>
                <a:schemeClr val="dk1"/>
              </a:buClr>
              <a:buSzPts val="1900"/>
              <a:buFont typeface="Muli"/>
              <a:buChar char="□"/>
              <a:defRPr sz="1900">
                <a:latin typeface="Muli"/>
                <a:ea typeface="Muli"/>
                <a:cs typeface="Muli"/>
                <a:sym typeface="Muli"/>
              </a:defRPr>
            </a:lvl5pPr>
            <a:lvl6pPr marL="2743200" lvl="5" indent="-349250" rtl="0">
              <a:spcBef>
                <a:spcPts val="0"/>
              </a:spcBef>
              <a:spcAft>
                <a:spcPts val="0"/>
              </a:spcAft>
              <a:buClr>
                <a:schemeClr val="dk1"/>
              </a:buClr>
              <a:buSzPts val="1900"/>
              <a:buFont typeface="Muli"/>
              <a:buChar char="■"/>
              <a:defRPr sz="1900">
                <a:latin typeface="Muli"/>
                <a:ea typeface="Muli"/>
                <a:cs typeface="Muli"/>
                <a:sym typeface="Muli"/>
              </a:defRPr>
            </a:lvl6pPr>
            <a:lvl7pPr marL="3200400" lvl="6" indent="-349250" rtl="0">
              <a:spcBef>
                <a:spcPts val="0"/>
              </a:spcBef>
              <a:spcAft>
                <a:spcPts val="0"/>
              </a:spcAft>
              <a:buClr>
                <a:schemeClr val="dk1"/>
              </a:buClr>
              <a:buSzPts val="1900"/>
              <a:buFont typeface="Muli"/>
              <a:buChar char="■"/>
              <a:defRPr sz="1900">
                <a:latin typeface="Muli"/>
                <a:ea typeface="Muli"/>
                <a:cs typeface="Muli"/>
                <a:sym typeface="Muli"/>
              </a:defRPr>
            </a:lvl7pPr>
            <a:lvl8pPr marL="3657600" lvl="7" indent="-349250" rtl="0">
              <a:spcBef>
                <a:spcPts val="0"/>
              </a:spcBef>
              <a:spcAft>
                <a:spcPts val="0"/>
              </a:spcAft>
              <a:buClr>
                <a:schemeClr val="dk1"/>
              </a:buClr>
              <a:buSzPts val="1900"/>
              <a:buFont typeface="Muli"/>
              <a:buChar char="□"/>
              <a:defRPr sz="1900">
                <a:latin typeface="Muli"/>
                <a:ea typeface="Muli"/>
                <a:cs typeface="Muli"/>
                <a:sym typeface="Muli"/>
              </a:defRPr>
            </a:lvl8pPr>
            <a:lvl9pPr marL="4114800" lvl="8" indent="-349250" rtl="0">
              <a:spcBef>
                <a:spcPts val="0"/>
              </a:spcBef>
              <a:spcAft>
                <a:spcPts val="0"/>
              </a:spcAft>
              <a:buClr>
                <a:schemeClr val="dk1"/>
              </a:buClr>
              <a:buSzPts val="1900"/>
              <a:buFont typeface="Muli"/>
              <a:buChar char="■"/>
              <a:defRPr sz="1900">
                <a:latin typeface="Muli"/>
                <a:ea typeface="Muli"/>
                <a:cs typeface="Muli"/>
                <a:sym typeface="Muli"/>
              </a:defRPr>
            </a:lvl9pPr>
          </a:lstStyle>
          <a:p>
            <a:endParaRPr/>
          </a:p>
        </p:txBody>
      </p:sp>
      <p:sp>
        <p:nvSpPr>
          <p:cNvPr id="607" name="Google Shape;607;p99"/>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SzPts val="1500"/>
              <a:buFont typeface="Muli"/>
              <a:buNone/>
              <a:defRPr sz="3100" i="0" u="none" strike="noStrike" cap="none">
                <a:latin typeface="Muli"/>
                <a:ea typeface="Muli"/>
                <a:cs typeface="Muli"/>
                <a:sym typeface="Muli"/>
              </a:defRPr>
            </a:lvl1pPr>
            <a:lvl2pPr lvl="1"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2pPr>
            <a:lvl3pPr lvl="2"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3pPr>
            <a:lvl4pPr lvl="3"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4pPr>
            <a:lvl5pPr lvl="4"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5pPr>
            <a:lvl6pPr lvl="5"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6pPr>
            <a:lvl7pPr lvl="6"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7pPr>
            <a:lvl8pPr lvl="7"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8pPr>
            <a:lvl9pPr lvl="8"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Appendix - Compare">
  <p:cSld name="Title and Content_1_1_1_1_1">
    <p:spTree>
      <p:nvGrpSpPr>
        <p:cNvPr id="1" name="Shape 608"/>
        <p:cNvGrpSpPr/>
        <p:nvPr/>
      </p:nvGrpSpPr>
      <p:grpSpPr>
        <a:xfrm>
          <a:off x="0" y="0"/>
          <a:ext cx="0" cy="0"/>
          <a:chOff x="0" y="0"/>
          <a:chExt cx="0" cy="0"/>
        </a:xfrm>
      </p:grpSpPr>
      <p:graphicFrame>
        <p:nvGraphicFramePr>
          <p:cNvPr id="609" name="Google Shape;609;p100"/>
          <p:cNvGraphicFramePr/>
          <p:nvPr/>
        </p:nvGraphicFramePr>
        <p:xfrm>
          <a:off x="0" y="0"/>
          <a:ext cx="3000000" cy="3000000"/>
        </p:xfrm>
        <a:graphic>
          <a:graphicData uri="http://schemas.openxmlformats.org/drawingml/2006/table">
            <a:tbl>
              <a:tblPr>
                <a:noFill/>
                <a:tableStyleId>{41306F67-9150-41DB-BB4E-067368170DEF}</a:tableStyleId>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gridCol w="762000">
                  <a:extLst>
                    <a:ext uri="{9D8B030D-6E8A-4147-A177-3AD203B41FA5}">
                      <a16:colId xmlns:a16="http://schemas.microsoft.com/office/drawing/2014/main" val="20012"/>
                    </a:ext>
                  </a:extLst>
                </a:gridCol>
                <a:gridCol w="762000">
                  <a:extLst>
                    <a:ext uri="{9D8B030D-6E8A-4147-A177-3AD203B41FA5}">
                      <a16:colId xmlns:a16="http://schemas.microsoft.com/office/drawing/2014/main" val="20013"/>
                    </a:ext>
                  </a:extLst>
                </a:gridCol>
                <a:gridCol w="762000">
                  <a:extLst>
                    <a:ext uri="{9D8B030D-6E8A-4147-A177-3AD203B41FA5}">
                      <a16:colId xmlns:a16="http://schemas.microsoft.com/office/drawing/2014/main" val="20014"/>
                    </a:ext>
                  </a:extLst>
                </a:gridCol>
                <a:gridCol w="762000">
                  <a:extLst>
                    <a:ext uri="{9D8B030D-6E8A-4147-A177-3AD203B41FA5}">
                      <a16:colId xmlns:a16="http://schemas.microsoft.com/office/drawing/2014/main" val="20015"/>
                    </a:ext>
                  </a:extLst>
                </a:gridCol>
              </a:tblGrid>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0"/>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1"/>
                  </a:ext>
                </a:extLst>
              </a:tr>
              <a:tr h="762000">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2"/>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3"/>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500"/>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4"/>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5"/>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6"/>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7"/>
                  </a:ext>
                </a:extLst>
              </a:tr>
              <a:tr h="762000">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rgbClr val="EFEFEF">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rgbClr val="EFEFEF">
                          <a:alpha val="0"/>
                        </a:srgbClr>
                      </a:solidFill>
                      <a:prstDash val="solid"/>
                      <a:round/>
                      <a:headEnd type="none" w="sm" len="sm"/>
                      <a:tailEnd type="none" w="sm" len="sm"/>
                    </a:lnR>
                    <a:lnT w="9525" cap="flat" cmpd="sng">
                      <a:solidFill>
                        <a:srgbClr val="EFEFEF">
                          <a:alpha val="0"/>
                        </a:srgbClr>
                      </a:solidFill>
                      <a:prstDash val="solid"/>
                      <a:round/>
                      <a:headEnd type="none" w="sm" len="sm"/>
                      <a:tailEnd type="none" w="sm" len="sm"/>
                    </a:lnT>
                    <a:lnB w="9525" cap="flat" cmpd="sng">
                      <a:solidFill>
                        <a:srgbClr val="EFEFEF">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610" name="Google Shape;610;p100"/>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ctr" rtl="0">
              <a:spcBef>
                <a:spcPts val="0"/>
              </a:spcBef>
              <a:spcAft>
                <a:spcPts val="0"/>
              </a:spcAft>
              <a:buNone/>
            </a:pPr>
            <a:fld id="{00000000-1234-1234-1234-123412341234}" type="slidenum">
              <a:rPr lang="en-US"/>
              <a:t>‹#›</a:t>
            </a:fld>
            <a:endParaRPr/>
          </a:p>
        </p:txBody>
      </p:sp>
      <p:sp>
        <p:nvSpPr>
          <p:cNvPr id="611" name="Google Shape;611;p100"/>
          <p:cNvSpPr txBox="1">
            <a:spLocks noGrp="1"/>
          </p:cNvSpPr>
          <p:nvPr>
            <p:ph type="body" idx="1"/>
          </p:nvPr>
        </p:nvSpPr>
        <p:spPr>
          <a:xfrm>
            <a:off x="685800" y="1668525"/>
            <a:ext cx="5004300" cy="41835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Clr>
                <a:schemeClr val="dk1"/>
              </a:buClr>
              <a:buSzPts val="1900"/>
              <a:buFont typeface="Muli"/>
              <a:buChar char="■"/>
              <a:defRPr sz="1900">
                <a:latin typeface="Muli"/>
                <a:ea typeface="Muli"/>
                <a:cs typeface="Muli"/>
                <a:sym typeface="Muli"/>
              </a:defRPr>
            </a:lvl1pPr>
            <a:lvl2pPr marL="914400" lvl="1" indent="-349250" rtl="0">
              <a:spcBef>
                <a:spcPts val="0"/>
              </a:spcBef>
              <a:spcAft>
                <a:spcPts val="0"/>
              </a:spcAft>
              <a:buClr>
                <a:schemeClr val="dk1"/>
              </a:buClr>
              <a:buSzPts val="1900"/>
              <a:buFont typeface="Muli"/>
              <a:buChar char="□"/>
              <a:defRPr sz="1900">
                <a:latin typeface="Muli"/>
                <a:ea typeface="Muli"/>
                <a:cs typeface="Muli"/>
                <a:sym typeface="Muli"/>
              </a:defRPr>
            </a:lvl2pPr>
            <a:lvl3pPr marL="1371600" lvl="2" indent="-349250" rtl="0">
              <a:spcBef>
                <a:spcPts val="0"/>
              </a:spcBef>
              <a:spcAft>
                <a:spcPts val="0"/>
              </a:spcAft>
              <a:buClr>
                <a:schemeClr val="dk1"/>
              </a:buClr>
              <a:buSzPts val="1900"/>
              <a:buFont typeface="Muli"/>
              <a:buChar char="■"/>
              <a:defRPr sz="1900">
                <a:latin typeface="Muli"/>
                <a:ea typeface="Muli"/>
                <a:cs typeface="Muli"/>
                <a:sym typeface="Muli"/>
              </a:defRPr>
            </a:lvl3pPr>
            <a:lvl4pPr marL="1828800" lvl="3" indent="-349250" rtl="0">
              <a:spcBef>
                <a:spcPts val="0"/>
              </a:spcBef>
              <a:spcAft>
                <a:spcPts val="0"/>
              </a:spcAft>
              <a:buClr>
                <a:schemeClr val="dk1"/>
              </a:buClr>
              <a:buSzPts val="1900"/>
              <a:buFont typeface="Muli"/>
              <a:buChar char="■"/>
              <a:defRPr sz="1900">
                <a:latin typeface="Muli"/>
                <a:ea typeface="Muli"/>
                <a:cs typeface="Muli"/>
                <a:sym typeface="Muli"/>
              </a:defRPr>
            </a:lvl4pPr>
            <a:lvl5pPr marL="2286000" lvl="4" indent="-349250" rtl="0">
              <a:spcBef>
                <a:spcPts val="0"/>
              </a:spcBef>
              <a:spcAft>
                <a:spcPts val="0"/>
              </a:spcAft>
              <a:buClr>
                <a:schemeClr val="dk1"/>
              </a:buClr>
              <a:buSzPts val="1900"/>
              <a:buFont typeface="Muli"/>
              <a:buChar char="□"/>
              <a:defRPr sz="1900">
                <a:latin typeface="Muli"/>
                <a:ea typeface="Muli"/>
                <a:cs typeface="Muli"/>
                <a:sym typeface="Muli"/>
              </a:defRPr>
            </a:lvl5pPr>
            <a:lvl6pPr marL="2743200" lvl="5" indent="-349250" rtl="0">
              <a:spcBef>
                <a:spcPts val="0"/>
              </a:spcBef>
              <a:spcAft>
                <a:spcPts val="0"/>
              </a:spcAft>
              <a:buClr>
                <a:schemeClr val="dk1"/>
              </a:buClr>
              <a:buSzPts val="1900"/>
              <a:buFont typeface="Muli"/>
              <a:buChar char="■"/>
              <a:defRPr sz="1900">
                <a:latin typeface="Muli"/>
                <a:ea typeface="Muli"/>
                <a:cs typeface="Muli"/>
                <a:sym typeface="Muli"/>
              </a:defRPr>
            </a:lvl6pPr>
            <a:lvl7pPr marL="3200400" lvl="6" indent="-349250" rtl="0">
              <a:spcBef>
                <a:spcPts val="0"/>
              </a:spcBef>
              <a:spcAft>
                <a:spcPts val="0"/>
              </a:spcAft>
              <a:buClr>
                <a:schemeClr val="dk1"/>
              </a:buClr>
              <a:buSzPts val="1900"/>
              <a:buFont typeface="Muli"/>
              <a:buChar char="■"/>
              <a:defRPr sz="1900">
                <a:latin typeface="Muli"/>
                <a:ea typeface="Muli"/>
                <a:cs typeface="Muli"/>
                <a:sym typeface="Muli"/>
              </a:defRPr>
            </a:lvl7pPr>
            <a:lvl8pPr marL="3657600" lvl="7" indent="-349250" rtl="0">
              <a:spcBef>
                <a:spcPts val="0"/>
              </a:spcBef>
              <a:spcAft>
                <a:spcPts val="0"/>
              </a:spcAft>
              <a:buClr>
                <a:schemeClr val="dk1"/>
              </a:buClr>
              <a:buSzPts val="1900"/>
              <a:buFont typeface="Muli"/>
              <a:buChar char="□"/>
              <a:defRPr sz="1900">
                <a:latin typeface="Muli"/>
                <a:ea typeface="Muli"/>
                <a:cs typeface="Muli"/>
                <a:sym typeface="Muli"/>
              </a:defRPr>
            </a:lvl8pPr>
            <a:lvl9pPr marL="4114800" lvl="8" indent="-349250" rtl="0">
              <a:spcBef>
                <a:spcPts val="0"/>
              </a:spcBef>
              <a:spcAft>
                <a:spcPts val="0"/>
              </a:spcAft>
              <a:buClr>
                <a:schemeClr val="dk1"/>
              </a:buClr>
              <a:buSzPts val="1900"/>
              <a:buFont typeface="Muli"/>
              <a:buChar char="■"/>
              <a:defRPr sz="1900">
                <a:latin typeface="Muli"/>
                <a:ea typeface="Muli"/>
                <a:cs typeface="Muli"/>
                <a:sym typeface="Muli"/>
              </a:defRPr>
            </a:lvl9pPr>
          </a:lstStyle>
          <a:p>
            <a:endParaRPr/>
          </a:p>
        </p:txBody>
      </p:sp>
      <p:sp>
        <p:nvSpPr>
          <p:cNvPr id="612" name="Google Shape;612;p100"/>
          <p:cNvSpPr txBox="1">
            <a:spLocks noGrp="1"/>
          </p:cNvSpPr>
          <p:nvPr>
            <p:ph type="title"/>
          </p:nvPr>
        </p:nvSpPr>
        <p:spPr>
          <a:xfrm>
            <a:off x="685800" y="533400"/>
            <a:ext cx="50160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1"/>
              </a:buClr>
              <a:buSzPts val="1500"/>
              <a:buFont typeface="Muli"/>
              <a:buNone/>
              <a:defRPr sz="3100" i="0" u="none" strike="noStrike" cap="none">
                <a:solidFill>
                  <a:schemeClr val="dk1"/>
                </a:solidFill>
                <a:latin typeface="Muli"/>
                <a:ea typeface="Muli"/>
                <a:cs typeface="Muli"/>
                <a:sym typeface="Muli"/>
              </a:defRPr>
            </a:lvl1pPr>
            <a:lvl2pPr lvl="1"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2pPr>
            <a:lvl3pPr lvl="2"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3pPr>
            <a:lvl4pPr lvl="3"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4pPr>
            <a:lvl5pPr lvl="4"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5pPr>
            <a:lvl6pPr lvl="5"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6pPr>
            <a:lvl7pPr lvl="6"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7pPr>
            <a:lvl8pPr lvl="7"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8pPr>
            <a:lvl9pPr lvl="8"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9pPr>
          </a:lstStyle>
          <a:p>
            <a:endParaRPr/>
          </a:p>
        </p:txBody>
      </p:sp>
      <p:sp>
        <p:nvSpPr>
          <p:cNvPr id="613" name="Google Shape;613;p100"/>
          <p:cNvSpPr txBox="1">
            <a:spLocks noGrp="1"/>
          </p:cNvSpPr>
          <p:nvPr>
            <p:ph type="body" idx="2"/>
          </p:nvPr>
        </p:nvSpPr>
        <p:spPr>
          <a:xfrm>
            <a:off x="6414000" y="1668525"/>
            <a:ext cx="5004300" cy="4183500"/>
          </a:xfrm>
          <a:prstGeom prst="rect">
            <a:avLst/>
          </a:prstGeom>
        </p:spPr>
        <p:txBody>
          <a:bodyPr spcFirstLastPara="1" wrap="square" lIns="91425" tIns="91425" rIns="91425" bIns="91425" anchor="t" anchorCtr="0">
            <a:noAutofit/>
          </a:bodyPr>
          <a:lstStyle>
            <a:lvl1pPr marL="457200" lvl="0" indent="-349250" rtl="0">
              <a:spcBef>
                <a:spcPts val="0"/>
              </a:spcBef>
              <a:spcAft>
                <a:spcPts val="0"/>
              </a:spcAft>
              <a:buClr>
                <a:schemeClr val="dk1"/>
              </a:buClr>
              <a:buSzPts val="1900"/>
              <a:buFont typeface="Muli"/>
              <a:buChar char="■"/>
              <a:defRPr sz="1900">
                <a:latin typeface="Muli"/>
                <a:ea typeface="Muli"/>
                <a:cs typeface="Muli"/>
                <a:sym typeface="Muli"/>
              </a:defRPr>
            </a:lvl1pPr>
            <a:lvl2pPr marL="914400" lvl="1" indent="-349250" rtl="0">
              <a:spcBef>
                <a:spcPts val="0"/>
              </a:spcBef>
              <a:spcAft>
                <a:spcPts val="0"/>
              </a:spcAft>
              <a:buClr>
                <a:schemeClr val="dk1"/>
              </a:buClr>
              <a:buSzPts val="1900"/>
              <a:buFont typeface="Muli"/>
              <a:buChar char="□"/>
              <a:defRPr sz="1900">
                <a:latin typeface="Muli"/>
                <a:ea typeface="Muli"/>
                <a:cs typeface="Muli"/>
                <a:sym typeface="Muli"/>
              </a:defRPr>
            </a:lvl2pPr>
            <a:lvl3pPr marL="1371600" lvl="2" indent="-349250" rtl="0">
              <a:spcBef>
                <a:spcPts val="0"/>
              </a:spcBef>
              <a:spcAft>
                <a:spcPts val="0"/>
              </a:spcAft>
              <a:buClr>
                <a:schemeClr val="dk1"/>
              </a:buClr>
              <a:buSzPts val="1900"/>
              <a:buFont typeface="Muli"/>
              <a:buChar char="■"/>
              <a:defRPr sz="1900">
                <a:latin typeface="Muli"/>
                <a:ea typeface="Muli"/>
                <a:cs typeface="Muli"/>
                <a:sym typeface="Muli"/>
              </a:defRPr>
            </a:lvl3pPr>
            <a:lvl4pPr marL="1828800" lvl="3" indent="-349250" rtl="0">
              <a:spcBef>
                <a:spcPts val="0"/>
              </a:spcBef>
              <a:spcAft>
                <a:spcPts val="0"/>
              </a:spcAft>
              <a:buClr>
                <a:schemeClr val="dk1"/>
              </a:buClr>
              <a:buSzPts val="1900"/>
              <a:buFont typeface="Muli"/>
              <a:buChar char="■"/>
              <a:defRPr sz="1900">
                <a:latin typeface="Muli"/>
                <a:ea typeface="Muli"/>
                <a:cs typeface="Muli"/>
                <a:sym typeface="Muli"/>
              </a:defRPr>
            </a:lvl4pPr>
            <a:lvl5pPr marL="2286000" lvl="4" indent="-349250" rtl="0">
              <a:spcBef>
                <a:spcPts val="0"/>
              </a:spcBef>
              <a:spcAft>
                <a:spcPts val="0"/>
              </a:spcAft>
              <a:buClr>
                <a:schemeClr val="dk1"/>
              </a:buClr>
              <a:buSzPts val="1900"/>
              <a:buFont typeface="Muli"/>
              <a:buChar char="□"/>
              <a:defRPr sz="1900">
                <a:latin typeface="Muli"/>
                <a:ea typeface="Muli"/>
                <a:cs typeface="Muli"/>
                <a:sym typeface="Muli"/>
              </a:defRPr>
            </a:lvl5pPr>
            <a:lvl6pPr marL="2743200" lvl="5" indent="-349250" rtl="0">
              <a:spcBef>
                <a:spcPts val="0"/>
              </a:spcBef>
              <a:spcAft>
                <a:spcPts val="0"/>
              </a:spcAft>
              <a:buClr>
                <a:schemeClr val="dk1"/>
              </a:buClr>
              <a:buSzPts val="1900"/>
              <a:buFont typeface="Muli"/>
              <a:buChar char="■"/>
              <a:defRPr sz="1900">
                <a:latin typeface="Muli"/>
                <a:ea typeface="Muli"/>
                <a:cs typeface="Muli"/>
                <a:sym typeface="Muli"/>
              </a:defRPr>
            </a:lvl6pPr>
            <a:lvl7pPr marL="3200400" lvl="6" indent="-349250" rtl="0">
              <a:spcBef>
                <a:spcPts val="0"/>
              </a:spcBef>
              <a:spcAft>
                <a:spcPts val="0"/>
              </a:spcAft>
              <a:buClr>
                <a:schemeClr val="dk1"/>
              </a:buClr>
              <a:buSzPts val="1900"/>
              <a:buFont typeface="Muli"/>
              <a:buChar char="■"/>
              <a:defRPr sz="1900">
                <a:latin typeface="Muli"/>
                <a:ea typeface="Muli"/>
                <a:cs typeface="Muli"/>
                <a:sym typeface="Muli"/>
              </a:defRPr>
            </a:lvl7pPr>
            <a:lvl8pPr marL="3657600" lvl="7" indent="-349250" rtl="0">
              <a:spcBef>
                <a:spcPts val="0"/>
              </a:spcBef>
              <a:spcAft>
                <a:spcPts val="0"/>
              </a:spcAft>
              <a:buClr>
                <a:schemeClr val="dk1"/>
              </a:buClr>
              <a:buSzPts val="1900"/>
              <a:buFont typeface="Muli"/>
              <a:buChar char="□"/>
              <a:defRPr sz="1900">
                <a:latin typeface="Muli"/>
                <a:ea typeface="Muli"/>
                <a:cs typeface="Muli"/>
                <a:sym typeface="Muli"/>
              </a:defRPr>
            </a:lvl8pPr>
            <a:lvl9pPr marL="4114800" lvl="8" indent="-349250" rtl="0">
              <a:spcBef>
                <a:spcPts val="0"/>
              </a:spcBef>
              <a:spcAft>
                <a:spcPts val="0"/>
              </a:spcAft>
              <a:buClr>
                <a:schemeClr val="dk1"/>
              </a:buClr>
              <a:buSzPts val="1900"/>
              <a:buFont typeface="Muli"/>
              <a:buChar char="■"/>
              <a:defRPr sz="1900">
                <a:latin typeface="Muli"/>
                <a:ea typeface="Muli"/>
                <a:cs typeface="Muli"/>
                <a:sym typeface="Muli"/>
              </a:defRPr>
            </a:lvl9pPr>
          </a:lstStyle>
          <a:p>
            <a:endParaRPr/>
          </a:p>
        </p:txBody>
      </p:sp>
      <p:sp>
        <p:nvSpPr>
          <p:cNvPr id="614" name="Google Shape;614;p100"/>
          <p:cNvSpPr txBox="1">
            <a:spLocks noGrp="1"/>
          </p:cNvSpPr>
          <p:nvPr>
            <p:ph type="title" idx="3"/>
          </p:nvPr>
        </p:nvSpPr>
        <p:spPr>
          <a:xfrm>
            <a:off x="6414000" y="533400"/>
            <a:ext cx="50160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1"/>
              </a:buClr>
              <a:buSzPts val="1500"/>
              <a:buFont typeface="Muli"/>
              <a:buNone/>
              <a:defRPr sz="3100" i="0" u="none" strike="noStrike" cap="none">
                <a:solidFill>
                  <a:schemeClr val="dk1"/>
                </a:solidFill>
                <a:latin typeface="Muli"/>
                <a:ea typeface="Muli"/>
                <a:cs typeface="Muli"/>
                <a:sym typeface="Muli"/>
              </a:defRPr>
            </a:lvl1pPr>
            <a:lvl2pPr lvl="1"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2pPr>
            <a:lvl3pPr lvl="2"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3pPr>
            <a:lvl4pPr lvl="3"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4pPr>
            <a:lvl5pPr lvl="4"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5pPr>
            <a:lvl6pPr lvl="5"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6pPr>
            <a:lvl7pPr lvl="6"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7pPr>
            <a:lvl8pPr lvl="7"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8pPr>
            <a:lvl9pPr lvl="8" rtl="0">
              <a:spcBef>
                <a:spcPts val="0"/>
              </a:spcBef>
              <a:spcAft>
                <a:spcPts val="0"/>
              </a:spcAft>
              <a:buClr>
                <a:schemeClr val="accent6"/>
              </a:buClr>
              <a:buSzPts val="1500"/>
              <a:buFont typeface="Muli"/>
              <a:buNone/>
              <a:defRPr sz="1900">
                <a:solidFill>
                  <a:schemeClr val="accent6"/>
                </a:solidFill>
                <a:latin typeface="Muli"/>
                <a:ea typeface="Muli"/>
                <a:cs typeface="Muli"/>
                <a:sym typeface="Muli"/>
              </a:defRPr>
            </a:lvl9pPr>
          </a:lstStyle>
          <a:p>
            <a:endParaRPr/>
          </a:p>
        </p:txBody>
      </p:sp>
      <p:sp>
        <p:nvSpPr>
          <p:cNvPr id="615" name="Google Shape;615;p100"/>
          <p:cNvSpPr txBox="1"/>
          <p:nvPr/>
        </p:nvSpPr>
        <p:spPr>
          <a:xfrm>
            <a:off x="685800" y="6096000"/>
            <a:ext cx="3920700" cy="152700"/>
          </a:xfrm>
          <a:prstGeom prst="rect">
            <a:avLst/>
          </a:prstGeom>
          <a:noFill/>
          <a:ln>
            <a:noFill/>
          </a:ln>
        </p:spPr>
        <p:txBody>
          <a:bodyPr spcFirstLastPara="1" wrap="square" lIns="0" tIns="13325" rIns="0" bIns="0" anchor="t" anchorCtr="0">
            <a:noAutofit/>
          </a:bodyPr>
          <a:lstStyle/>
          <a:p>
            <a:pPr marL="12700" lvl="0" indent="0" algn="l" rtl="0">
              <a:lnSpc>
                <a:spcPct val="100000"/>
              </a:lnSpc>
              <a:spcBef>
                <a:spcPts val="0"/>
              </a:spcBef>
              <a:spcAft>
                <a:spcPts val="0"/>
              </a:spcAft>
              <a:buNone/>
            </a:pPr>
            <a:r>
              <a:rPr lang="en-US" sz="1100">
                <a:latin typeface="Muli"/>
                <a:ea typeface="Muli"/>
                <a:cs typeface="Muli"/>
                <a:sym typeface="Muli"/>
              </a:rPr>
              <a:t>Busara Center For Behavioral Economics | 2020</a:t>
            </a:r>
            <a:endParaRPr sz="1100">
              <a:latin typeface="Muli"/>
              <a:ea typeface="Muli"/>
              <a:cs typeface="Muli"/>
              <a:sym typeface="Muli"/>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lank">
  <p:cSld name="Title and Content_1_2">
    <p:spTree>
      <p:nvGrpSpPr>
        <p:cNvPr id="1" name="Shape 616"/>
        <p:cNvGrpSpPr/>
        <p:nvPr/>
      </p:nvGrpSpPr>
      <p:grpSpPr>
        <a:xfrm>
          <a:off x="0" y="0"/>
          <a:ext cx="0" cy="0"/>
          <a:chOff x="0" y="0"/>
          <a:chExt cx="0" cy="0"/>
        </a:xfrm>
      </p:grpSpPr>
      <p:sp>
        <p:nvSpPr>
          <p:cNvPr id="617" name="Google Shape;617;p101"/>
          <p:cNvSpPr txBox="1">
            <a:spLocks noGrp="1"/>
          </p:cNvSpPr>
          <p:nvPr>
            <p:ph type="sldNum" idx="12"/>
          </p:nvPr>
        </p:nvSpPr>
        <p:spPr>
          <a:xfrm>
            <a:off x="8615362" y="6072187"/>
            <a:ext cx="2743200" cy="365100"/>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spcAft>
                <a:spcPts val="0"/>
              </a:spcAft>
              <a:buNone/>
              <a:defRPr sz="1200">
                <a:solidFill>
                  <a:srgbClr val="0C2334"/>
                </a:solidFill>
                <a:latin typeface="Source Sans Pro"/>
                <a:ea typeface="Source Sans Pro"/>
                <a:cs typeface="Source Sans Pro"/>
                <a:sym typeface="Source Sans Pro"/>
              </a:defRPr>
            </a:lvl1pPr>
            <a:lvl2pPr marL="0" marR="0" lvl="1" indent="0" algn="r" rtl="0">
              <a:spcBef>
                <a:spcPts val="0"/>
              </a:spcBef>
              <a:spcAft>
                <a:spcPts val="0"/>
              </a:spcAft>
              <a:buNone/>
              <a:defRPr sz="1200">
                <a:solidFill>
                  <a:srgbClr val="0C2334"/>
                </a:solidFill>
                <a:latin typeface="Source Sans Pro"/>
                <a:ea typeface="Source Sans Pro"/>
                <a:cs typeface="Source Sans Pro"/>
                <a:sym typeface="Source Sans Pro"/>
              </a:defRPr>
            </a:lvl2pPr>
            <a:lvl3pPr marL="0" marR="0" lvl="2" indent="0" algn="r" rtl="0">
              <a:spcBef>
                <a:spcPts val="0"/>
              </a:spcBef>
              <a:spcAft>
                <a:spcPts val="0"/>
              </a:spcAft>
              <a:buNone/>
              <a:defRPr sz="1200">
                <a:solidFill>
                  <a:srgbClr val="0C2334"/>
                </a:solidFill>
                <a:latin typeface="Source Sans Pro"/>
                <a:ea typeface="Source Sans Pro"/>
                <a:cs typeface="Source Sans Pro"/>
                <a:sym typeface="Source Sans Pro"/>
              </a:defRPr>
            </a:lvl3pPr>
            <a:lvl4pPr marL="0" marR="0" lvl="3" indent="0" algn="r" rtl="0">
              <a:spcBef>
                <a:spcPts val="0"/>
              </a:spcBef>
              <a:spcAft>
                <a:spcPts val="0"/>
              </a:spcAft>
              <a:buNone/>
              <a:defRPr sz="1200">
                <a:solidFill>
                  <a:srgbClr val="0C2334"/>
                </a:solidFill>
                <a:latin typeface="Source Sans Pro"/>
                <a:ea typeface="Source Sans Pro"/>
                <a:cs typeface="Source Sans Pro"/>
                <a:sym typeface="Source Sans Pro"/>
              </a:defRPr>
            </a:lvl4pPr>
            <a:lvl5pPr marL="0" marR="0" lvl="4" indent="0" algn="r" rtl="0">
              <a:spcBef>
                <a:spcPts val="0"/>
              </a:spcBef>
              <a:spcAft>
                <a:spcPts val="0"/>
              </a:spcAft>
              <a:buNone/>
              <a:defRPr sz="1200">
                <a:solidFill>
                  <a:srgbClr val="0C2334"/>
                </a:solidFill>
                <a:latin typeface="Source Sans Pro"/>
                <a:ea typeface="Source Sans Pro"/>
                <a:cs typeface="Source Sans Pro"/>
                <a:sym typeface="Source Sans Pro"/>
              </a:defRPr>
            </a:lvl5pPr>
            <a:lvl6pPr marL="0" marR="0" lvl="5" indent="0" algn="r" rtl="0">
              <a:spcBef>
                <a:spcPts val="0"/>
              </a:spcBef>
              <a:spcAft>
                <a:spcPts val="0"/>
              </a:spcAft>
              <a:buNone/>
              <a:defRPr sz="1200">
                <a:solidFill>
                  <a:srgbClr val="0C2334"/>
                </a:solidFill>
                <a:latin typeface="Source Sans Pro"/>
                <a:ea typeface="Source Sans Pro"/>
                <a:cs typeface="Source Sans Pro"/>
                <a:sym typeface="Source Sans Pro"/>
              </a:defRPr>
            </a:lvl6pPr>
            <a:lvl7pPr marL="0" marR="0" lvl="6" indent="0" algn="r" rtl="0">
              <a:spcBef>
                <a:spcPts val="0"/>
              </a:spcBef>
              <a:spcAft>
                <a:spcPts val="0"/>
              </a:spcAft>
              <a:buNone/>
              <a:defRPr sz="1200">
                <a:solidFill>
                  <a:srgbClr val="0C2334"/>
                </a:solidFill>
                <a:latin typeface="Source Sans Pro"/>
                <a:ea typeface="Source Sans Pro"/>
                <a:cs typeface="Source Sans Pro"/>
                <a:sym typeface="Source Sans Pro"/>
              </a:defRPr>
            </a:lvl7pPr>
            <a:lvl8pPr marL="0" marR="0" lvl="7" indent="0" algn="r" rtl="0">
              <a:spcBef>
                <a:spcPts val="0"/>
              </a:spcBef>
              <a:spcAft>
                <a:spcPts val="0"/>
              </a:spcAft>
              <a:buNone/>
              <a:defRPr sz="1200">
                <a:solidFill>
                  <a:srgbClr val="0C2334"/>
                </a:solidFill>
                <a:latin typeface="Source Sans Pro"/>
                <a:ea typeface="Source Sans Pro"/>
                <a:cs typeface="Source Sans Pro"/>
                <a:sym typeface="Source Sans Pro"/>
              </a:defRPr>
            </a:lvl8pPr>
            <a:lvl9pPr marL="0" marR="0" lvl="8" indent="0" algn="r" rtl="0">
              <a:spcBef>
                <a:spcPts val="0"/>
              </a:spcBef>
              <a:spcAft>
                <a:spcPts val="0"/>
              </a:spcAft>
              <a:buNone/>
              <a:defRPr sz="1200">
                <a:solidFill>
                  <a:srgbClr val="0C2334"/>
                </a:solidFill>
                <a:latin typeface="Source Sans Pro"/>
                <a:ea typeface="Source Sans Pro"/>
                <a:cs typeface="Source Sans Pro"/>
                <a:sym typeface="Source Sans Pro"/>
              </a:defRPr>
            </a:lvl9pPr>
          </a:lstStyle>
          <a:p>
            <a:pPr marL="0" lvl="0" indent="0" algn="r" rtl="0">
              <a:spcBef>
                <a:spcPts val="0"/>
              </a:spcBef>
              <a:spcAft>
                <a:spcPts val="0"/>
              </a:spcAft>
              <a:buNone/>
            </a:pPr>
            <a:fld id="{00000000-1234-1234-1234-123412341234}" type="slidenum">
              <a:rPr lang="en-US"/>
              <a:t>‹#›</a:t>
            </a:fld>
            <a:endParaRPr/>
          </a:p>
        </p:txBody>
      </p:sp>
      <p:sp>
        <p:nvSpPr>
          <p:cNvPr id="618" name="Google Shape;618;p101"/>
          <p:cNvSpPr/>
          <p:nvPr/>
        </p:nvSpPr>
        <p:spPr>
          <a:xfrm>
            <a:off x="-17350" y="5833650"/>
            <a:ext cx="12209100" cy="10239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4.xml"/><Relationship Id="rId18" Type="http://schemas.openxmlformats.org/officeDocument/2006/relationships/slideLayout" Target="../slideLayouts/slideLayout69.xml"/><Relationship Id="rId26" Type="http://schemas.openxmlformats.org/officeDocument/2006/relationships/slideLayout" Target="../slideLayouts/slideLayout77.xml"/><Relationship Id="rId39" Type="http://schemas.openxmlformats.org/officeDocument/2006/relationships/slideLayout" Target="../slideLayouts/slideLayout90.xml"/><Relationship Id="rId21" Type="http://schemas.openxmlformats.org/officeDocument/2006/relationships/slideLayout" Target="../slideLayouts/slideLayout72.xml"/><Relationship Id="rId34" Type="http://schemas.openxmlformats.org/officeDocument/2006/relationships/slideLayout" Target="../slideLayouts/slideLayout85.xml"/><Relationship Id="rId42" Type="http://schemas.openxmlformats.org/officeDocument/2006/relationships/slideLayout" Target="../slideLayouts/slideLayout93.xml"/><Relationship Id="rId47" Type="http://schemas.openxmlformats.org/officeDocument/2006/relationships/slideLayout" Target="../slideLayouts/slideLayout98.xml"/><Relationship Id="rId50" Type="http://schemas.openxmlformats.org/officeDocument/2006/relationships/slideLayout" Target="../slideLayouts/slideLayout101.xml"/><Relationship Id="rId7" Type="http://schemas.openxmlformats.org/officeDocument/2006/relationships/slideLayout" Target="../slideLayouts/slideLayout58.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9" Type="http://schemas.openxmlformats.org/officeDocument/2006/relationships/slideLayout" Target="../slideLayouts/slideLayout80.xml"/><Relationship Id="rId11" Type="http://schemas.openxmlformats.org/officeDocument/2006/relationships/slideLayout" Target="../slideLayouts/slideLayout62.xml"/><Relationship Id="rId24" Type="http://schemas.openxmlformats.org/officeDocument/2006/relationships/slideLayout" Target="../slideLayouts/slideLayout75.xml"/><Relationship Id="rId32" Type="http://schemas.openxmlformats.org/officeDocument/2006/relationships/slideLayout" Target="../slideLayouts/slideLayout83.xml"/><Relationship Id="rId37" Type="http://schemas.openxmlformats.org/officeDocument/2006/relationships/slideLayout" Target="../slideLayouts/slideLayout88.xml"/><Relationship Id="rId40" Type="http://schemas.openxmlformats.org/officeDocument/2006/relationships/slideLayout" Target="../slideLayouts/slideLayout91.xml"/><Relationship Id="rId45" Type="http://schemas.openxmlformats.org/officeDocument/2006/relationships/slideLayout" Target="../slideLayouts/slideLayout96.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28" Type="http://schemas.openxmlformats.org/officeDocument/2006/relationships/slideLayout" Target="../slideLayouts/slideLayout79.xml"/><Relationship Id="rId36" Type="http://schemas.openxmlformats.org/officeDocument/2006/relationships/slideLayout" Target="../slideLayouts/slideLayout87.xml"/><Relationship Id="rId49" Type="http://schemas.openxmlformats.org/officeDocument/2006/relationships/slideLayout" Target="../slideLayouts/slideLayout100.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31" Type="http://schemas.openxmlformats.org/officeDocument/2006/relationships/slideLayout" Target="../slideLayouts/slideLayout82.xml"/><Relationship Id="rId44" Type="http://schemas.openxmlformats.org/officeDocument/2006/relationships/slideLayout" Target="../slideLayouts/slideLayout95.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 Id="rId27" Type="http://schemas.openxmlformats.org/officeDocument/2006/relationships/slideLayout" Target="../slideLayouts/slideLayout78.xml"/><Relationship Id="rId30" Type="http://schemas.openxmlformats.org/officeDocument/2006/relationships/slideLayout" Target="../slideLayouts/slideLayout81.xml"/><Relationship Id="rId35" Type="http://schemas.openxmlformats.org/officeDocument/2006/relationships/slideLayout" Target="../slideLayouts/slideLayout86.xml"/><Relationship Id="rId43" Type="http://schemas.openxmlformats.org/officeDocument/2006/relationships/slideLayout" Target="../slideLayouts/slideLayout94.xml"/><Relationship Id="rId48" Type="http://schemas.openxmlformats.org/officeDocument/2006/relationships/slideLayout" Target="../slideLayouts/slideLayout99.xml"/><Relationship Id="rId8" Type="http://schemas.openxmlformats.org/officeDocument/2006/relationships/slideLayout" Target="../slideLayouts/slideLayout59.xml"/><Relationship Id="rId51" Type="http://schemas.openxmlformats.org/officeDocument/2006/relationships/theme" Target="../theme/theme2.xml"/><Relationship Id="rId3" Type="http://schemas.openxmlformats.org/officeDocument/2006/relationships/slideLayout" Target="../slideLayouts/slideLayout54.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5" Type="http://schemas.openxmlformats.org/officeDocument/2006/relationships/slideLayout" Target="../slideLayouts/slideLayout76.xml"/><Relationship Id="rId33" Type="http://schemas.openxmlformats.org/officeDocument/2006/relationships/slideLayout" Target="../slideLayouts/slideLayout84.xml"/><Relationship Id="rId38" Type="http://schemas.openxmlformats.org/officeDocument/2006/relationships/slideLayout" Target="../slideLayouts/slideLayout89.xml"/><Relationship Id="rId46" Type="http://schemas.openxmlformats.org/officeDocument/2006/relationships/slideLayout" Target="../slideLayouts/slideLayout97.xml"/><Relationship Id="rId20" Type="http://schemas.openxmlformats.org/officeDocument/2006/relationships/slideLayout" Target="../slideLayouts/slideLayout71.xml"/><Relationship Id="rId41" Type="http://schemas.openxmlformats.org/officeDocument/2006/relationships/slideLayout" Target="../slideLayouts/slideLayout92.xml"/><Relationship Id="rId1" Type="http://schemas.openxmlformats.org/officeDocument/2006/relationships/slideLayout" Target="../slideLayouts/slideLayout52.xml"/><Relationship Id="rId6" Type="http://schemas.openxmlformats.org/officeDocument/2006/relationships/slideLayout" Target="../slideLayouts/slideLayout57.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26" Type="http://schemas.openxmlformats.org/officeDocument/2006/relationships/slideLayout" Target="../slideLayouts/slideLayout127.xml"/><Relationship Id="rId39" Type="http://schemas.openxmlformats.org/officeDocument/2006/relationships/slideLayout" Target="../slideLayouts/slideLayout140.xml"/><Relationship Id="rId21" Type="http://schemas.openxmlformats.org/officeDocument/2006/relationships/slideLayout" Target="../slideLayouts/slideLayout122.xml"/><Relationship Id="rId34" Type="http://schemas.openxmlformats.org/officeDocument/2006/relationships/slideLayout" Target="../slideLayouts/slideLayout135.xml"/><Relationship Id="rId42" Type="http://schemas.openxmlformats.org/officeDocument/2006/relationships/slideLayout" Target="../slideLayouts/slideLayout143.xml"/><Relationship Id="rId47" Type="http://schemas.openxmlformats.org/officeDocument/2006/relationships/slideLayout" Target="../slideLayouts/slideLayout148.xml"/><Relationship Id="rId50" Type="http://schemas.openxmlformats.org/officeDocument/2006/relationships/slideLayout" Target="../slideLayouts/slideLayout151.xml"/><Relationship Id="rId55" Type="http://schemas.openxmlformats.org/officeDocument/2006/relationships/slideLayout" Target="../slideLayouts/slideLayout156.xml"/><Relationship Id="rId63" Type="http://schemas.openxmlformats.org/officeDocument/2006/relationships/theme" Target="../theme/theme3.xml"/><Relationship Id="rId7" Type="http://schemas.openxmlformats.org/officeDocument/2006/relationships/slideLayout" Target="../slideLayouts/slideLayout108.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9" Type="http://schemas.openxmlformats.org/officeDocument/2006/relationships/slideLayout" Target="../slideLayouts/slideLayout130.xml"/><Relationship Id="rId11" Type="http://schemas.openxmlformats.org/officeDocument/2006/relationships/slideLayout" Target="../slideLayouts/slideLayout112.xml"/><Relationship Id="rId24" Type="http://schemas.openxmlformats.org/officeDocument/2006/relationships/slideLayout" Target="../slideLayouts/slideLayout125.xml"/><Relationship Id="rId32" Type="http://schemas.openxmlformats.org/officeDocument/2006/relationships/slideLayout" Target="../slideLayouts/slideLayout133.xml"/><Relationship Id="rId37" Type="http://schemas.openxmlformats.org/officeDocument/2006/relationships/slideLayout" Target="../slideLayouts/slideLayout138.xml"/><Relationship Id="rId40" Type="http://schemas.openxmlformats.org/officeDocument/2006/relationships/slideLayout" Target="../slideLayouts/slideLayout141.xml"/><Relationship Id="rId45" Type="http://schemas.openxmlformats.org/officeDocument/2006/relationships/slideLayout" Target="../slideLayouts/slideLayout146.xml"/><Relationship Id="rId53" Type="http://schemas.openxmlformats.org/officeDocument/2006/relationships/slideLayout" Target="../slideLayouts/slideLayout154.xml"/><Relationship Id="rId58" Type="http://schemas.openxmlformats.org/officeDocument/2006/relationships/slideLayout" Target="../slideLayouts/slideLayout159.xml"/><Relationship Id="rId5" Type="http://schemas.openxmlformats.org/officeDocument/2006/relationships/slideLayout" Target="../slideLayouts/slideLayout106.xml"/><Relationship Id="rId61" Type="http://schemas.openxmlformats.org/officeDocument/2006/relationships/slideLayout" Target="../slideLayouts/slideLayout162.xml"/><Relationship Id="rId19" Type="http://schemas.openxmlformats.org/officeDocument/2006/relationships/slideLayout" Target="../slideLayouts/slideLayout120.xml"/><Relationship Id="rId14" Type="http://schemas.openxmlformats.org/officeDocument/2006/relationships/slideLayout" Target="../slideLayouts/slideLayout115.xml"/><Relationship Id="rId22" Type="http://schemas.openxmlformats.org/officeDocument/2006/relationships/slideLayout" Target="../slideLayouts/slideLayout123.xml"/><Relationship Id="rId27" Type="http://schemas.openxmlformats.org/officeDocument/2006/relationships/slideLayout" Target="../slideLayouts/slideLayout128.xml"/><Relationship Id="rId30" Type="http://schemas.openxmlformats.org/officeDocument/2006/relationships/slideLayout" Target="../slideLayouts/slideLayout131.xml"/><Relationship Id="rId35" Type="http://schemas.openxmlformats.org/officeDocument/2006/relationships/slideLayout" Target="../slideLayouts/slideLayout136.xml"/><Relationship Id="rId43" Type="http://schemas.openxmlformats.org/officeDocument/2006/relationships/slideLayout" Target="../slideLayouts/slideLayout144.xml"/><Relationship Id="rId48" Type="http://schemas.openxmlformats.org/officeDocument/2006/relationships/slideLayout" Target="../slideLayouts/slideLayout149.xml"/><Relationship Id="rId56" Type="http://schemas.openxmlformats.org/officeDocument/2006/relationships/slideLayout" Target="../slideLayouts/slideLayout157.xml"/><Relationship Id="rId8" Type="http://schemas.openxmlformats.org/officeDocument/2006/relationships/slideLayout" Target="../slideLayouts/slideLayout109.xml"/><Relationship Id="rId51" Type="http://schemas.openxmlformats.org/officeDocument/2006/relationships/slideLayout" Target="../slideLayouts/slideLayout152.xml"/><Relationship Id="rId3" Type="http://schemas.openxmlformats.org/officeDocument/2006/relationships/slideLayout" Target="../slideLayouts/slideLayout104.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5" Type="http://schemas.openxmlformats.org/officeDocument/2006/relationships/slideLayout" Target="../slideLayouts/slideLayout126.xml"/><Relationship Id="rId33" Type="http://schemas.openxmlformats.org/officeDocument/2006/relationships/slideLayout" Target="../slideLayouts/slideLayout134.xml"/><Relationship Id="rId38" Type="http://schemas.openxmlformats.org/officeDocument/2006/relationships/slideLayout" Target="../slideLayouts/slideLayout139.xml"/><Relationship Id="rId46" Type="http://schemas.openxmlformats.org/officeDocument/2006/relationships/slideLayout" Target="../slideLayouts/slideLayout147.xml"/><Relationship Id="rId59" Type="http://schemas.openxmlformats.org/officeDocument/2006/relationships/slideLayout" Target="../slideLayouts/slideLayout160.xml"/><Relationship Id="rId20" Type="http://schemas.openxmlformats.org/officeDocument/2006/relationships/slideLayout" Target="../slideLayouts/slideLayout121.xml"/><Relationship Id="rId41" Type="http://schemas.openxmlformats.org/officeDocument/2006/relationships/slideLayout" Target="../slideLayouts/slideLayout142.xml"/><Relationship Id="rId54" Type="http://schemas.openxmlformats.org/officeDocument/2006/relationships/slideLayout" Target="../slideLayouts/slideLayout155.xml"/><Relationship Id="rId62" Type="http://schemas.openxmlformats.org/officeDocument/2006/relationships/slideLayout" Target="../slideLayouts/slideLayout16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28" Type="http://schemas.openxmlformats.org/officeDocument/2006/relationships/slideLayout" Target="../slideLayouts/slideLayout129.xml"/><Relationship Id="rId36" Type="http://schemas.openxmlformats.org/officeDocument/2006/relationships/slideLayout" Target="../slideLayouts/slideLayout137.xml"/><Relationship Id="rId49" Type="http://schemas.openxmlformats.org/officeDocument/2006/relationships/slideLayout" Target="../slideLayouts/slideLayout150.xml"/><Relationship Id="rId57" Type="http://schemas.openxmlformats.org/officeDocument/2006/relationships/slideLayout" Target="../slideLayouts/slideLayout158.xml"/><Relationship Id="rId10" Type="http://schemas.openxmlformats.org/officeDocument/2006/relationships/slideLayout" Target="../slideLayouts/slideLayout111.xml"/><Relationship Id="rId31" Type="http://schemas.openxmlformats.org/officeDocument/2006/relationships/slideLayout" Target="../slideLayouts/slideLayout132.xml"/><Relationship Id="rId44" Type="http://schemas.openxmlformats.org/officeDocument/2006/relationships/slideLayout" Target="../slideLayouts/slideLayout145.xml"/><Relationship Id="rId52" Type="http://schemas.openxmlformats.org/officeDocument/2006/relationships/slideLayout" Target="../slideLayouts/slideLayout153.xml"/><Relationship Id="rId60" Type="http://schemas.openxmlformats.org/officeDocument/2006/relationships/slideLayout" Target="../slideLayouts/slideLayout16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b="1" i="0" u="none" strike="noStrike" cap="none">
                <a:solidFill>
                  <a:schemeClr val="dk2"/>
                </a:solidFill>
                <a:latin typeface="Muli"/>
                <a:ea typeface="Muli"/>
                <a:cs typeface="Muli"/>
                <a:sym typeface="Muli"/>
              </a:defRPr>
            </a:lvl1pPr>
            <a:lvl2pPr lvl="1">
              <a:spcBef>
                <a:spcPts val="0"/>
              </a:spcBef>
              <a:spcAft>
                <a:spcPts val="0"/>
              </a:spcAft>
              <a:buSzPts val="1400"/>
              <a:buFont typeface="Muli"/>
              <a:buNone/>
              <a:defRPr sz="1800" b="1">
                <a:latin typeface="Muli"/>
                <a:ea typeface="Muli"/>
                <a:cs typeface="Muli"/>
                <a:sym typeface="Muli"/>
              </a:defRPr>
            </a:lvl2pPr>
            <a:lvl3pPr lvl="2">
              <a:spcBef>
                <a:spcPts val="0"/>
              </a:spcBef>
              <a:spcAft>
                <a:spcPts val="0"/>
              </a:spcAft>
              <a:buSzPts val="1400"/>
              <a:buFont typeface="Muli"/>
              <a:buNone/>
              <a:defRPr sz="1800" b="1">
                <a:latin typeface="Muli"/>
                <a:ea typeface="Muli"/>
                <a:cs typeface="Muli"/>
                <a:sym typeface="Muli"/>
              </a:defRPr>
            </a:lvl3pPr>
            <a:lvl4pPr lvl="3">
              <a:spcBef>
                <a:spcPts val="0"/>
              </a:spcBef>
              <a:spcAft>
                <a:spcPts val="0"/>
              </a:spcAft>
              <a:buSzPts val="1400"/>
              <a:buFont typeface="Muli"/>
              <a:buNone/>
              <a:defRPr sz="1800" b="1">
                <a:latin typeface="Muli"/>
                <a:ea typeface="Muli"/>
                <a:cs typeface="Muli"/>
                <a:sym typeface="Muli"/>
              </a:defRPr>
            </a:lvl4pPr>
            <a:lvl5pPr lvl="4">
              <a:spcBef>
                <a:spcPts val="0"/>
              </a:spcBef>
              <a:spcAft>
                <a:spcPts val="0"/>
              </a:spcAft>
              <a:buSzPts val="1400"/>
              <a:buFont typeface="Muli"/>
              <a:buNone/>
              <a:defRPr sz="1800" b="1">
                <a:latin typeface="Muli"/>
                <a:ea typeface="Muli"/>
                <a:cs typeface="Muli"/>
                <a:sym typeface="Muli"/>
              </a:defRPr>
            </a:lvl5pPr>
            <a:lvl6pPr lvl="5">
              <a:spcBef>
                <a:spcPts val="0"/>
              </a:spcBef>
              <a:spcAft>
                <a:spcPts val="0"/>
              </a:spcAft>
              <a:buSzPts val="1400"/>
              <a:buFont typeface="Muli"/>
              <a:buNone/>
              <a:defRPr sz="1800" b="1">
                <a:latin typeface="Muli"/>
                <a:ea typeface="Muli"/>
                <a:cs typeface="Muli"/>
                <a:sym typeface="Muli"/>
              </a:defRPr>
            </a:lvl6pPr>
            <a:lvl7pPr lvl="6">
              <a:spcBef>
                <a:spcPts val="0"/>
              </a:spcBef>
              <a:spcAft>
                <a:spcPts val="0"/>
              </a:spcAft>
              <a:buSzPts val="1400"/>
              <a:buFont typeface="Muli"/>
              <a:buNone/>
              <a:defRPr sz="1800" b="1">
                <a:latin typeface="Muli"/>
                <a:ea typeface="Muli"/>
                <a:cs typeface="Muli"/>
                <a:sym typeface="Muli"/>
              </a:defRPr>
            </a:lvl7pPr>
            <a:lvl8pPr lvl="7">
              <a:spcBef>
                <a:spcPts val="0"/>
              </a:spcBef>
              <a:spcAft>
                <a:spcPts val="0"/>
              </a:spcAft>
              <a:buSzPts val="1400"/>
              <a:buFont typeface="Muli"/>
              <a:buNone/>
              <a:defRPr sz="1800" b="1">
                <a:latin typeface="Muli"/>
                <a:ea typeface="Muli"/>
                <a:cs typeface="Muli"/>
                <a:sym typeface="Muli"/>
              </a:defRPr>
            </a:lvl8pPr>
            <a:lvl9pPr lvl="8">
              <a:spcBef>
                <a:spcPts val="0"/>
              </a:spcBef>
              <a:spcAft>
                <a:spcPts val="0"/>
              </a:spcAft>
              <a:buSzPts val="1400"/>
              <a:buFont typeface="Muli"/>
              <a:buNone/>
              <a:defRPr sz="1800" b="1">
                <a:latin typeface="Muli"/>
                <a:ea typeface="Muli"/>
                <a:cs typeface="Muli"/>
                <a:sym typeface="Muli"/>
              </a:defRPr>
            </a:lvl9pPr>
          </a:lstStyle>
          <a:p>
            <a:endParaRPr/>
          </a:p>
        </p:txBody>
      </p:sp>
      <p:sp>
        <p:nvSpPr>
          <p:cNvPr id="7" name="Google Shape;7;p1"/>
          <p:cNvSpPr txBox="1">
            <a:spLocks noGrp="1"/>
          </p:cNvSpPr>
          <p:nvPr>
            <p:ph type="sldNum" idx="12"/>
          </p:nvPr>
        </p:nvSpPr>
        <p:spPr>
          <a:xfrm>
            <a:off x="10955126" y="6068075"/>
            <a:ext cx="428400" cy="525000"/>
          </a:xfrm>
          <a:prstGeom prst="rect">
            <a:avLst/>
          </a:prstGeom>
          <a:noFill/>
          <a:ln>
            <a:noFill/>
          </a:ln>
        </p:spPr>
        <p:txBody>
          <a:bodyPr spcFirstLastPara="1" wrap="square" lIns="91425" tIns="91425" rIns="91425" bIns="91425" anchor="t" anchorCtr="0">
            <a:noAutofit/>
          </a:bodyPr>
          <a:lstStyle>
            <a:lvl1pPr lvl="0" algn="ctr">
              <a:buNone/>
              <a:defRPr sz="1300">
                <a:solidFill>
                  <a:schemeClr val="dk1"/>
                </a:solidFill>
                <a:latin typeface="Muli"/>
                <a:ea typeface="Muli"/>
                <a:cs typeface="Muli"/>
                <a:sym typeface="Muli"/>
              </a:defRPr>
            </a:lvl1pPr>
            <a:lvl2pPr lvl="1" algn="ctr">
              <a:buNone/>
              <a:defRPr sz="1300">
                <a:solidFill>
                  <a:schemeClr val="dk1"/>
                </a:solidFill>
                <a:latin typeface="Muli"/>
                <a:ea typeface="Muli"/>
                <a:cs typeface="Muli"/>
                <a:sym typeface="Muli"/>
              </a:defRPr>
            </a:lvl2pPr>
            <a:lvl3pPr lvl="2" algn="ctr">
              <a:buNone/>
              <a:defRPr sz="1300">
                <a:solidFill>
                  <a:schemeClr val="dk1"/>
                </a:solidFill>
                <a:latin typeface="Muli"/>
                <a:ea typeface="Muli"/>
                <a:cs typeface="Muli"/>
                <a:sym typeface="Muli"/>
              </a:defRPr>
            </a:lvl3pPr>
            <a:lvl4pPr lvl="3" algn="ctr">
              <a:buNone/>
              <a:defRPr sz="1300">
                <a:solidFill>
                  <a:schemeClr val="dk1"/>
                </a:solidFill>
                <a:latin typeface="Muli"/>
                <a:ea typeface="Muli"/>
                <a:cs typeface="Muli"/>
                <a:sym typeface="Muli"/>
              </a:defRPr>
            </a:lvl4pPr>
            <a:lvl5pPr lvl="4" algn="ctr">
              <a:buNone/>
              <a:defRPr sz="1300">
                <a:solidFill>
                  <a:schemeClr val="dk1"/>
                </a:solidFill>
                <a:latin typeface="Muli"/>
                <a:ea typeface="Muli"/>
                <a:cs typeface="Muli"/>
                <a:sym typeface="Muli"/>
              </a:defRPr>
            </a:lvl5pPr>
            <a:lvl6pPr lvl="5" algn="ctr">
              <a:buNone/>
              <a:defRPr sz="1300">
                <a:solidFill>
                  <a:schemeClr val="dk1"/>
                </a:solidFill>
                <a:latin typeface="Muli"/>
                <a:ea typeface="Muli"/>
                <a:cs typeface="Muli"/>
                <a:sym typeface="Muli"/>
              </a:defRPr>
            </a:lvl6pPr>
            <a:lvl7pPr lvl="6" algn="ctr">
              <a:buNone/>
              <a:defRPr sz="1300">
                <a:solidFill>
                  <a:schemeClr val="dk1"/>
                </a:solidFill>
                <a:latin typeface="Muli"/>
                <a:ea typeface="Muli"/>
                <a:cs typeface="Muli"/>
                <a:sym typeface="Muli"/>
              </a:defRPr>
            </a:lvl7pPr>
            <a:lvl8pPr lvl="7" algn="ctr">
              <a:buNone/>
              <a:defRPr sz="1300">
                <a:solidFill>
                  <a:schemeClr val="dk1"/>
                </a:solidFill>
                <a:latin typeface="Muli"/>
                <a:ea typeface="Muli"/>
                <a:cs typeface="Muli"/>
                <a:sym typeface="Muli"/>
              </a:defRPr>
            </a:lvl8pPr>
            <a:lvl9pPr lvl="8" algn="ctr">
              <a:buNone/>
              <a:defRPr sz="1300">
                <a:solidFill>
                  <a:schemeClr val="dk1"/>
                </a:solidFill>
                <a:latin typeface="Muli"/>
                <a:ea typeface="Muli"/>
                <a:cs typeface="Muli"/>
                <a:sym typeface="Muli"/>
              </a:defRPr>
            </a:lvl9pPr>
          </a:lstStyle>
          <a:p>
            <a:pPr marL="0" lvl="0" indent="0" algn="ctr" rtl="0">
              <a:spcBef>
                <a:spcPts val="0"/>
              </a:spcBef>
              <a:spcAft>
                <a:spcPts val="0"/>
              </a:spcAft>
              <a:buNone/>
            </a:pPr>
            <a:fld id="{00000000-1234-1234-1234-123412341234}" type="slidenum">
              <a:rPr lang="en-US"/>
              <a:t>‹#›</a:t>
            </a:fld>
            <a:endParaRPr/>
          </a:p>
        </p:txBody>
      </p:sp>
      <p:sp>
        <p:nvSpPr>
          <p:cNvPr id="8" name="Google Shape;8;p1"/>
          <p:cNvSpPr txBox="1">
            <a:spLocks noGrp="1"/>
          </p:cNvSpPr>
          <p:nvPr>
            <p:ph type="body" idx="1"/>
          </p:nvPr>
        </p:nvSpPr>
        <p:spPr>
          <a:xfrm>
            <a:off x="685800" y="1264824"/>
            <a:ext cx="10820400" cy="45876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Muli"/>
              <a:buChar char="■"/>
              <a:defRPr sz="1800">
                <a:latin typeface="Muli"/>
                <a:ea typeface="Muli"/>
                <a:cs typeface="Muli"/>
                <a:sym typeface="Muli"/>
              </a:defRPr>
            </a:lvl1pPr>
            <a:lvl2pPr marL="914400" lvl="1" indent="-342900">
              <a:lnSpc>
                <a:spcPct val="115000"/>
              </a:lnSpc>
              <a:spcBef>
                <a:spcPts val="0"/>
              </a:spcBef>
              <a:spcAft>
                <a:spcPts val="0"/>
              </a:spcAft>
              <a:buSzPts val="1800"/>
              <a:buFont typeface="Muli"/>
              <a:buChar char="□"/>
              <a:defRPr sz="1800">
                <a:latin typeface="Muli"/>
                <a:ea typeface="Muli"/>
                <a:cs typeface="Muli"/>
                <a:sym typeface="Muli"/>
              </a:defRPr>
            </a:lvl2pPr>
            <a:lvl3pPr marL="1371600" lvl="2" indent="-342900">
              <a:lnSpc>
                <a:spcPct val="115000"/>
              </a:lnSpc>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a:lnSpc>
                <a:spcPct val="115000"/>
              </a:lnSpc>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a:lnSpc>
                <a:spcPct val="115000"/>
              </a:lnSpc>
              <a:spcBef>
                <a:spcPts val="0"/>
              </a:spcBef>
              <a:spcAft>
                <a:spcPts val="0"/>
              </a:spcAft>
              <a:buSzPts val="1800"/>
              <a:buFont typeface="Muli"/>
              <a:buChar char="□"/>
              <a:defRPr sz="1800">
                <a:latin typeface="Muli"/>
                <a:ea typeface="Muli"/>
                <a:cs typeface="Muli"/>
                <a:sym typeface="Muli"/>
              </a:defRPr>
            </a:lvl5pPr>
            <a:lvl6pPr marL="2743200" lvl="5" indent="-342900">
              <a:lnSpc>
                <a:spcPct val="115000"/>
              </a:lnSpc>
              <a:spcBef>
                <a:spcPts val="0"/>
              </a:spcBef>
              <a:spcAft>
                <a:spcPts val="0"/>
              </a:spcAft>
              <a:buClr>
                <a:schemeClr val="dk2"/>
              </a:buClr>
              <a:buSzPts val="1800"/>
              <a:buFont typeface="Muli"/>
              <a:buChar char="■"/>
              <a:defRPr sz="1800">
                <a:latin typeface="Muli"/>
                <a:ea typeface="Muli"/>
                <a:cs typeface="Muli"/>
                <a:sym typeface="Muli"/>
              </a:defRPr>
            </a:lvl6pPr>
            <a:lvl7pPr marL="3200400" lvl="6" indent="-342900">
              <a:lnSpc>
                <a:spcPct val="115000"/>
              </a:lnSpc>
              <a:spcBef>
                <a:spcPts val="0"/>
              </a:spcBef>
              <a:spcAft>
                <a:spcPts val="0"/>
              </a:spcAft>
              <a:buClr>
                <a:schemeClr val="dk2"/>
              </a:buClr>
              <a:buSzPts val="1800"/>
              <a:buFont typeface="Muli"/>
              <a:buChar char="■"/>
              <a:defRPr sz="1800">
                <a:latin typeface="Muli"/>
                <a:ea typeface="Muli"/>
                <a:cs typeface="Muli"/>
                <a:sym typeface="Muli"/>
              </a:defRPr>
            </a:lvl7pPr>
            <a:lvl8pPr marL="3657600" lvl="7" indent="-342900">
              <a:lnSpc>
                <a:spcPct val="115000"/>
              </a:lnSpc>
              <a:spcBef>
                <a:spcPts val="0"/>
              </a:spcBef>
              <a:spcAft>
                <a:spcPts val="0"/>
              </a:spcAft>
              <a:buClr>
                <a:schemeClr val="dk2"/>
              </a:buClr>
              <a:buSzPts val="1800"/>
              <a:buFont typeface="Muli"/>
              <a:buChar char="□"/>
              <a:defRPr sz="1800">
                <a:latin typeface="Muli"/>
                <a:ea typeface="Muli"/>
                <a:cs typeface="Muli"/>
                <a:sym typeface="Muli"/>
              </a:defRPr>
            </a:lvl8pPr>
            <a:lvl9pPr marL="4114800" lvl="8" indent="-342900">
              <a:lnSpc>
                <a:spcPct val="115000"/>
              </a:lnSpc>
              <a:spcBef>
                <a:spcPts val="0"/>
              </a:spcBef>
              <a:spcAft>
                <a:spcPts val="0"/>
              </a:spcAft>
              <a:buClr>
                <a:schemeClr val="dk2"/>
              </a:buClr>
              <a:buSzPts val="1800"/>
              <a:buFont typeface="Muli"/>
              <a:buChar char="■"/>
              <a:defRPr sz="1800">
                <a:latin typeface="Muli"/>
                <a:ea typeface="Muli"/>
                <a:cs typeface="Muli"/>
                <a:sym typeface="Mul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160">
          <p15:clr>
            <a:srgbClr val="EA4335"/>
          </p15:clr>
        </p15:guide>
        <p15:guide id="2" pos="384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17"/>
        <p:cNvGrpSpPr/>
        <p:nvPr/>
      </p:nvGrpSpPr>
      <p:grpSpPr>
        <a:xfrm>
          <a:off x="0" y="0"/>
          <a:ext cx="0" cy="0"/>
          <a:chOff x="0" y="0"/>
          <a:chExt cx="0" cy="0"/>
        </a:xfrm>
      </p:grpSpPr>
      <p:sp>
        <p:nvSpPr>
          <p:cNvPr id="318" name="Google Shape;318;p53"/>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500"/>
              <a:buFont typeface="Muli"/>
              <a:buNone/>
              <a:defRPr sz="3100" b="1" i="0" u="none" strike="noStrike" cap="none">
                <a:solidFill>
                  <a:schemeClr val="dk2"/>
                </a:solidFill>
                <a:latin typeface="Muli"/>
                <a:ea typeface="Muli"/>
                <a:cs typeface="Muli"/>
                <a:sym typeface="Muli"/>
              </a:defRPr>
            </a:lvl1pPr>
            <a:lvl2pPr lvl="1" rtl="0">
              <a:spcBef>
                <a:spcPts val="0"/>
              </a:spcBef>
              <a:spcAft>
                <a:spcPts val="0"/>
              </a:spcAft>
              <a:buSzPts val="1500"/>
              <a:buFont typeface="Muli"/>
              <a:buNone/>
              <a:defRPr sz="1900" b="1">
                <a:latin typeface="Muli"/>
                <a:ea typeface="Muli"/>
                <a:cs typeface="Muli"/>
                <a:sym typeface="Muli"/>
              </a:defRPr>
            </a:lvl2pPr>
            <a:lvl3pPr lvl="2" rtl="0">
              <a:spcBef>
                <a:spcPts val="0"/>
              </a:spcBef>
              <a:spcAft>
                <a:spcPts val="0"/>
              </a:spcAft>
              <a:buSzPts val="1500"/>
              <a:buFont typeface="Muli"/>
              <a:buNone/>
              <a:defRPr sz="1900" b="1">
                <a:latin typeface="Muli"/>
                <a:ea typeface="Muli"/>
                <a:cs typeface="Muli"/>
                <a:sym typeface="Muli"/>
              </a:defRPr>
            </a:lvl3pPr>
            <a:lvl4pPr lvl="3" rtl="0">
              <a:spcBef>
                <a:spcPts val="0"/>
              </a:spcBef>
              <a:spcAft>
                <a:spcPts val="0"/>
              </a:spcAft>
              <a:buSzPts val="1500"/>
              <a:buFont typeface="Muli"/>
              <a:buNone/>
              <a:defRPr sz="1900" b="1">
                <a:latin typeface="Muli"/>
                <a:ea typeface="Muli"/>
                <a:cs typeface="Muli"/>
                <a:sym typeface="Muli"/>
              </a:defRPr>
            </a:lvl4pPr>
            <a:lvl5pPr lvl="4" rtl="0">
              <a:spcBef>
                <a:spcPts val="0"/>
              </a:spcBef>
              <a:spcAft>
                <a:spcPts val="0"/>
              </a:spcAft>
              <a:buSzPts val="1500"/>
              <a:buFont typeface="Muli"/>
              <a:buNone/>
              <a:defRPr sz="1900" b="1">
                <a:latin typeface="Muli"/>
                <a:ea typeface="Muli"/>
                <a:cs typeface="Muli"/>
                <a:sym typeface="Muli"/>
              </a:defRPr>
            </a:lvl5pPr>
            <a:lvl6pPr lvl="5" rtl="0">
              <a:spcBef>
                <a:spcPts val="0"/>
              </a:spcBef>
              <a:spcAft>
                <a:spcPts val="0"/>
              </a:spcAft>
              <a:buSzPts val="1500"/>
              <a:buFont typeface="Muli"/>
              <a:buNone/>
              <a:defRPr sz="1900" b="1">
                <a:latin typeface="Muli"/>
                <a:ea typeface="Muli"/>
                <a:cs typeface="Muli"/>
                <a:sym typeface="Muli"/>
              </a:defRPr>
            </a:lvl6pPr>
            <a:lvl7pPr lvl="6" rtl="0">
              <a:spcBef>
                <a:spcPts val="0"/>
              </a:spcBef>
              <a:spcAft>
                <a:spcPts val="0"/>
              </a:spcAft>
              <a:buSzPts val="1500"/>
              <a:buFont typeface="Muli"/>
              <a:buNone/>
              <a:defRPr sz="1900" b="1">
                <a:latin typeface="Muli"/>
                <a:ea typeface="Muli"/>
                <a:cs typeface="Muli"/>
                <a:sym typeface="Muli"/>
              </a:defRPr>
            </a:lvl7pPr>
            <a:lvl8pPr lvl="7" rtl="0">
              <a:spcBef>
                <a:spcPts val="0"/>
              </a:spcBef>
              <a:spcAft>
                <a:spcPts val="0"/>
              </a:spcAft>
              <a:buSzPts val="1500"/>
              <a:buFont typeface="Muli"/>
              <a:buNone/>
              <a:defRPr sz="1900" b="1">
                <a:latin typeface="Muli"/>
                <a:ea typeface="Muli"/>
                <a:cs typeface="Muli"/>
                <a:sym typeface="Muli"/>
              </a:defRPr>
            </a:lvl8pPr>
            <a:lvl9pPr lvl="8" rtl="0">
              <a:spcBef>
                <a:spcPts val="0"/>
              </a:spcBef>
              <a:spcAft>
                <a:spcPts val="0"/>
              </a:spcAft>
              <a:buSzPts val="1500"/>
              <a:buFont typeface="Muli"/>
              <a:buNone/>
              <a:defRPr sz="1900" b="1">
                <a:latin typeface="Muli"/>
                <a:ea typeface="Muli"/>
                <a:cs typeface="Muli"/>
                <a:sym typeface="Muli"/>
              </a:defRPr>
            </a:lvl9pPr>
          </a:lstStyle>
          <a:p>
            <a:endParaRPr/>
          </a:p>
        </p:txBody>
      </p:sp>
      <p:sp>
        <p:nvSpPr>
          <p:cNvPr id="319" name="Google Shape;319;p53"/>
          <p:cNvSpPr txBox="1">
            <a:spLocks noGrp="1"/>
          </p:cNvSpPr>
          <p:nvPr>
            <p:ph type="sldNum" idx="12"/>
          </p:nvPr>
        </p:nvSpPr>
        <p:spPr>
          <a:xfrm>
            <a:off x="10955126" y="6068075"/>
            <a:ext cx="428400" cy="524700"/>
          </a:xfrm>
          <a:prstGeom prst="rect">
            <a:avLst/>
          </a:prstGeom>
          <a:noFill/>
          <a:ln>
            <a:noFill/>
          </a:ln>
        </p:spPr>
        <p:txBody>
          <a:bodyPr spcFirstLastPara="1" wrap="square" lIns="91425" tIns="91425" rIns="91425" bIns="91425" anchor="t" anchorCtr="0">
            <a:noAutofit/>
          </a:bodyPr>
          <a:lstStyle>
            <a:lvl1pPr lvl="0" algn="ctr" rtl="0">
              <a:buNone/>
              <a:defRPr sz="1300">
                <a:solidFill>
                  <a:schemeClr val="dk1"/>
                </a:solidFill>
                <a:latin typeface="Muli"/>
                <a:ea typeface="Muli"/>
                <a:cs typeface="Muli"/>
                <a:sym typeface="Muli"/>
              </a:defRPr>
            </a:lvl1pPr>
            <a:lvl2pPr lvl="1" algn="ctr" rtl="0">
              <a:buNone/>
              <a:defRPr sz="1300">
                <a:solidFill>
                  <a:schemeClr val="dk1"/>
                </a:solidFill>
                <a:latin typeface="Muli"/>
                <a:ea typeface="Muli"/>
                <a:cs typeface="Muli"/>
                <a:sym typeface="Muli"/>
              </a:defRPr>
            </a:lvl2pPr>
            <a:lvl3pPr lvl="2" algn="ctr" rtl="0">
              <a:buNone/>
              <a:defRPr sz="1300">
                <a:solidFill>
                  <a:schemeClr val="dk1"/>
                </a:solidFill>
                <a:latin typeface="Muli"/>
                <a:ea typeface="Muli"/>
                <a:cs typeface="Muli"/>
                <a:sym typeface="Muli"/>
              </a:defRPr>
            </a:lvl3pPr>
            <a:lvl4pPr lvl="3" algn="ctr" rtl="0">
              <a:buNone/>
              <a:defRPr sz="1300">
                <a:solidFill>
                  <a:schemeClr val="dk1"/>
                </a:solidFill>
                <a:latin typeface="Muli"/>
                <a:ea typeface="Muli"/>
                <a:cs typeface="Muli"/>
                <a:sym typeface="Muli"/>
              </a:defRPr>
            </a:lvl4pPr>
            <a:lvl5pPr lvl="4" algn="ctr" rtl="0">
              <a:buNone/>
              <a:defRPr sz="1300">
                <a:solidFill>
                  <a:schemeClr val="dk1"/>
                </a:solidFill>
                <a:latin typeface="Muli"/>
                <a:ea typeface="Muli"/>
                <a:cs typeface="Muli"/>
                <a:sym typeface="Muli"/>
              </a:defRPr>
            </a:lvl5pPr>
            <a:lvl6pPr lvl="5" algn="ctr" rtl="0">
              <a:buNone/>
              <a:defRPr sz="1300">
                <a:solidFill>
                  <a:schemeClr val="dk1"/>
                </a:solidFill>
                <a:latin typeface="Muli"/>
                <a:ea typeface="Muli"/>
                <a:cs typeface="Muli"/>
                <a:sym typeface="Muli"/>
              </a:defRPr>
            </a:lvl6pPr>
            <a:lvl7pPr lvl="6" algn="ctr" rtl="0">
              <a:buNone/>
              <a:defRPr sz="1300">
                <a:solidFill>
                  <a:schemeClr val="dk1"/>
                </a:solidFill>
                <a:latin typeface="Muli"/>
                <a:ea typeface="Muli"/>
                <a:cs typeface="Muli"/>
                <a:sym typeface="Muli"/>
              </a:defRPr>
            </a:lvl7pPr>
            <a:lvl8pPr lvl="7" algn="ctr" rtl="0">
              <a:buNone/>
              <a:defRPr sz="1300">
                <a:solidFill>
                  <a:schemeClr val="dk1"/>
                </a:solidFill>
                <a:latin typeface="Muli"/>
                <a:ea typeface="Muli"/>
                <a:cs typeface="Muli"/>
                <a:sym typeface="Muli"/>
              </a:defRPr>
            </a:lvl8pPr>
            <a:lvl9pPr lvl="8" algn="ctr" rtl="0">
              <a:buNone/>
              <a:defRPr sz="1300">
                <a:solidFill>
                  <a:schemeClr val="dk1"/>
                </a:solidFill>
                <a:latin typeface="Muli"/>
                <a:ea typeface="Muli"/>
                <a:cs typeface="Muli"/>
                <a:sym typeface="Muli"/>
              </a:defRPr>
            </a:lvl9pPr>
          </a:lstStyle>
          <a:p>
            <a:pPr marL="0" lvl="0" indent="0" algn="ctr" rtl="0">
              <a:spcBef>
                <a:spcPts val="0"/>
              </a:spcBef>
              <a:spcAft>
                <a:spcPts val="0"/>
              </a:spcAft>
              <a:buNone/>
            </a:pPr>
            <a:fld id="{00000000-1234-1234-1234-123412341234}" type="slidenum">
              <a:rPr lang="en-US"/>
              <a:t>‹#›</a:t>
            </a:fld>
            <a:endParaRPr/>
          </a:p>
        </p:txBody>
      </p:sp>
      <p:sp>
        <p:nvSpPr>
          <p:cNvPr id="320" name="Google Shape;320;p53"/>
          <p:cNvSpPr txBox="1">
            <a:spLocks noGrp="1"/>
          </p:cNvSpPr>
          <p:nvPr>
            <p:ph type="body" idx="1"/>
          </p:nvPr>
        </p:nvSpPr>
        <p:spPr>
          <a:xfrm>
            <a:off x="685800" y="1264824"/>
            <a:ext cx="10820400" cy="4587600"/>
          </a:xfrm>
          <a:prstGeom prst="rect">
            <a:avLst/>
          </a:prstGeom>
          <a:noFill/>
          <a:ln>
            <a:noFill/>
          </a:ln>
        </p:spPr>
        <p:txBody>
          <a:bodyPr spcFirstLastPara="1" wrap="square" lIns="91425" tIns="91425" rIns="91425" bIns="91425" anchor="t" anchorCtr="0">
            <a:noAutofit/>
          </a:bodyPr>
          <a:lstStyle>
            <a:lvl1pPr marL="457200" lvl="0" indent="-349250" rtl="0">
              <a:lnSpc>
                <a:spcPct val="115000"/>
              </a:lnSpc>
              <a:spcBef>
                <a:spcPts val="0"/>
              </a:spcBef>
              <a:spcAft>
                <a:spcPts val="0"/>
              </a:spcAft>
              <a:buClr>
                <a:schemeClr val="dk2"/>
              </a:buClr>
              <a:buSzPts val="1900"/>
              <a:buFont typeface="Muli"/>
              <a:buChar char="■"/>
              <a:defRPr sz="1900">
                <a:latin typeface="Muli"/>
                <a:ea typeface="Muli"/>
                <a:cs typeface="Muli"/>
                <a:sym typeface="Muli"/>
              </a:defRPr>
            </a:lvl1pPr>
            <a:lvl2pPr marL="914400" lvl="1" indent="-349250" rtl="0">
              <a:lnSpc>
                <a:spcPct val="115000"/>
              </a:lnSpc>
              <a:spcBef>
                <a:spcPts val="0"/>
              </a:spcBef>
              <a:spcAft>
                <a:spcPts val="0"/>
              </a:spcAft>
              <a:buSzPts val="1900"/>
              <a:buFont typeface="Muli"/>
              <a:buChar char="□"/>
              <a:defRPr sz="1900">
                <a:latin typeface="Muli"/>
                <a:ea typeface="Muli"/>
                <a:cs typeface="Muli"/>
                <a:sym typeface="Muli"/>
              </a:defRPr>
            </a:lvl2pPr>
            <a:lvl3pPr marL="1371600" lvl="2" indent="-349250" rtl="0">
              <a:lnSpc>
                <a:spcPct val="115000"/>
              </a:lnSpc>
              <a:spcBef>
                <a:spcPts val="0"/>
              </a:spcBef>
              <a:spcAft>
                <a:spcPts val="0"/>
              </a:spcAft>
              <a:buClr>
                <a:schemeClr val="dk2"/>
              </a:buClr>
              <a:buSzPts val="1900"/>
              <a:buFont typeface="Muli"/>
              <a:buChar char="■"/>
              <a:defRPr sz="1900">
                <a:latin typeface="Muli"/>
                <a:ea typeface="Muli"/>
                <a:cs typeface="Muli"/>
                <a:sym typeface="Muli"/>
              </a:defRPr>
            </a:lvl3pPr>
            <a:lvl4pPr marL="1828800" lvl="3" indent="-349250" rtl="0">
              <a:lnSpc>
                <a:spcPct val="115000"/>
              </a:lnSpc>
              <a:spcBef>
                <a:spcPts val="0"/>
              </a:spcBef>
              <a:spcAft>
                <a:spcPts val="0"/>
              </a:spcAft>
              <a:buClr>
                <a:schemeClr val="dk2"/>
              </a:buClr>
              <a:buSzPts val="1900"/>
              <a:buFont typeface="Muli"/>
              <a:buChar char="■"/>
              <a:defRPr sz="1900">
                <a:latin typeface="Muli"/>
                <a:ea typeface="Muli"/>
                <a:cs typeface="Muli"/>
                <a:sym typeface="Muli"/>
              </a:defRPr>
            </a:lvl4pPr>
            <a:lvl5pPr marL="2286000" lvl="4" indent="-349250" rtl="0">
              <a:lnSpc>
                <a:spcPct val="115000"/>
              </a:lnSpc>
              <a:spcBef>
                <a:spcPts val="0"/>
              </a:spcBef>
              <a:spcAft>
                <a:spcPts val="0"/>
              </a:spcAft>
              <a:buSzPts val="1900"/>
              <a:buFont typeface="Muli"/>
              <a:buChar char="□"/>
              <a:defRPr sz="1900">
                <a:latin typeface="Muli"/>
                <a:ea typeface="Muli"/>
                <a:cs typeface="Muli"/>
                <a:sym typeface="Muli"/>
              </a:defRPr>
            </a:lvl5pPr>
            <a:lvl6pPr marL="2743200" lvl="5" indent="-349250" rtl="0">
              <a:lnSpc>
                <a:spcPct val="115000"/>
              </a:lnSpc>
              <a:spcBef>
                <a:spcPts val="0"/>
              </a:spcBef>
              <a:spcAft>
                <a:spcPts val="0"/>
              </a:spcAft>
              <a:buClr>
                <a:schemeClr val="dk2"/>
              </a:buClr>
              <a:buSzPts val="1900"/>
              <a:buFont typeface="Muli"/>
              <a:buChar char="■"/>
              <a:defRPr sz="1900">
                <a:latin typeface="Muli"/>
                <a:ea typeface="Muli"/>
                <a:cs typeface="Muli"/>
                <a:sym typeface="Muli"/>
              </a:defRPr>
            </a:lvl6pPr>
            <a:lvl7pPr marL="3200400" lvl="6" indent="-349250" rtl="0">
              <a:lnSpc>
                <a:spcPct val="115000"/>
              </a:lnSpc>
              <a:spcBef>
                <a:spcPts val="0"/>
              </a:spcBef>
              <a:spcAft>
                <a:spcPts val="0"/>
              </a:spcAft>
              <a:buClr>
                <a:schemeClr val="dk2"/>
              </a:buClr>
              <a:buSzPts val="1900"/>
              <a:buFont typeface="Muli"/>
              <a:buChar char="■"/>
              <a:defRPr sz="1900">
                <a:latin typeface="Muli"/>
                <a:ea typeface="Muli"/>
                <a:cs typeface="Muli"/>
                <a:sym typeface="Muli"/>
              </a:defRPr>
            </a:lvl7pPr>
            <a:lvl8pPr marL="3657600" lvl="7" indent="-349250" rtl="0">
              <a:lnSpc>
                <a:spcPct val="115000"/>
              </a:lnSpc>
              <a:spcBef>
                <a:spcPts val="0"/>
              </a:spcBef>
              <a:spcAft>
                <a:spcPts val="0"/>
              </a:spcAft>
              <a:buClr>
                <a:schemeClr val="dk2"/>
              </a:buClr>
              <a:buSzPts val="1900"/>
              <a:buFont typeface="Muli"/>
              <a:buChar char="□"/>
              <a:defRPr sz="1900">
                <a:latin typeface="Muli"/>
                <a:ea typeface="Muli"/>
                <a:cs typeface="Muli"/>
                <a:sym typeface="Muli"/>
              </a:defRPr>
            </a:lvl8pPr>
            <a:lvl9pPr marL="4114800" lvl="8" indent="-349250" rtl="0">
              <a:lnSpc>
                <a:spcPct val="115000"/>
              </a:lnSpc>
              <a:spcBef>
                <a:spcPts val="0"/>
              </a:spcBef>
              <a:spcAft>
                <a:spcPts val="0"/>
              </a:spcAft>
              <a:buClr>
                <a:schemeClr val="dk2"/>
              </a:buClr>
              <a:buSzPts val="1900"/>
              <a:buFont typeface="Muli"/>
              <a:buChar char="■"/>
              <a:defRPr sz="1900">
                <a:latin typeface="Muli"/>
                <a:ea typeface="Muli"/>
                <a:cs typeface="Muli"/>
                <a:sym typeface="Muli"/>
              </a:defRPr>
            </a:lvl9pPr>
          </a:lstStyle>
          <a:p>
            <a:endParaRPr/>
          </a:p>
        </p:txBody>
      </p:sp>
    </p:spTree>
  </p:cSld>
  <p:clrMap bg1="lt1" tx1="dk1" bg2="dk2" tx2="lt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 id="2147483711" r:id="rId13"/>
    <p:sldLayoutId id="2147483712" r:id="rId14"/>
    <p:sldLayoutId id="2147483713" r:id="rId15"/>
    <p:sldLayoutId id="2147483714" r:id="rId16"/>
    <p:sldLayoutId id="2147483715" r:id="rId17"/>
    <p:sldLayoutId id="2147483716" r:id="rId18"/>
    <p:sldLayoutId id="2147483717" r:id="rId19"/>
    <p:sldLayoutId id="2147483718" r:id="rId20"/>
    <p:sldLayoutId id="2147483719" r:id="rId21"/>
    <p:sldLayoutId id="2147483720" r:id="rId22"/>
    <p:sldLayoutId id="2147483721" r:id="rId23"/>
    <p:sldLayoutId id="2147483722" r:id="rId24"/>
    <p:sldLayoutId id="2147483723" r:id="rId25"/>
    <p:sldLayoutId id="2147483724" r:id="rId26"/>
    <p:sldLayoutId id="2147483725" r:id="rId27"/>
    <p:sldLayoutId id="2147483726" r:id="rId28"/>
    <p:sldLayoutId id="2147483727" r:id="rId29"/>
    <p:sldLayoutId id="2147483728" r:id="rId30"/>
    <p:sldLayoutId id="2147483729" r:id="rId31"/>
    <p:sldLayoutId id="2147483730" r:id="rId32"/>
    <p:sldLayoutId id="2147483731" r:id="rId33"/>
    <p:sldLayoutId id="2147483732" r:id="rId34"/>
    <p:sldLayoutId id="2147483733" r:id="rId35"/>
    <p:sldLayoutId id="2147483734" r:id="rId36"/>
    <p:sldLayoutId id="2147483735" r:id="rId37"/>
    <p:sldLayoutId id="2147483736" r:id="rId38"/>
    <p:sldLayoutId id="2147483737" r:id="rId39"/>
    <p:sldLayoutId id="2147483738" r:id="rId40"/>
    <p:sldLayoutId id="2147483739" r:id="rId41"/>
    <p:sldLayoutId id="2147483740" r:id="rId42"/>
    <p:sldLayoutId id="2147483741" r:id="rId43"/>
    <p:sldLayoutId id="2147483742" r:id="rId44"/>
    <p:sldLayoutId id="2147483743" r:id="rId45"/>
    <p:sldLayoutId id="2147483744" r:id="rId46"/>
    <p:sldLayoutId id="2147483745" r:id="rId47"/>
    <p:sldLayoutId id="2147483746" r:id="rId48"/>
    <p:sldLayoutId id="2147483747" r:id="rId49"/>
    <p:sldLayoutId id="2147483748" r:id="rId5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160">
          <p15:clr>
            <a:srgbClr val="EA4335"/>
          </p15:clr>
        </p15:guide>
        <p15:guide id="2" pos="384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5"/>
        <p:cNvGrpSpPr/>
        <p:nvPr/>
      </p:nvGrpSpPr>
      <p:grpSpPr>
        <a:xfrm>
          <a:off x="0" y="0"/>
          <a:ext cx="0" cy="0"/>
          <a:chOff x="0" y="0"/>
          <a:chExt cx="0" cy="0"/>
        </a:xfrm>
      </p:grpSpPr>
      <p:sp>
        <p:nvSpPr>
          <p:cNvPr id="626" name="Google Shape;626;p104"/>
          <p:cNvSpPr txBox="1">
            <a:spLocks noGrp="1"/>
          </p:cNvSpPr>
          <p:nvPr>
            <p:ph type="title"/>
          </p:nvPr>
        </p:nvSpPr>
        <p:spPr>
          <a:xfrm>
            <a:off x="685800" y="533400"/>
            <a:ext cx="10845900" cy="609600"/>
          </a:xfrm>
          <a:prstGeom prst="rect">
            <a:avLst/>
          </a:prstGeom>
          <a:noFill/>
          <a:ln>
            <a:noFill/>
          </a:ln>
        </p:spPr>
        <p:txBody>
          <a:bodyPr spcFirstLastPara="1" wrap="square" lIns="91425" tIns="91425" rIns="91425" bIns="91425" anchor="t" anchorCtr="0">
            <a:noAutofit/>
          </a:bodyPr>
          <a:lstStyle>
            <a:lvl1pPr marR="0" lvl="0" algn="l" rtl="0">
              <a:spcBef>
                <a:spcPts val="0"/>
              </a:spcBef>
              <a:spcAft>
                <a:spcPts val="0"/>
              </a:spcAft>
              <a:buClr>
                <a:schemeClr val="dk2"/>
              </a:buClr>
              <a:buSzPts val="1400"/>
              <a:buFont typeface="Muli"/>
              <a:buNone/>
              <a:defRPr sz="3000" b="1" i="0" u="none" strike="noStrike" cap="none">
                <a:solidFill>
                  <a:schemeClr val="dk2"/>
                </a:solidFill>
                <a:latin typeface="Muli"/>
                <a:ea typeface="Muli"/>
                <a:cs typeface="Muli"/>
                <a:sym typeface="Muli"/>
              </a:defRPr>
            </a:lvl1pPr>
            <a:lvl2pPr lvl="1" rtl="0">
              <a:spcBef>
                <a:spcPts val="0"/>
              </a:spcBef>
              <a:spcAft>
                <a:spcPts val="0"/>
              </a:spcAft>
              <a:buSzPts val="1400"/>
              <a:buFont typeface="Muli"/>
              <a:buNone/>
              <a:defRPr sz="1800" b="1">
                <a:latin typeface="Muli"/>
                <a:ea typeface="Muli"/>
                <a:cs typeface="Muli"/>
                <a:sym typeface="Muli"/>
              </a:defRPr>
            </a:lvl2pPr>
            <a:lvl3pPr lvl="2" rtl="0">
              <a:spcBef>
                <a:spcPts val="0"/>
              </a:spcBef>
              <a:spcAft>
                <a:spcPts val="0"/>
              </a:spcAft>
              <a:buSzPts val="1400"/>
              <a:buFont typeface="Muli"/>
              <a:buNone/>
              <a:defRPr sz="1800" b="1">
                <a:latin typeface="Muli"/>
                <a:ea typeface="Muli"/>
                <a:cs typeface="Muli"/>
                <a:sym typeface="Muli"/>
              </a:defRPr>
            </a:lvl3pPr>
            <a:lvl4pPr lvl="3" rtl="0">
              <a:spcBef>
                <a:spcPts val="0"/>
              </a:spcBef>
              <a:spcAft>
                <a:spcPts val="0"/>
              </a:spcAft>
              <a:buSzPts val="1400"/>
              <a:buFont typeface="Muli"/>
              <a:buNone/>
              <a:defRPr sz="1800" b="1">
                <a:latin typeface="Muli"/>
                <a:ea typeface="Muli"/>
                <a:cs typeface="Muli"/>
                <a:sym typeface="Muli"/>
              </a:defRPr>
            </a:lvl4pPr>
            <a:lvl5pPr lvl="4" rtl="0">
              <a:spcBef>
                <a:spcPts val="0"/>
              </a:spcBef>
              <a:spcAft>
                <a:spcPts val="0"/>
              </a:spcAft>
              <a:buSzPts val="1400"/>
              <a:buFont typeface="Muli"/>
              <a:buNone/>
              <a:defRPr sz="1800" b="1">
                <a:latin typeface="Muli"/>
                <a:ea typeface="Muli"/>
                <a:cs typeface="Muli"/>
                <a:sym typeface="Muli"/>
              </a:defRPr>
            </a:lvl5pPr>
            <a:lvl6pPr lvl="5" rtl="0">
              <a:spcBef>
                <a:spcPts val="0"/>
              </a:spcBef>
              <a:spcAft>
                <a:spcPts val="0"/>
              </a:spcAft>
              <a:buSzPts val="1400"/>
              <a:buFont typeface="Muli"/>
              <a:buNone/>
              <a:defRPr sz="1800" b="1">
                <a:latin typeface="Muli"/>
                <a:ea typeface="Muli"/>
                <a:cs typeface="Muli"/>
                <a:sym typeface="Muli"/>
              </a:defRPr>
            </a:lvl6pPr>
            <a:lvl7pPr lvl="6" rtl="0">
              <a:spcBef>
                <a:spcPts val="0"/>
              </a:spcBef>
              <a:spcAft>
                <a:spcPts val="0"/>
              </a:spcAft>
              <a:buSzPts val="1400"/>
              <a:buFont typeface="Muli"/>
              <a:buNone/>
              <a:defRPr sz="1800" b="1">
                <a:latin typeface="Muli"/>
                <a:ea typeface="Muli"/>
                <a:cs typeface="Muli"/>
                <a:sym typeface="Muli"/>
              </a:defRPr>
            </a:lvl7pPr>
            <a:lvl8pPr lvl="7" rtl="0">
              <a:spcBef>
                <a:spcPts val="0"/>
              </a:spcBef>
              <a:spcAft>
                <a:spcPts val="0"/>
              </a:spcAft>
              <a:buSzPts val="1400"/>
              <a:buFont typeface="Muli"/>
              <a:buNone/>
              <a:defRPr sz="1800" b="1">
                <a:latin typeface="Muli"/>
                <a:ea typeface="Muli"/>
                <a:cs typeface="Muli"/>
                <a:sym typeface="Muli"/>
              </a:defRPr>
            </a:lvl8pPr>
            <a:lvl9pPr lvl="8" rtl="0">
              <a:spcBef>
                <a:spcPts val="0"/>
              </a:spcBef>
              <a:spcAft>
                <a:spcPts val="0"/>
              </a:spcAft>
              <a:buSzPts val="1400"/>
              <a:buFont typeface="Muli"/>
              <a:buNone/>
              <a:defRPr sz="1800" b="1">
                <a:latin typeface="Muli"/>
                <a:ea typeface="Muli"/>
                <a:cs typeface="Muli"/>
                <a:sym typeface="Muli"/>
              </a:defRPr>
            </a:lvl9pPr>
          </a:lstStyle>
          <a:p>
            <a:endParaRPr/>
          </a:p>
        </p:txBody>
      </p:sp>
      <p:sp>
        <p:nvSpPr>
          <p:cNvPr id="627" name="Google Shape;627;p104"/>
          <p:cNvSpPr txBox="1">
            <a:spLocks noGrp="1"/>
          </p:cNvSpPr>
          <p:nvPr>
            <p:ph type="sldNum" idx="12"/>
          </p:nvPr>
        </p:nvSpPr>
        <p:spPr>
          <a:xfrm>
            <a:off x="10955126" y="6068075"/>
            <a:ext cx="428400" cy="525000"/>
          </a:xfrm>
          <a:prstGeom prst="rect">
            <a:avLst/>
          </a:prstGeom>
          <a:noFill/>
          <a:ln>
            <a:noFill/>
          </a:ln>
        </p:spPr>
        <p:txBody>
          <a:bodyPr spcFirstLastPara="1" wrap="square" lIns="91425" tIns="91425" rIns="91425" bIns="91425" anchor="t" anchorCtr="0">
            <a:noAutofit/>
          </a:bodyPr>
          <a:lstStyle>
            <a:lvl1pPr lvl="0" algn="ctr" rtl="0">
              <a:buNone/>
              <a:defRPr sz="1300">
                <a:solidFill>
                  <a:schemeClr val="dk1"/>
                </a:solidFill>
                <a:latin typeface="Muli"/>
                <a:ea typeface="Muli"/>
                <a:cs typeface="Muli"/>
                <a:sym typeface="Muli"/>
              </a:defRPr>
            </a:lvl1pPr>
            <a:lvl2pPr lvl="1" algn="ctr" rtl="0">
              <a:buNone/>
              <a:defRPr sz="1300">
                <a:solidFill>
                  <a:schemeClr val="dk1"/>
                </a:solidFill>
                <a:latin typeface="Muli"/>
                <a:ea typeface="Muli"/>
                <a:cs typeface="Muli"/>
                <a:sym typeface="Muli"/>
              </a:defRPr>
            </a:lvl2pPr>
            <a:lvl3pPr lvl="2" algn="ctr" rtl="0">
              <a:buNone/>
              <a:defRPr sz="1300">
                <a:solidFill>
                  <a:schemeClr val="dk1"/>
                </a:solidFill>
                <a:latin typeface="Muli"/>
                <a:ea typeface="Muli"/>
                <a:cs typeface="Muli"/>
                <a:sym typeface="Muli"/>
              </a:defRPr>
            </a:lvl3pPr>
            <a:lvl4pPr lvl="3" algn="ctr" rtl="0">
              <a:buNone/>
              <a:defRPr sz="1300">
                <a:solidFill>
                  <a:schemeClr val="dk1"/>
                </a:solidFill>
                <a:latin typeface="Muli"/>
                <a:ea typeface="Muli"/>
                <a:cs typeface="Muli"/>
                <a:sym typeface="Muli"/>
              </a:defRPr>
            </a:lvl4pPr>
            <a:lvl5pPr lvl="4" algn="ctr" rtl="0">
              <a:buNone/>
              <a:defRPr sz="1300">
                <a:solidFill>
                  <a:schemeClr val="dk1"/>
                </a:solidFill>
                <a:latin typeface="Muli"/>
                <a:ea typeface="Muli"/>
                <a:cs typeface="Muli"/>
                <a:sym typeface="Muli"/>
              </a:defRPr>
            </a:lvl5pPr>
            <a:lvl6pPr lvl="5" algn="ctr" rtl="0">
              <a:buNone/>
              <a:defRPr sz="1300">
                <a:solidFill>
                  <a:schemeClr val="dk1"/>
                </a:solidFill>
                <a:latin typeface="Muli"/>
                <a:ea typeface="Muli"/>
                <a:cs typeface="Muli"/>
                <a:sym typeface="Muli"/>
              </a:defRPr>
            </a:lvl6pPr>
            <a:lvl7pPr lvl="6" algn="ctr" rtl="0">
              <a:buNone/>
              <a:defRPr sz="1300">
                <a:solidFill>
                  <a:schemeClr val="dk1"/>
                </a:solidFill>
                <a:latin typeface="Muli"/>
                <a:ea typeface="Muli"/>
                <a:cs typeface="Muli"/>
                <a:sym typeface="Muli"/>
              </a:defRPr>
            </a:lvl7pPr>
            <a:lvl8pPr lvl="7" algn="ctr" rtl="0">
              <a:buNone/>
              <a:defRPr sz="1300">
                <a:solidFill>
                  <a:schemeClr val="dk1"/>
                </a:solidFill>
                <a:latin typeface="Muli"/>
                <a:ea typeface="Muli"/>
                <a:cs typeface="Muli"/>
                <a:sym typeface="Muli"/>
              </a:defRPr>
            </a:lvl8pPr>
            <a:lvl9pPr lvl="8" algn="ctr" rtl="0">
              <a:buNone/>
              <a:defRPr sz="1300">
                <a:solidFill>
                  <a:schemeClr val="dk1"/>
                </a:solidFill>
                <a:latin typeface="Muli"/>
                <a:ea typeface="Muli"/>
                <a:cs typeface="Muli"/>
                <a:sym typeface="Muli"/>
              </a:defRPr>
            </a:lvl9pPr>
          </a:lstStyle>
          <a:p>
            <a:pPr marL="0" lvl="0" indent="0" algn="ctr" rtl="0">
              <a:spcBef>
                <a:spcPts val="0"/>
              </a:spcBef>
              <a:spcAft>
                <a:spcPts val="0"/>
              </a:spcAft>
              <a:buNone/>
            </a:pPr>
            <a:fld id="{00000000-1234-1234-1234-123412341234}" type="slidenum">
              <a:rPr lang="en-US"/>
              <a:t>‹#›</a:t>
            </a:fld>
            <a:endParaRPr/>
          </a:p>
        </p:txBody>
      </p:sp>
      <p:sp>
        <p:nvSpPr>
          <p:cNvPr id="628" name="Google Shape;628;p104"/>
          <p:cNvSpPr txBox="1">
            <a:spLocks noGrp="1"/>
          </p:cNvSpPr>
          <p:nvPr>
            <p:ph type="body" idx="1"/>
          </p:nvPr>
        </p:nvSpPr>
        <p:spPr>
          <a:xfrm>
            <a:off x="685800" y="1264824"/>
            <a:ext cx="10820400" cy="45876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dk2"/>
              </a:buClr>
              <a:buSzPts val="1800"/>
              <a:buFont typeface="Muli"/>
              <a:buChar char="■"/>
              <a:defRPr sz="1800">
                <a:latin typeface="Muli"/>
                <a:ea typeface="Muli"/>
                <a:cs typeface="Muli"/>
                <a:sym typeface="Muli"/>
              </a:defRPr>
            </a:lvl1pPr>
            <a:lvl2pPr marL="914400" lvl="1" indent="-342900" rtl="0">
              <a:lnSpc>
                <a:spcPct val="115000"/>
              </a:lnSpc>
              <a:spcBef>
                <a:spcPts val="0"/>
              </a:spcBef>
              <a:spcAft>
                <a:spcPts val="0"/>
              </a:spcAft>
              <a:buSzPts val="1800"/>
              <a:buFont typeface="Muli"/>
              <a:buChar char="□"/>
              <a:defRPr sz="1800">
                <a:latin typeface="Muli"/>
                <a:ea typeface="Muli"/>
                <a:cs typeface="Muli"/>
                <a:sym typeface="Muli"/>
              </a:defRPr>
            </a:lvl2pPr>
            <a:lvl3pPr marL="1371600" lvl="2" indent="-342900" rtl="0">
              <a:lnSpc>
                <a:spcPct val="115000"/>
              </a:lnSpc>
              <a:spcBef>
                <a:spcPts val="0"/>
              </a:spcBef>
              <a:spcAft>
                <a:spcPts val="0"/>
              </a:spcAft>
              <a:buClr>
                <a:schemeClr val="dk2"/>
              </a:buClr>
              <a:buSzPts val="1800"/>
              <a:buFont typeface="Muli"/>
              <a:buChar char="■"/>
              <a:defRPr sz="1800">
                <a:latin typeface="Muli"/>
                <a:ea typeface="Muli"/>
                <a:cs typeface="Muli"/>
                <a:sym typeface="Muli"/>
              </a:defRPr>
            </a:lvl3pPr>
            <a:lvl4pPr marL="1828800" lvl="3" indent="-342900" rtl="0">
              <a:lnSpc>
                <a:spcPct val="115000"/>
              </a:lnSpc>
              <a:spcBef>
                <a:spcPts val="0"/>
              </a:spcBef>
              <a:spcAft>
                <a:spcPts val="0"/>
              </a:spcAft>
              <a:buClr>
                <a:schemeClr val="dk2"/>
              </a:buClr>
              <a:buSzPts val="1800"/>
              <a:buFont typeface="Muli"/>
              <a:buChar char="■"/>
              <a:defRPr sz="1800">
                <a:latin typeface="Muli"/>
                <a:ea typeface="Muli"/>
                <a:cs typeface="Muli"/>
                <a:sym typeface="Muli"/>
              </a:defRPr>
            </a:lvl4pPr>
            <a:lvl5pPr marL="2286000" lvl="4" indent="-342900" rtl="0">
              <a:lnSpc>
                <a:spcPct val="115000"/>
              </a:lnSpc>
              <a:spcBef>
                <a:spcPts val="0"/>
              </a:spcBef>
              <a:spcAft>
                <a:spcPts val="0"/>
              </a:spcAft>
              <a:buSzPts val="1800"/>
              <a:buFont typeface="Muli"/>
              <a:buChar char="□"/>
              <a:defRPr sz="1800">
                <a:latin typeface="Muli"/>
                <a:ea typeface="Muli"/>
                <a:cs typeface="Muli"/>
                <a:sym typeface="Muli"/>
              </a:defRPr>
            </a:lvl5pPr>
            <a:lvl6pPr marL="2743200" lvl="5" indent="-342900" rtl="0">
              <a:lnSpc>
                <a:spcPct val="115000"/>
              </a:lnSpc>
              <a:spcBef>
                <a:spcPts val="0"/>
              </a:spcBef>
              <a:spcAft>
                <a:spcPts val="0"/>
              </a:spcAft>
              <a:buClr>
                <a:schemeClr val="dk2"/>
              </a:buClr>
              <a:buSzPts val="1800"/>
              <a:buFont typeface="Muli"/>
              <a:buChar char="■"/>
              <a:defRPr sz="1800">
                <a:latin typeface="Muli"/>
                <a:ea typeface="Muli"/>
                <a:cs typeface="Muli"/>
                <a:sym typeface="Muli"/>
              </a:defRPr>
            </a:lvl6pPr>
            <a:lvl7pPr marL="3200400" lvl="6" indent="-342900" rtl="0">
              <a:lnSpc>
                <a:spcPct val="115000"/>
              </a:lnSpc>
              <a:spcBef>
                <a:spcPts val="0"/>
              </a:spcBef>
              <a:spcAft>
                <a:spcPts val="0"/>
              </a:spcAft>
              <a:buClr>
                <a:schemeClr val="dk2"/>
              </a:buClr>
              <a:buSzPts val="1800"/>
              <a:buFont typeface="Muli"/>
              <a:buChar char="■"/>
              <a:defRPr sz="1800">
                <a:latin typeface="Muli"/>
                <a:ea typeface="Muli"/>
                <a:cs typeface="Muli"/>
                <a:sym typeface="Muli"/>
              </a:defRPr>
            </a:lvl7pPr>
            <a:lvl8pPr marL="3657600" lvl="7" indent="-342900" rtl="0">
              <a:lnSpc>
                <a:spcPct val="115000"/>
              </a:lnSpc>
              <a:spcBef>
                <a:spcPts val="0"/>
              </a:spcBef>
              <a:spcAft>
                <a:spcPts val="0"/>
              </a:spcAft>
              <a:buClr>
                <a:schemeClr val="dk2"/>
              </a:buClr>
              <a:buSzPts val="1800"/>
              <a:buFont typeface="Muli"/>
              <a:buChar char="□"/>
              <a:defRPr sz="1800">
                <a:latin typeface="Muli"/>
                <a:ea typeface="Muli"/>
                <a:cs typeface="Muli"/>
                <a:sym typeface="Muli"/>
              </a:defRPr>
            </a:lvl8pPr>
            <a:lvl9pPr marL="4114800" lvl="8" indent="-342900" rtl="0">
              <a:lnSpc>
                <a:spcPct val="115000"/>
              </a:lnSpc>
              <a:spcBef>
                <a:spcPts val="0"/>
              </a:spcBef>
              <a:spcAft>
                <a:spcPts val="0"/>
              </a:spcAft>
              <a:buClr>
                <a:schemeClr val="dk2"/>
              </a:buClr>
              <a:buSzPts val="1800"/>
              <a:buFont typeface="Muli"/>
              <a:buChar char="■"/>
              <a:defRPr sz="1800">
                <a:latin typeface="Muli"/>
                <a:ea typeface="Muli"/>
                <a:cs typeface="Muli"/>
                <a:sym typeface="Muli"/>
              </a:defRPr>
            </a:lvl9pPr>
          </a:lstStyle>
          <a:p>
            <a:endParaRPr/>
          </a:p>
        </p:txBody>
      </p:sp>
    </p:spTree>
  </p:cSld>
  <p:clrMap bg1="lt1" tx1="dk1" bg2="dk2" tx2="lt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 id="2147483760" r:id="rId12"/>
    <p:sldLayoutId id="2147483761" r:id="rId13"/>
    <p:sldLayoutId id="2147483762" r:id="rId14"/>
    <p:sldLayoutId id="2147483763" r:id="rId15"/>
    <p:sldLayoutId id="2147483764" r:id="rId16"/>
    <p:sldLayoutId id="2147483765" r:id="rId17"/>
    <p:sldLayoutId id="2147483766" r:id="rId18"/>
    <p:sldLayoutId id="2147483767" r:id="rId19"/>
    <p:sldLayoutId id="2147483768" r:id="rId20"/>
    <p:sldLayoutId id="2147483769" r:id="rId21"/>
    <p:sldLayoutId id="2147483770" r:id="rId22"/>
    <p:sldLayoutId id="2147483771" r:id="rId23"/>
    <p:sldLayoutId id="2147483772" r:id="rId24"/>
    <p:sldLayoutId id="2147483773" r:id="rId25"/>
    <p:sldLayoutId id="2147483774" r:id="rId26"/>
    <p:sldLayoutId id="2147483775" r:id="rId27"/>
    <p:sldLayoutId id="2147483776" r:id="rId28"/>
    <p:sldLayoutId id="2147483777" r:id="rId29"/>
    <p:sldLayoutId id="2147483778" r:id="rId30"/>
    <p:sldLayoutId id="2147483779" r:id="rId31"/>
    <p:sldLayoutId id="2147483780" r:id="rId32"/>
    <p:sldLayoutId id="2147483781" r:id="rId33"/>
    <p:sldLayoutId id="2147483782" r:id="rId34"/>
    <p:sldLayoutId id="2147483783" r:id="rId35"/>
    <p:sldLayoutId id="2147483784" r:id="rId36"/>
    <p:sldLayoutId id="2147483785" r:id="rId37"/>
    <p:sldLayoutId id="2147483786" r:id="rId38"/>
    <p:sldLayoutId id="2147483787" r:id="rId39"/>
    <p:sldLayoutId id="2147483788" r:id="rId40"/>
    <p:sldLayoutId id="2147483789" r:id="rId41"/>
    <p:sldLayoutId id="2147483790" r:id="rId42"/>
    <p:sldLayoutId id="2147483791" r:id="rId43"/>
    <p:sldLayoutId id="2147483792" r:id="rId44"/>
    <p:sldLayoutId id="2147483793" r:id="rId45"/>
    <p:sldLayoutId id="2147483794" r:id="rId46"/>
    <p:sldLayoutId id="2147483795" r:id="rId47"/>
    <p:sldLayoutId id="2147483796" r:id="rId48"/>
    <p:sldLayoutId id="2147483797" r:id="rId49"/>
    <p:sldLayoutId id="2147483798" r:id="rId50"/>
    <p:sldLayoutId id="2147483799" r:id="rId51"/>
    <p:sldLayoutId id="2147483800" r:id="rId52"/>
    <p:sldLayoutId id="2147483801" r:id="rId53"/>
    <p:sldLayoutId id="2147483802" r:id="rId54"/>
    <p:sldLayoutId id="2147483803" r:id="rId55"/>
    <p:sldLayoutId id="2147483804" r:id="rId56"/>
    <p:sldLayoutId id="2147483805" r:id="rId57"/>
    <p:sldLayoutId id="2147483806" r:id="rId58"/>
    <p:sldLayoutId id="2147483807" r:id="rId59"/>
    <p:sldLayoutId id="2147483808" r:id="rId60"/>
    <p:sldLayoutId id="2147483809" r:id="rId61"/>
    <p:sldLayoutId id="2147483810" r:id="rId6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160">
          <p15:clr>
            <a:srgbClr val="EA4335"/>
          </p15:clr>
        </p15:guide>
        <p15:guide id="2" pos="384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0.xml"/></Relationships>
</file>

<file path=ppt/slides/_rels/slide29.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hyperlink" Target="mailto:contact@busaracenter.org" TargetMode="External"/><Relationship Id="rId7" Type="http://schemas.openxmlformats.org/officeDocument/2006/relationships/hyperlink" Target="https://www.linkedin.com/company/busara-center-for-behavioral-economics/" TargetMode="External"/><Relationship Id="rId2" Type="http://schemas.openxmlformats.org/officeDocument/2006/relationships/notesSlide" Target="../notesSlides/notesSlide29.xml"/><Relationship Id="rId1" Type="http://schemas.openxmlformats.org/officeDocument/2006/relationships/slideLayout" Target="../slideLayouts/slideLayout49.xml"/><Relationship Id="rId6" Type="http://schemas.openxmlformats.org/officeDocument/2006/relationships/image" Target="../media/image23.png"/><Relationship Id="rId5" Type="http://schemas.openxmlformats.org/officeDocument/2006/relationships/hyperlink" Target="https://www.facebook.com/busaracenter/" TargetMode="External"/><Relationship Id="rId10" Type="http://schemas.openxmlformats.org/officeDocument/2006/relationships/image" Target="../media/image25.png"/><Relationship Id="rId4" Type="http://schemas.openxmlformats.org/officeDocument/2006/relationships/hyperlink" Target="http://www.busaracenter.org" TargetMode="External"/><Relationship Id="rId9" Type="http://schemas.openxmlformats.org/officeDocument/2006/relationships/hyperlink" Target="https://twitter.com/BusaraCenter"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xml"/><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5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89"/>
        <p:cNvGrpSpPr/>
        <p:nvPr/>
      </p:nvGrpSpPr>
      <p:grpSpPr>
        <a:xfrm>
          <a:off x="0" y="0"/>
          <a:ext cx="0" cy="0"/>
          <a:chOff x="0" y="0"/>
          <a:chExt cx="0" cy="0"/>
        </a:xfrm>
      </p:grpSpPr>
      <p:sp>
        <p:nvSpPr>
          <p:cNvPr id="990" name="Google Shape;990;p167"/>
          <p:cNvSpPr txBox="1">
            <a:spLocks noGrp="1"/>
          </p:cNvSpPr>
          <p:nvPr>
            <p:ph type="title"/>
          </p:nvPr>
        </p:nvSpPr>
        <p:spPr>
          <a:xfrm>
            <a:off x="762000" y="1705750"/>
            <a:ext cx="5973900" cy="240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4700"/>
              <a:t>Preventing Cervical Cancer through HPV Vaccinations</a:t>
            </a:r>
            <a:endParaRPr sz="4700"/>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991" name="Google Shape;991;p167"/>
          <p:cNvSpPr txBox="1">
            <a:spLocks noGrp="1"/>
          </p:cNvSpPr>
          <p:nvPr>
            <p:ph type="subTitle" idx="1"/>
          </p:nvPr>
        </p:nvSpPr>
        <p:spPr>
          <a:xfrm>
            <a:off x="762000" y="4242125"/>
            <a:ext cx="5334000" cy="117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solidFill>
                  <a:schemeClr val="dk1"/>
                </a:solidFill>
              </a:rPr>
              <a:t>Literature Review and Synthesis</a:t>
            </a:r>
            <a:endParaRPr>
              <a:solidFill>
                <a:schemeClr val="dk1"/>
              </a:solidFill>
            </a:endParaRPr>
          </a:p>
        </p:txBody>
      </p:sp>
      <p:pic>
        <p:nvPicPr>
          <p:cNvPr id="992" name="Google Shape;992;p167"/>
          <p:cNvPicPr preferRelativeResize="0"/>
          <p:nvPr/>
        </p:nvPicPr>
        <p:blipFill>
          <a:blip r:embed="rId3">
            <a:alphaModFix/>
          </a:blip>
          <a:stretch>
            <a:fillRect/>
          </a:stretch>
        </p:blipFill>
        <p:spPr>
          <a:xfrm>
            <a:off x="3114925" y="5541906"/>
            <a:ext cx="1268040" cy="713249"/>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83"/>
        <p:cNvGrpSpPr/>
        <p:nvPr/>
      </p:nvGrpSpPr>
      <p:grpSpPr>
        <a:xfrm>
          <a:off x="0" y="0"/>
          <a:ext cx="0" cy="0"/>
          <a:chOff x="0" y="0"/>
          <a:chExt cx="0" cy="0"/>
        </a:xfrm>
      </p:grpSpPr>
      <p:sp>
        <p:nvSpPr>
          <p:cNvPr id="1084" name="Google Shape;1084;p176"/>
          <p:cNvSpPr txBox="1">
            <a:spLocks noGrp="1"/>
          </p:cNvSpPr>
          <p:nvPr>
            <p:ph type="title"/>
          </p:nvPr>
        </p:nvSpPr>
        <p:spPr>
          <a:xfrm>
            <a:off x="1069000" y="1423500"/>
            <a:ext cx="9456900" cy="401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3600" i="1">
                <a:solidFill>
                  <a:schemeClr val="lt2"/>
                </a:solidFill>
              </a:rPr>
              <a:t>Physician hesitancy</a:t>
            </a:r>
            <a:r>
              <a:rPr lang="en-US" sz="3600" i="1"/>
              <a:t> in recommending the HPV vaccine can impact the motivation of parents to get the vaccine for their daughters. In the next section, we present communication strategies for physicians to strongly recommend the vaccine that can inturn motivate parents. </a:t>
            </a:r>
            <a:endParaRPr sz="3600" i="1"/>
          </a:p>
        </p:txBody>
      </p:sp>
      <p:sp>
        <p:nvSpPr>
          <p:cNvPr id="1085" name="Google Shape;1085;p176"/>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US"/>
              <a:t>10</a:t>
            </a:fld>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9"/>
        <p:cNvGrpSpPr/>
        <p:nvPr/>
      </p:nvGrpSpPr>
      <p:grpSpPr>
        <a:xfrm>
          <a:off x="0" y="0"/>
          <a:ext cx="0" cy="0"/>
          <a:chOff x="0" y="0"/>
          <a:chExt cx="0" cy="0"/>
        </a:xfrm>
      </p:grpSpPr>
      <p:sp>
        <p:nvSpPr>
          <p:cNvPr id="1090" name="Google Shape;1090;p177"/>
          <p:cNvSpPr txBox="1">
            <a:spLocks noGrp="1"/>
          </p:cNvSpPr>
          <p:nvPr>
            <p:ph type="title"/>
          </p:nvPr>
        </p:nvSpPr>
        <p:spPr>
          <a:xfrm>
            <a:off x="1362600" y="2259600"/>
            <a:ext cx="8021400" cy="2338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t>Recommended Communication Strategies for Physicians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94"/>
        <p:cNvGrpSpPr/>
        <p:nvPr/>
      </p:nvGrpSpPr>
      <p:grpSpPr>
        <a:xfrm>
          <a:off x="0" y="0"/>
          <a:ext cx="0" cy="0"/>
          <a:chOff x="0" y="0"/>
          <a:chExt cx="0" cy="0"/>
        </a:xfrm>
      </p:grpSpPr>
      <p:sp>
        <p:nvSpPr>
          <p:cNvPr id="1095" name="Google Shape;1095;p178"/>
          <p:cNvSpPr txBox="1">
            <a:spLocks noGrp="1"/>
          </p:cNvSpPr>
          <p:nvPr>
            <p:ph type="title"/>
          </p:nvPr>
        </p:nvSpPr>
        <p:spPr>
          <a:xfrm>
            <a:off x="1362600" y="2602350"/>
            <a:ext cx="5545500" cy="16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t>Announcement Approach</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99"/>
        <p:cNvGrpSpPr/>
        <p:nvPr/>
      </p:nvGrpSpPr>
      <p:grpSpPr>
        <a:xfrm>
          <a:off x="0" y="0"/>
          <a:ext cx="0" cy="0"/>
          <a:chOff x="0" y="0"/>
          <a:chExt cx="0" cy="0"/>
        </a:xfrm>
      </p:grpSpPr>
      <p:sp>
        <p:nvSpPr>
          <p:cNvPr id="1100" name="Google Shape;1100;p179"/>
          <p:cNvSpPr/>
          <p:nvPr/>
        </p:nvSpPr>
        <p:spPr>
          <a:xfrm>
            <a:off x="492000" y="450033"/>
            <a:ext cx="4291500" cy="1508100"/>
          </a:xfrm>
          <a:prstGeom prst="rect">
            <a:avLst/>
          </a:prstGeom>
          <a:solidFill>
            <a:srgbClr val="D9EAD3"/>
          </a:solidFill>
          <a:ln w="9525" cap="flat" cmpd="sng">
            <a:solidFill>
              <a:srgbClr val="FFF2C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r>
              <a:rPr lang="en-US" sz="1500" b="1">
                <a:solidFill>
                  <a:schemeClr val="dk1"/>
                </a:solidFill>
                <a:latin typeface="Muli"/>
                <a:ea typeface="Muli"/>
                <a:cs typeface="Muli"/>
                <a:sym typeface="Muli"/>
              </a:rPr>
              <a:t>What did we find?</a:t>
            </a:r>
            <a:endParaRPr sz="1500" b="1">
              <a:solidFill>
                <a:schemeClr val="dk1"/>
              </a:solidFill>
              <a:latin typeface="Muli"/>
              <a:ea typeface="Muli"/>
              <a:cs typeface="Muli"/>
              <a:sym typeface="Muli"/>
            </a:endParaRPr>
          </a:p>
          <a:p>
            <a:pPr marL="0" lvl="0" indent="0" algn="l" rtl="0">
              <a:spcBef>
                <a:spcPts val="0"/>
              </a:spcBef>
              <a:spcAft>
                <a:spcPts val="0"/>
              </a:spcAft>
              <a:buNone/>
            </a:pPr>
            <a:r>
              <a:rPr lang="en-US" sz="1500">
                <a:solidFill>
                  <a:schemeClr val="dk1"/>
                </a:solidFill>
                <a:latin typeface="Muli"/>
                <a:ea typeface="Muli"/>
                <a:cs typeface="Muli"/>
                <a:sym typeface="Muli"/>
              </a:rPr>
              <a:t>Both recommendation quality and vaccine acceptance was higher when doctors adopted an “indicative” approach or “announcement” approach. These were either stand-alone or combined with Motivational Interviewing.</a:t>
            </a:r>
            <a:endParaRPr sz="1500">
              <a:solidFill>
                <a:schemeClr val="dk1"/>
              </a:solidFill>
              <a:latin typeface="Muli"/>
              <a:ea typeface="Muli"/>
              <a:cs typeface="Muli"/>
              <a:sym typeface="Muli"/>
            </a:endParaRPr>
          </a:p>
        </p:txBody>
      </p:sp>
      <p:sp>
        <p:nvSpPr>
          <p:cNvPr id="1101" name="Google Shape;1101;p179"/>
          <p:cNvSpPr/>
          <p:nvPr/>
        </p:nvSpPr>
        <p:spPr>
          <a:xfrm>
            <a:off x="4944467" y="450033"/>
            <a:ext cx="6738300" cy="2936400"/>
          </a:xfrm>
          <a:prstGeom prst="rect">
            <a:avLst/>
          </a:prstGeom>
          <a:solidFill>
            <a:srgbClr val="D9EAD3"/>
          </a:solidFill>
          <a:ln w="9525" cap="flat" cmpd="sng">
            <a:solidFill>
              <a:srgbClr val="D9EAD3"/>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r>
              <a:rPr lang="en-US" sz="1500" b="1">
                <a:solidFill>
                  <a:schemeClr val="dk1"/>
                </a:solidFill>
                <a:latin typeface="Muli"/>
                <a:ea typeface="Muli"/>
                <a:cs typeface="Muli"/>
                <a:sym typeface="Muli"/>
              </a:rPr>
              <a:t>Why that works: Behavioral Mechanisms at play</a:t>
            </a:r>
            <a:endParaRPr sz="1500" b="1">
              <a:solidFill>
                <a:schemeClr val="dk1"/>
              </a:solidFill>
              <a:latin typeface="Muli"/>
              <a:ea typeface="Muli"/>
              <a:cs typeface="Muli"/>
              <a:sym typeface="Muli"/>
            </a:endParaRPr>
          </a:p>
          <a:p>
            <a:pPr marL="0" lvl="0" indent="0" algn="l" rtl="0">
              <a:spcBef>
                <a:spcPts val="0"/>
              </a:spcBef>
              <a:spcAft>
                <a:spcPts val="0"/>
              </a:spcAft>
              <a:buNone/>
            </a:pPr>
            <a:endParaRPr sz="1500">
              <a:highlight>
                <a:schemeClr val="lt2"/>
              </a:highlight>
              <a:latin typeface="Muli"/>
              <a:ea typeface="Muli"/>
              <a:cs typeface="Muli"/>
              <a:sym typeface="Muli"/>
            </a:endParaRPr>
          </a:p>
          <a:p>
            <a:pPr marL="457200" lvl="0" indent="-323850" algn="l" rtl="0">
              <a:spcBef>
                <a:spcPts val="0"/>
              </a:spcBef>
              <a:spcAft>
                <a:spcPts val="0"/>
              </a:spcAft>
              <a:buSzPts val="1500"/>
              <a:buChar char="●"/>
            </a:pPr>
            <a:r>
              <a:rPr lang="en-US" sz="1500" b="1">
                <a:latin typeface="Muli"/>
                <a:ea typeface="Muli"/>
                <a:cs typeface="Muli"/>
                <a:sym typeface="Muli"/>
              </a:rPr>
              <a:t>Perceived Authority</a:t>
            </a:r>
            <a:r>
              <a:rPr lang="en-US" sz="1500">
                <a:latin typeface="Muli"/>
                <a:ea typeface="Muli"/>
                <a:cs typeface="Muli"/>
                <a:sym typeface="Muli"/>
              </a:rPr>
              <a:t>: When doctors use the announcement approach, their authoritative stance increases trust and compliance</a:t>
            </a:r>
            <a:endParaRPr sz="1500">
              <a:latin typeface="Muli"/>
              <a:ea typeface="Muli"/>
              <a:cs typeface="Muli"/>
              <a:sym typeface="Muli"/>
            </a:endParaRPr>
          </a:p>
          <a:p>
            <a:pPr marL="457200" lvl="0" indent="-323850" algn="l" rtl="0">
              <a:spcBef>
                <a:spcPts val="0"/>
              </a:spcBef>
              <a:spcAft>
                <a:spcPts val="0"/>
              </a:spcAft>
              <a:buSzPts val="1500"/>
              <a:buChar char="●"/>
            </a:pPr>
            <a:r>
              <a:rPr lang="en-US" sz="1500" b="1">
                <a:latin typeface="Muli"/>
                <a:ea typeface="Muli"/>
                <a:cs typeface="Muli"/>
                <a:sym typeface="Muli"/>
              </a:rPr>
              <a:t>Concise, Clear and Consistent:</a:t>
            </a:r>
            <a:r>
              <a:rPr lang="en-US" sz="1500">
                <a:latin typeface="Muli"/>
                <a:ea typeface="Muli"/>
                <a:cs typeface="Muli"/>
                <a:sym typeface="Muli"/>
              </a:rPr>
              <a:t>  Clear, direct recommendations reduce confusion and make the decision straightforward for parents </a:t>
            </a:r>
            <a:endParaRPr sz="1500">
              <a:highlight>
                <a:schemeClr val="lt2"/>
              </a:highlight>
              <a:latin typeface="Muli"/>
              <a:ea typeface="Muli"/>
              <a:cs typeface="Muli"/>
              <a:sym typeface="Muli"/>
            </a:endParaRPr>
          </a:p>
          <a:p>
            <a:pPr marL="457200" lvl="0" indent="-323850" algn="l" rtl="0">
              <a:spcBef>
                <a:spcPts val="0"/>
              </a:spcBef>
              <a:spcAft>
                <a:spcPts val="0"/>
              </a:spcAft>
              <a:buSzPts val="1500"/>
              <a:buChar char="●"/>
            </a:pPr>
            <a:r>
              <a:rPr lang="en-US" sz="1500" b="1">
                <a:latin typeface="Muli"/>
                <a:ea typeface="Muli"/>
                <a:cs typeface="Muli"/>
                <a:sym typeface="Muli"/>
              </a:rPr>
              <a:t>Reduced Cognitive Load:</a:t>
            </a:r>
            <a:r>
              <a:rPr lang="en-US" sz="1500">
                <a:latin typeface="Muli"/>
                <a:ea typeface="Muli"/>
                <a:cs typeface="Muli"/>
                <a:sym typeface="Muli"/>
              </a:rPr>
              <a:t>  Simplified messaging through the presumptive approach can help parents make decisions without overthinking.</a:t>
            </a:r>
            <a:endParaRPr sz="1500">
              <a:latin typeface="Muli"/>
              <a:ea typeface="Muli"/>
              <a:cs typeface="Muli"/>
              <a:sym typeface="Muli"/>
            </a:endParaRPr>
          </a:p>
          <a:p>
            <a:pPr marL="457200" lvl="0" indent="-323850" algn="l" rtl="0">
              <a:spcBef>
                <a:spcPts val="0"/>
              </a:spcBef>
              <a:spcAft>
                <a:spcPts val="0"/>
              </a:spcAft>
              <a:buSzPts val="1500"/>
              <a:buChar char="●"/>
            </a:pPr>
            <a:r>
              <a:rPr lang="en-US" sz="1500" b="1">
                <a:latin typeface="Muli"/>
                <a:ea typeface="Muli"/>
                <a:cs typeface="Muli"/>
                <a:sym typeface="Muli"/>
              </a:rPr>
              <a:t>Simplified Decision based on Trust:</a:t>
            </a:r>
            <a:r>
              <a:rPr lang="en-US" sz="1500">
                <a:latin typeface="Muli"/>
                <a:ea typeface="Muli"/>
                <a:cs typeface="Muli"/>
                <a:sym typeface="Muli"/>
              </a:rPr>
              <a:t> When trusted healthcare providers strongly recommend vaccination, parents are more likely to follow the advice due to their trust in the provider's expertise.</a:t>
            </a:r>
            <a:endParaRPr sz="1500">
              <a:latin typeface="Muli"/>
              <a:ea typeface="Muli"/>
              <a:cs typeface="Muli"/>
              <a:sym typeface="Muli"/>
            </a:endParaRPr>
          </a:p>
        </p:txBody>
      </p:sp>
      <p:sp>
        <p:nvSpPr>
          <p:cNvPr id="1102" name="Google Shape;1102;p179"/>
          <p:cNvSpPr/>
          <p:nvPr/>
        </p:nvSpPr>
        <p:spPr>
          <a:xfrm>
            <a:off x="492000" y="2048000"/>
            <a:ext cx="4291500" cy="4428000"/>
          </a:xfrm>
          <a:prstGeom prst="rect">
            <a:avLst/>
          </a:prstGeom>
          <a:solidFill>
            <a:srgbClr val="D9EAD3"/>
          </a:solidFill>
          <a:ln w="9525" cap="flat" cmpd="sng">
            <a:solidFill>
              <a:srgbClr val="FFF2C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r>
              <a:rPr lang="en-US" sz="1500" b="1">
                <a:solidFill>
                  <a:schemeClr val="dk1"/>
                </a:solidFill>
                <a:latin typeface="Muli"/>
                <a:ea typeface="Muli"/>
                <a:cs typeface="Muli"/>
                <a:sym typeface="Muli"/>
              </a:rPr>
              <a:t>Evidence</a:t>
            </a:r>
            <a:endParaRPr sz="1500" b="1">
              <a:solidFill>
                <a:schemeClr val="dk1"/>
              </a:solidFill>
              <a:latin typeface="Muli"/>
              <a:ea typeface="Muli"/>
              <a:cs typeface="Muli"/>
              <a:sym typeface="Muli"/>
            </a:endParaRPr>
          </a:p>
          <a:p>
            <a:pPr marL="0" lvl="0" indent="0" algn="l" rtl="0">
              <a:spcBef>
                <a:spcPts val="0"/>
              </a:spcBef>
              <a:spcAft>
                <a:spcPts val="0"/>
              </a:spcAft>
              <a:buNone/>
            </a:pPr>
            <a:r>
              <a:rPr lang="en-US" sz="1500">
                <a:solidFill>
                  <a:schemeClr val="dk1"/>
                </a:solidFill>
                <a:latin typeface="Muli"/>
                <a:ea typeface="Muli"/>
                <a:cs typeface="Muli"/>
                <a:sym typeface="Muli"/>
              </a:rPr>
              <a:t>Recommendation quality was higher among physicians who began discussions by saying the child was due for HPV vaccine, i.e., Announcement Approach versus giving information or eliciting questions.</a:t>
            </a:r>
            <a:endParaRPr sz="1500">
              <a:solidFill>
                <a:schemeClr val="dk1"/>
              </a:solidFill>
              <a:latin typeface="Muli"/>
              <a:ea typeface="Muli"/>
              <a:cs typeface="Muli"/>
              <a:sym typeface="Muli"/>
            </a:endParaRPr>
          </a:p>
          <a:p>
            <a:pPr marL="0" lvl="0" indent="0" algn="l" rtl="0">
              <a:spcBef>
                <a:spcPts val="0"/>
              </a:spcBef>
              <a:spcAft>
                <a:spcPts val="0"/>
              </a:spcAft>
              <a:buNone/>
            </a:pPr>
            <a:endParaRPr sz="1500">
              <a:solidFill>
                <a:schemeClr val="dk1"/>
              </a:solidFill>
              <a:latin typeface="Muli"/>
              <a:ea typeface="Muli"/>
              <a:cs typeface="Muli"/>
              <a:sym typeface="Muli"/>
            </a:endParaRPr>
          </a:p>
          <a:p>
            <a:pPr marL="0" lvl="0" indent="0" algn="l" rtl="0">
              <a:spcBef>
                <a:spcPts val="0"/>
              </a:spcBef>
              <a:spcAft>
                <a:spcPts val="0"/>
              </a:spcAft>
              <a:buNone/>
            </a:pPr>
            <a:r>
              <a:rPr lang="en-US" sz="1500">
                <a:solidFill>
                  <a:schemeClr val="dk1"/>
                </a:solidFill>
                <a:latin typeface="Muli"/>
                <a:ea typeface="Muli"/>
                <a:cs typeface="Muli"/>
                <a:sym typeface="Muli"/>
              </a:rPr>
              <a:t>The association between vaccine recommendation style and vaccine receipt was most pronounced with undecided parents, with 92% accepting vaccination after an "indicated" recommendation, i.e., the announcement approach.</a:t>
            </a:r>
            <a:endParaRPr sz="1500">
              <a:solidFill>
                <a:schemeClr val="dk1"/>
              </a:solidFill>
              <a:latin typeface="Muli"/>
              <a:ea typeface="Muli"/>
              <a:cs typeface="Muli"/>
              <a:sym typeface="Muli"/>
            </a:endParaRPr>
          </a:p>
          <a:p>
            <a:pPr marL="0" lvl="0" indent="0" algn="l" rtl="0">
              <a:spcBef>
                <a:spcPts val="0"/>
              </a:spcBef>
              <a:spcAft>
                <a:spcPts val="0"/>
              </a:spcAft>
              <a:buNone/>
            </a:pPr>
            <a:endParaRPr sz="1500">
              <a:solidFill>
                <a:schemeClr val="dk1"/>
              </a:solidFill>
              <a:latin typeface="Muli"/>
              <a:ea typeface="Muli"/>
              <a:cs typeface="Muli"/>
              <a:sym typeface="Muli"/>
            </a:endParaRPr>
          </a:p>
          <a:p>
            <a:pPr marL="0" lvl="0" indent="0" algn="l" rtl="0">
              <a:spcBef>
                <a:spcPts val="0"/>
              </a:spcBef>
              <a:spcAft>
                <a:spcPts val="0"/>
              </a:spcAft>
              <a:buNone/>
            </a:pPr>
            <a:r>
              <a:rPr lang="en-US" sz="1500">
                <a:solidFill>
                  <a:schemeClr val="dk1"/>
                </a:solidFill>
                <a:latin typeface="Muli"/>
                <a:ea typeface="Muli"/>
                <a:cs typeface="Muli"/>
                <a:sym typeface="Muli"/>
              </a:rPr>
              <a:t>The combined use of the Presumptive Approach with all patients, and MI and the fact sheet with vaccine hesitant parents is the main mechanism by which the intervention improved HPV vaccination rates. </a:t>
            </a:r>
            <a:endParaRPr sz="1500">
              <a:solidFill>
                <a:schemeClr val="dk1"/>
              </a:solidFill>
              <a:latin typeface="Muli"/>
              <a:ea typeface="Muli"/>
              <a:cs typeface="Muli"/>
              <a:sym typeface="Muli"/>
            </a:endParaRPr>
          </a:p>
        </p:txBody>
      </p:sp>
      <p:sp>
        <p:nvSpPr>
          <p:cNvPr id="1103" name="Google Shape;1103;p179"/>
          <p:cNvSpPr/>
          <p:nvPr/>
        </p:nvSpPr>
        <p:spPr>
          <a:xfrm>
            <a:off x="4944467" y="3441767"/>
            <a:ext cx="6738300" cy="3034500"/>
          </a:xfrm>
          <a:prstGeom prst="rect">
            <a:avLst/>
          </a:prstGeom>
          <a:solidFill>
            <a:srgbClr val="D9EAD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US" sz="1500" b="1">
                <a:solidFill>
                  <a:schemeClr val="dk1"/>
                </a:solidFill>
                <a:latin typeface="Muli"/>
                <a:ea typeface="Muli"/>
                <a:cs typeface="Muli"/>
                <a:sym typeface="Muli"/>
              </a:rPr>
              <a:t>Some common barriers to keep in mind while addressing parents</a:t>
            </a:r>
            <a:endParaRPr sz="1500" b="1">
              <a:solidFill>
                <a:schemeClr val="dk1"/>
              </a:solidFill>
              <a:latin typeface="Muli"/>
              <a:ea typeface="Muli"/>
              <a:cs typeface="Muli"/>
              <a:sym typeface="Muli"/>
            </a:endParaRPr>
          </a:p>
          <a:p>
            <a:pPr marL="0" lvl="0" indent="0" algn="l" rtl="0">
              <a:spcBef>
                <a:spcPts val="0"/>
              </a:spcBef>
              <a:spcAft>
                <a:spcPts val="0"/>
              </a:spcAft>
              <a:buNone/>
            </a:pPr>
            <a:endParaRPr sz="1500" b="1">
              <a:solidFill>
                <a:srgbClr val="B7B7B7"/>
              </a:solidFill>
              <a:latin typeface="Muli"/>
              <a:ea typeface="Muli"/>
              <a:cs typeface="Muli"/>
              <a:sym typeface="Muli"/>
            </a:endParaRPr>
          </a:p>
          <a:p>
            <a:pPr marL="457200" lvl="0" indent="-323850" algn="l" rtl="0">
              <a:spcBef>
                <a:spcPts val="0"/>
              </a:spcBef>
              <a:spcAft>
                <a:spcPts val="0"/>
              </a:spcAft>
              <a:buSzPts val="1500"/>
              <a:buFont typeface="Muli"/>
              <a:buChar char="●"/>
            </a:pPr>
            <a:r>
              <a:rPr lang="en-US" sz="1500" b="1">
                <a:latin typeface="Muli"/>
                <a:ea typeface="Muli"/>
                <a:cs typeface="Muli"/>
                <a:sym typeface="Muli"/>
              </a:rPr>
              <a:t>Misperception</a:t>
            </a:r>
            <a:r>
              <a:rPr lang="en-US" sz="1500">
                <a:latin typeface="Muli"/>
                <a:ea typeface="Muli"/>
                <a:cs typeface="Muli"/>
                <a:sym typeface="Muli"/>
              </a:rPr>
              <a:t>: Incorrect beliefs about the HPV vaccine, such as concerns about safety or necessity, hinder acceptance.</a:t>
            </a:r>
            <a:endParaRPr sz="1500">
              <a:latin typeface="Muli"/>
              <a:ea typeface="Muli"/>
              <a:cs typeface="Muli"/>
              <a:sym typeface="Muli"/>
            </a:endParaRPr>
          </a:p>
          <a:p>
            <a:pPr marL="457200" lvl="0" indent="-323850" algn="l" rtl="0">
              <a:spcBef>
                <a:spcPts val="0"/>
              </a:spcBef>
              <a:spcAft>
                <a:spcPts val="0"/>
              </a:spcAft>
              <a:buSzPts val="1500"/>
              <a:buFont typeface="Muli"/>
              <a:buChar char="●"/>
            </a:pPr>
            <a:r>
              <a:rPr lang="en-US" sz="1500" b="1">
                <a:latin typeface="Muli"/>
                <a:ea typeface="Muli"/>
                <a:cs typeface="Muli"/>
                <a:sym typeface="Muli"/>
              </a:rPr>
              <a:t>Trust:</a:t>
            </a:r>
            <a:r>
              <a:rPr lang="en-US" sz="1500">
                <a:latin typeface="Muli"/>
                <a:ea typeface="Muli"/>
                <a:cs typeface="Muli"/>
                <a:sym typeface="Muli"/>
              </a:rPr>
              <a:t> Lack of confidence in healthcare providers or the medical system can lead to vaccine hesitancy.</a:t>
            </a:r>
            <a:endParaRPr sz="1500">
              <a:latin typeface="Muli"/>
              <a:ea typeface="Muli"/>
              <a:cs typeface="Muli"/>
              <a:sym typeface="Muli"/>
            </a:endParaRPr>
          </a:p>
          <a:p>
            <a:pPr marL="457200" lvl="0" indent="-323850" algn="l" rtl="0">
              <a:spcBef>
                <a:spcPts val="0"/>
              </a:spcBef>
              <a:spcAft>
                <a:spcPts val="0"/>
              </a:spcAft>
              <a:buSzPts val="1500"/>
              <a:buFont typeface="Muli"/>
              <a:buChar char="●"/>
            </a:pPr>
            <a:r>
              <a:rPr lang="en-US" sz="1500" b="1">
                <a:latin typeface="Muli"/>
                <a:ea typeface="Muli"/>
                <a:cs typeface="Muli"/>
                <a:sym typeface="Muli"/>
              </a:rPr>
              <a:t>Access:</a:t>
            </a:r>
            <a:r>
              <a:rPr lang="en-US" sz="1500">
                <a:latin typeface="Muli"/>
                <a:ea typeface="Muli"/>
                <a:cs typeface="Muli"/>
                <a:sym typeface="Muli"/>
              </a:rPr>
              <a:t> Limited availability of vaccination services or difficulties in reaching healthcare facilities can prevent timely vaccination.</a:t>
            </a:r>
            <a:endParaRPr sz="1500">
              <a:latin typeface="Muli"/>
              <a:ea typeface="Muli"/>
              <a:cs typeface="Muli"/>
              <a:sym typeface="Muli"/>
            </a:endParaRPr>
          </a:p>
          <a:p>
            <a:pPr marL="457200" lvl="0" indent="-323850" algn="l" rtl="0">
              <a:spcBef>
                <a:spcPts val="0"/>
              </a:spcBef>
              <a:spcAft>
                <a:spcPts val="0"/>
              </a:spcAft>
              <a:buSzPts val="1500"/>
              <a:buFont typeface="Muli"/>
              <a:buChar char="●"/>
            </a:pPr>
            <a:r>
              <a:rPr lang="en-US" sz="1500" b="1">
                <a:latin typeface="Muli"/>
                <a:ea typeface="Muli"/>
                <a:cs typeface="Muli"/>
                <a:sym typeface="Muli"/>
              </a:rPr>
              <a:t>Affordability:</a:t>
            </a:r>
            <a:r>
              <a:rPr lang="en-US" sz="1500">
                <a:latin typeface="Muli"/>
                <a:ea typeface="Muli"/>
                <a:cs typeface="Muli"/>
                <a:sym typeface="Muli"/>
              </a:rPr>
              <a:t> High costs or lack of insurance coverage can be a significant barrier to obtaining the HPV vaccine</a:t>
            </a:r>
            <a:endParaRPr sz="1500">
              <a:latin typeface="Muli"/>
              <a:ea typeface="Muli"/>
              <a:cs typeface="Muli"/>
              <a:sym typeface="Muli"/>
            </a:endParaRPr>
          </a:p>
          <a:p>
            <a:pPr marL="457200" lvl="0" indent="-323850" algn="l" rtl="0">
              <a:spcBef>
                <a:spcPts val="0"/>
              </a:spcBef>
              <a:spcAft>
                <a:spcPts val="0"/>
              </a:spcAft>
              <a:buClr>
                <a:schemeClr val="dk1"/>
              </a:buClr>
              <a:buSzPts val="1500"/>
              <a:buFont typeface="Muli"/>
              <a:buChar char="●"/>
            </a:pPr>
            <a:r>
              <a:rPr lang="en-US" sz="1500" b="1">
                <a:solidFill>
                  <a:schemeClr val="dk1"/>
                </a:solidFill>
                <a:latin typeface="Muli"/>
                <a:ea typeface="Muli"/>
                <a:cs typeface="Muli"/>
                <a:sym typeface="Muli"/>
              </a:rPr>
              <a:t>Agency:</a:t>
            </a:r>
            <a:r>
              <a:rPr lang="en-US" sz="1500">
                <a:solidFill>
                  <a:schemeClr val="dk1"/>
                </a:solidFill>
                <a:latin typeface="Muli"/>
                <a:ea typeface="Muli"/>
                <a:cs typeface="Muli"/>
                <a:sym typeface="Muli"/>
              </a:rPr>
              <a:t> Parents may feel they lack sufficient control or decision-making power regarding their child's healthcare, impacting vaccination decisions.</a:t>
            </a:r>
            <a:endParaRPr sz="1500">
              <a:latin typeface="Muli"/>
              <a:ea typeface="Muli"/>
              <a:cs typeface="Muli"/>
              <a:sym typeface="Muli"/>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07"/>
        <p:cNvGrpSpPr/>
        <p:nvPr/>
      </p:nvGrpSpPr>
      <p:grpSpPr>
        <a:xfrm>
          <a:off x="0" y="0"/>
          <a:ext cx="0" cy="0"/>
          <a:chOff x="0" y="0"/>
          <a:chExt cx="0" cy="0"/>
        </a:xfrm>
      </p:grpSpPr>
      <p:sp>
        <p:nvSpPr>
          <p:cNvPr id="1108" name="Google Shape;1108;p180"/>
          <p:cNvSpPr txBox="1">
            <a:spLocks noGrp="1"/>
          </p:cNvSpPr>
          <p:nvPr>
            <p:ph type="title"/>
          </p:nvPr>
        </p:nvSpPr>
        <p:spPr>
          <a:xfrm>
            <a:off x="415600" y="364767"/>
            <a:ext cx="11360700" cy="76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From theory to practice: What elements will need to be contextualized for it to work? Questions to ask (parents)</a:t>
            </a:r>
            <a:endParaRPr/>
          </a:p>
          <a:p>
            <a:pPr marL="0" lvl="0" indent="0" algn="l" rtl="0">
              <a:spcBef>
                <a:spcPts val="0"/>
              </a:spcBef>
              <a:spcAft>
                <a:spcPts val="0"/>
              </a:spcAft>
              <a:buNone/>
            </a:pPr>
            <a:endParaRPr/>
          </a:p>
        </p:txBody>
      </p:sp>
      <p:sp>
        <p:nvSpPr>
          <p:cNvPr id="1109" name="Google Shape;1109;p180"/>
          <p:cNvSpPr txBox="1">
            <a:spLocks noGrp="1"/>
          </p:cNvSpPr>
          <p:nvPr>
            <p:ph type="body" idx="1"/>
          </p:nvPr>
        </p:nvSpPr>
        <p:spPr>
          <a:xfrm>
            <a:off x="415600" y="1841433"/>
            <a:ext cx="11360700" cy="4555200"/>
          </a:xfrm>
          <a:prstGeom prst="rect">
            <a:avLst/>
          </a:prstGeom>
          <a:solidFill>
            <a:srgbClr val="D9EAD3"/>
          </a:solidFill>
        </p:spPr>
        <p:txBody>
          <a:bodyPr spcFirstLastPara="1" wrap="square" lIns="91425" tIns="91425" rIns="91425" bIns="91425" anchor="t" anchorCtr="0">
            <a:noAutofit/>
          </a:bodyPr>
          <a:lstStyle/>
          <a:p>
            <a:pPr marL="457200" lvl="0" indent="0" algn="l" rtl="0">
              <a:lnSpc>
                <a:spcPct val="100000"/>
              </a:lnSpc>
              <a:spcBef>
                <a:spcPts val="0"/>
              </a:spcBef>
              <a:spcAft>
                <a:spcPts val="0"/>
              </a:spcAft>
              <a:buNone/>
            </a:pPr>
            <a:endParaRPr sz="1500" b="1">
              <a:latin typeface="Muli"/>
              <a:ea typeface="Muli"/>
              <a:cs typeface="Muli"/>
              <a:sym typeface="Muli"/>
            </a:endParaRPr>
          </a:p>
          <a:p>
            <a:pPr marL="457200" lvl="0" indent="-323850" algn="l" rtl="0">
              <a:lnSpc>
                <a:spcPct val="100000"/>
              </a:lnSpc>
              <a:spcBef>
                <a:spcPts val="0"/>
              </a:spcBef>
              <a:spcAft>
                <a:spcPts val="0"/>
              </a:spcAft>
              <a:buSzPts val="1500"/>
              <a:buFont typeface="Muli"/>
              <a:buAutoNum type="arabicPeriod"/>
            </a:pPr>
            <a:r>
              <a:rPr lang="en-US" sz="1500" b="1">
                <a:latin typeface="Muli"/>
                <a:ea typeface="Muli"/>
                <a:cs typeface="Muli"/>
                <a:sym typeface="Muli"/>
              </a:rPr>
              <a:t>Who are the most trusted figures in the community regarding health information who can make these announcements (e.g., local doctors, community leaders, religious figures)? </a:t>
            </a:r>
            <a:endParaRPr sz="1500" b="1">
              <a:latin typeface="Muli"/>
              <a:ea typeface="Muli"/>
              <a:cs typeface="Muli"/>
              <a:sym typeface="Muli"/>
            </a:endParaRPr>
          </a:p>
          <a:p>
            <a:pPr marL="457200" lvl="0" indent="0" algn="l" rtl="0">
              <a:lnSpc>
                <a:spcPct val="100000"/>
              </a:lnSpc>
              <a:spcBef>
                <a:spcPts val="0"/>
              </a:spcBef>
              <a:spcAft>
                <a:spcPts val="0"/>
              </a:spcAft>
              <a:buNone/>
            </a:pPr>
            <a:r>
              <a:rPr lang="en-US" sz="1500" i="1"/>
              <a:t>Once answered,</a:t>
            </a:r>
            <a:r>
              <a:rPr lang="en-US" sz="1500" b="1" i="1">
                <a:latin typeface="Muli"/>
                <a:ea typeface="Muli"/>
                <a:cs typeface="Muli"/>
                <a:sym typeface="Muli"/>
              </a:rPr>
              <a:t> </a:t>
            </a:r>
            <a:r>
              <a:rPr lang="en-US" sz="1500" i="1"/>
              <a:t>use this trusted messenger to share the message as an announcement.</a:t>
            </a:r>
            <a:endParaRPr sz="1500" i="1"/>
          </a:p>
          <a:p>
            <a:pPr marL="457200" lvl="0" indent="0" algn="l" rtl="0">
              <a:lnSpc>
                <a:spcPct val="100000"/>
              </a:lnSpc>
              <a:spcBef>
                <a:spcPts val="0"/>
              </a:spcBef>
              <a:spcAft>
                <a:spcPts val="0"/>
              </a:spcAft>
              <a:buNone/>
            </a:pPr>
            <a:endParaRPr sz="1500"/>
          </a:p>
          <a:p>
            <a:pPr marL="457200" lvl="0" indent="-323850" algn="l" rtl="0">
              <a:lnSpc>
                <a:spcPct val="100000"/>
              </a:lnSpc>
              <a:spcBef>
                <a:spcPts val="0"/>
              </a:spcBef>
              <a:spcAft>
                <a:spcPts val="0"/>
              </a:spcAft>
              <a:buSzPts val="1500"/>
              <a:buFont typeface="Muli"/>
              <a:buAutoNum type="arabicPeriod"/>
            </a:pPr>
            <a:r>
              <a:rPr lang="en-US" sz="1500" b="1">
                <a:latin typeface="Muli"/>
                <a:ea typeface="Muli"/>
                <a:cs typeface="Muli"/>
                <a:sym typeface="Muli"/>
              </a:rPr>
              <a:t>What are the general vaccine hesitancy levels - are we equipped to answer questions arising after the announcement of the vaccine? </a:t>
            </a:r>
            <a:endParaRPr sz="1500" b="1">
              <a:latin typeface="Muli"/>
              <a:ea typeface="Muli"/>
              <a:cs typeface="Muli"/>
              <a:sym typeface="Muli"/>
            </a:endParaRPr>
          </a:p>
          <a:p>
            <a:pPr marL="457200" lvl="0" indent="0" algn="l" rtl="0">
              <a:lnSpc>
                <a:spcPct val="100000"/>
              </a:lnSpc>
              <a:spcBef>
                <a:spcPts val="0"/>
              </a:spcBef>
              <a:spcAft>
                <a:spcPts val="0"/>
              </a:spcAft>
              <a:buNone/>
            </a:pPr>
            <a:r>
              <a:rPr lang="en-US" sz="1500" i="1"/>
              <a:t>To equip oneself better, keep an FAQ sheet ready. </a:t>
            </a:r>
            <a:endParaRPr sz="1500" i="1"/>
          </a:p>
          <a:p>
            <a:pPr marL="457200" lvl="0" indent="0" algn="l" rtl="0">
              <a:lnSpc>
                <a:spcPct val="100000"/>
              </a:lnSpc>
              <a:spcBef>
                <a:spcPts val="0"/>
              </a:spcBef>
              <a:spcAft>
                <a:spcPts val="0"/>
              </a:spcAft>
              <a:buNone/>
            </a:pPr>
            <a:endParaRPr sz="1500"/>
          </a:p>
          <a:p>
            <a:pPr marL="457200" lvl="0" indent="-323850" algn="l" rtl="0">
              <a:lnSpc>
                <a:spcPct val="100000"/>
              </a:lnSpc>
              <a:spcBef>
                <a:spcPts val="0"/>
              </a:spcBef>
              <a:spcAft>
                <a:spcPts val="0"/>
              </a:spcAft>
              <a:buSzPts val="1500"/>
              <a:buFont typeface="Muli"/>
              <a:buAutoNum type="arabicPeriod"/>
            </a:pPr>
            <a:r>
              <a:rPr lang="en-US" sz="1500" b="1">
                <a:latin typeface="Muli"/>
                <a:ea typeface="Muli"/>
                <a:cs typeface="Muli"/>
                <a:sym typeface="Muli"/>
              </a:rPr>
              <a:t>Who makes decisions around health and vaccine for this population? Does the announcement reach the decision-maker of the household?</a:t>
            </a:r>
            <a:endParaRPr sz="1500" b="1">
              <a:latin typeface="Muli"/>
              <a:ea typeface="Muli"/>
              <a:cs typeface="Muli"/>
              <a:sym typeface="Muli"/>
            </a:endParaRPr>
          </a:p>
          <a:p>
            <a:pPr marL="457200" lvl="0" indent="0" algn="l" rtl="0">
              <a:lnSpc>
                <a:spcPct val="100000"/>
              </a:lnSpc>
              <a:spcBef>
                <a:spcPts val="0"/>
              </a:spcBef>
              <a:spcAft>
                <a:spcPts val="0"/>
              </a:spcAft>
              <a:buNone/>
            </a:pPr>
            <a:r>
              <a:rPr lang="en-US" sz="1500" i="1"/>
              <a:t>To ensure that the message reaches the decision-makers, </a:t>
            </a:r>
            <a:r>
              <a:rPr lang="en-US" sz="1500" i="1">
                <a:solidFill>
                  <a:schemeClr val="dk1"/>
                </a:solidFill>
              </a:rPr>
              <a:t>find channels through which they can be reached.</a:t>
            </a:r>
            <a:endParaRPr sz="1500" i="1">
              <a:solidFill>
                <a:schemeClr val="dk1"/>
              </a:solidFill>
            </a:endParaRPr>
          </a:p>
          <a:p>
            <a:pPr marL="457200" lvl="0" indent="0" algn="l" rtl="0">
              <a:lnSpc>
                <a:spcPct val="100000"/>
              </a:lnSpc>
              <a:spcBef>
                <a:spcPts val="0"/>
              </a:spcBef>
              <a:spcAft>
                <a:spcPts val="0"/>
              </a:spcAft>
              <a:buNone/>
            </a:pPr>
            <a:endParaRPr sz="1500">
              <a:solidFill>
                <a:schemeClr val="dk1"/>
              </a:solidFill>
            </a:endParaRPr>
          </a:p>
          <a:p>
            <a:pPr marL="457200" lvl="0" indent="-323850" algn="l" rtl="0">
              <a:lnSpc>
                <a:spcPct val="100000"/>
              </a:lnSpc>
              <a:spcBef>
                <a:spcPts val="0"/>
              </a:spcBef>
              <a:spcAft>
                <a:spcPts val="0"/>
              </a:spcAft>
              <a:buSzPts val="1500"/>
              <a:buFont typeface="Muli"/>
              <a:buAutoNum type="arabicPeriod"/>
            </a:pPr>
            <a:r>
              <a:rPr lang="en-US" sz="1500" b="1">
                <a:latin typeface="Muli"/>
                <a:ea typeface="Muli"/>
                <a:cs typeface="Muli"/>
                <a:sym typeface="Muli"/>
              </a:rPr>
              <a:t>What other factors need to be considered for an announcement to convert into uptake? (eg: how far is the clinic? Are they able to afford it? If this is a challenge, how can this be addressed while announcing?)</a:t>
            </a:r>
            <a:endParaRPr sz="1500" b="1">
              <a:latin typeface="Muli"/>
              <a:ea typeface="Muli"/>
              <a:cs typeface="Muli"/>
              <a:sym typeface="Muli"/>
            </a:endParaRPr>
          </a:p>
          <a:p>
            <a:pPr marL="457200" lvl="0" indent="0" algn="l" rtl="0">
              <a:lnSpc>
                <a:spcPct val="100000"/>
              </a:lnSpc>
              <a:spcBef>
                <a:spcPts val="0"/>
              </a:spcBef>
              <a:spcAft>
                <a:spcPts val="0"/>
              </a:spcAft>
              <a:buNone/>
            </a:pPr>
            <a:r>
              <a:rPr lang="en-US" sz="1500" i="1"/>
              <a:t>Example: If costs loom larger than benefits, framing the vaccine cost as minimal compared to the future medical expenses and health complications associated with HPV-related diseases can influence decision-making. For example, emphasizing "pay a small amount now to avoid expensive treatments later" can be useful.</a:t>
            </a:r>
            <a:endParaRPr sz="1500" i="1"/>
          </a:p>
          <a:p>
            <a:pPr marL="0" lvl="0" indent="0" algn="l" rtl="0">
              <a:spcBef>
                <a:spcPts val="0"/>
              </a:spcBef>
              <a:spcAft>
                <a:spcPts val="0"/>
              </a:spcAft>
              <a:buNone/>
            </a:pPr>
            <a:endParaRPr/>
          </a:p>
        </p:txBody>
      </p:sp>
      <p:sp>
        <p:nvSpPr>
          <p:cNvPr id="1110" name="Google Shape;1110;p180"/>
          <p:cNvSpPr txBox="1">
            <a:spLocks noGrp="1"/>
          </p:cNvSpPr>
          <p:nvPr>
            <p:ph type="sldNum" idx="12"/>
          </p:nvPr>
        </p:nvSpPr>
        <p:spPr>
          <a:xfrm>
            <a:off x="11296610" y="6217622"/>
            <a:ext cx="731700" cy="52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US"/>
              <a:t>14</a:t>
            </a:fld>
            <a:endParaRPr/>
          </a:p>
        </p:txBody>
      </p:sp>
      <p:sp>
        <p:nvSpPr>
          <p:cNvPr id="1111" name="Google Shape;1111;p180"/>
          <p:cNvSpPr/>
          <p:nvPr/>
        </p:nvSpPr>
        <p:spPr>
          <a:xfrm>
            <a:off x="-12850" y="-100"/>
            <a:ext cx="103200" cy="68580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
        <p:nvSpPr>
          <p:cNvPr id="1112" name="Google Shape;1112;p180"/>
          <p:cNvSpPr/>
          <p:nvPr/>
        </p:nvSpPr>
        <p:spPr>
          <a:xfrm rot="5400000">
            <a:off x="6034350" y="-6034200"/>
            <a:ext cx="122100" cy="121905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16"/>
        <p:cNvGrpSpPr/>
        <p:nvPr/>
      </p:nvGrpSpPr>
      <p:grpSpPr>
        <a:xfrm>
          <a:off x="0" y="0"/>
          <a:ext cx="0" cy="0"/>
          <a:chOff x="0" y="0"/>
          <a:chExt cx="0" cy="0"/>
        </a:xfrm>
      </p:grpSpPr>
      <p:sp>
        <p:nvSpPr>
          <p:cNvPr id="1117" name="Google Shape;1117;p181"/>
          <p:cNvSpPr txBox="1">
            <a:spLocks noGrp="1"/>
          </p:cNvSpPr>
          <p:nvPr>
            <p:ph type="title"/>
          </p:nvPr>
        </p:nvSpPr>
        <p:spPr>
          <a:xfrm>
            <a:off x="1362600" y="2602350"/>
            <a:ext cx="9363600" cy="16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t>Conversation/Motivational Interviewing</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sp>
        <p:nvSpPr>
          <p:cNvPr id="1122" name="Google Shape;1122;p182"/>
          <p:cNvSpPr/>
          <p:nvPr/>
        </p:nvSpPr>
        <p:spPr>
          <a:xfrm>
            <a:off x="492000" y="297633"/>
            <a:ext cx="4291500" cy="1508100"/>
          </a:xfrm>
          <a:prstGeom prst="rect">
            <a:avLst/>
          </a:prstGeom>
          <a:solidFill>
            <a:srgbClr val="FFF2CC"/>
          </a:solidFill>
          <a:ln w="9525" cap="flat" cmpd="sng">
            <a:solidFill>
              <a:srgbClr val="FFF2C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r>
              <a:rPr lang="en-US" sz="1500" b="1">
                <a:solidFill>
                  <a:schemeClr val="dk1"/>
                </a:solidFill>
                <a:latin typeface="Muli"/>
                <a:ea typeface="Muli"/>
                <a:cs typeface="Muli"/>
                <a:sym typeface="Muli"/>
              </a:rPr>
              <a:t>What did we find?</a:t>
            </a:r>
            <a:endParaRPr sz="1500" b="1">
              <a:solidFill>
                <a:schemeClr val="dk1"/>
              </a:solidFill>
              <a:latin typeface="Muli"/>
              <a:ea typeface="Muli"/>
              <a:cs typeface="Muli"/>
              <a:sym typeface="Muli"/>
            </a:endParaRPr>
          </a:p>
          <a:p>
            <a:pPr marL="0" lvl="0" indent="0" algn="l" rtl="0">
              <a:spcBef>
                <a:spcPts val="0"/>
              </a:spcBef>
              <a:spcAft>
                <a:spcPts val="0"/>
              </a:spcAft>
              <a:buClr>
                <a:schemeClr val="dk1"/>
              </a:buClr>
              <a:buSzPts val="1500"/>
              <a:buFont typeface="Arial"/>
              <a:buNone/>
            </a:pPr>
            <a:r>
              <a:rPr lang="en-US" sz="1500">
                <a:solidFill>
                  <a:schemeClr val="dk1"/>
                </a:solidFill>
                <a:latin typeface="Muli"/>
                <a:ea typeface="Muli"/>
                <a:cs typeface="Muli"/>
                <a:sym typeface="Muli"/>
              </a:rPr>
              <a:t>Open-ended questions, reflective listening, and affirmation can help overcome the parent's ambivalence or resistance towards the HPV vaccine which the announcement approach could not address. </a:t>
            </a:r>
            <a:endParaRPr sz="1500">
              <a:solidFill>
                <a:schemeClr val="dk1"/>
              </a:solidFill>
              <a:latin typeface="Muli"/>
              <a:ea typeface="Muli"/>
              <a:cs typeface="Muli"/>
              <a:sym typeface="Muli"/>
            </a:endParaRPr>
          </a:p>
        </p:txBody>
      </p:sp>
      <p:sp>
        <p:nvSpPr>
          <p:cNvPr id="1123" name="Google Shape;1123;p182"/>
          <p:cNvSpPr/>
          <p:nvPr/>
        </p:nvSpPr>
        <p:spPr>
          <a:xfrm>
            <a:off x="4944467" y="297633"/>
            <a:ext cx="6738300" cy="2643900"/>
          </a:xfrm>
          <a:prstGeom prst="rect">
            <a:avLst/>
          </a:prstGeom>
          <a:solidFill>
            <a:srgbClr val="FFF2CC"/>
          </a:solidFill>
          <a:ln w="9525" cap="flat" cmpd="sng">
            <a:solidFill>
              <a:srgbClr val="D9EAD3"/>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Clr>
                <a:schemeClr val="dk1"/>
              </a:buClr>
              <a:buSzPts val="1500"/>
              <a:buFont typeface="Arial"/>
              <a:buNone/>
            </a:pPr>
            <a:r>
              <a:rPr lang="en-US" sz="1500" b="1">
                <a:solidFill>
                  <a:schemeClr val="dk1"/>
                </a:solidFill>
                <a:latin typeface="Muli"/>
                <a:ea typeface="Muli"/>
                <a:cs typeface="Muli"/>
                <a:sym typeface="Muli"/>
              </a:rPr>
              <a:t>Why that works: Behavioral Mechanisms at play</a:t>
            </a:r>
            <a:endParaRPr sz="1500" b="1">
              <a:solidFill>
                <a:schemeClr val="dk1"/>
              </a:solidFill>
              <a:latin typeface="Muli"/>
              <a:ea typeface="Muli"/>
              <a:cs typeface="Muli"/>
              <a:sym typeface="Muli"/>
            </a:endParaRPr>
          </a:p>
          <a:p>
            <a:pPr marL="0" lvl="0" indent="0" algn="l" rtl="0">
              <a:spcBef>
                <a:spcPts val="0"/>
              </a:spcBef>
              <a:spcAft>
                <a:spcPts val="0"/>
              </a:spcAft>
              <a:buClr>
                <a:schemeClr val="dk1"/>
              </a:buClr>
              <a:buSzPts val="1500"/>
              <a:buFont typeface="Arial"/>
              <a:buNone/>
            </a:pPr>
            <a:endParaRPr sz="1300" b="1">
              <a:solidFill>
                <a:srgbClr val="999999"/>
              </a:solidFill>
              <a:latin typeface="Muli"/>
              <a:ea typeface="Muli"/>
              <a:cs typeface="Muli"/>
              <a:sym typeface="Muli"/>
            </a:endParaRPr>
          </a:p>
          <a:p>
            <a:pPr marL="457200" lvl="0" indent="-323850" algn="l" rtl="0">
              <a:spcBef>
                <a:spcPts val="0"/>
              </a:spcBef>
              <a:spcAft>
                <a:spcPts val="0"/>
              </a:spcAft>
              <a:buClr>
                <a:schemeClr val="dk1"/>
              </a:buClr>
              <a:buSzPts val="1500"/>
              <a:buChar char="●"/>
            </a:pPr>
            <a:r>
              <a:rPr lang="en-US" sz="1500" b="1">
                <a:solidFill>
                  <a:schemeClr val="dk1"/>
                </a:solidFill>
                <a:latin typeface="Muli"/>
                <a:ea typeface="Muli"/>
                <a:cs typeface="Muli"/>
                <a:sym typeface="Muli"/>
              </a:rPr>
              <a:t>Transtheoretical Model  (Stages of Change theory)</a:t>
            </a:r>
            <a:r>
              <a:rPr lang="en-US" sz="1500">
                <a:solidFill>
                  <a:schemeClr val="dk1"/>
                </a:solidFill>
                <a:latin typeface="Muli"/>
                <a:ea typeface="Muli"/>
                <a:cs typeface="Muli"/>
                <a:sym typeface="Muli"/>
              </a:rPr>
              <a:t> - behavior change is a process rather than a single event. It is designed to minimize psychological reactance, which is the tendency to resist persuasion or change when an individual perceives their freedom or autonomy is threatened.</a:t>
            </a:r>
            <a:endParaRPr sz="1500">
              <a:solidFill>
                <a:schemeClr val="dk1"/>
              </a:solidFill>
              <a:latin typeface="Muli"/>
              <a:ea typeface="Muli"/>
              <a:cs typeface="Muli"/>
              <a:sym typeface="Muli"/>
            </a:endParaRPr>
          </a:p>
          <a:p>
            <a:pPr marL="457200" lvl="0" indent="-323850" algn="l" rtl="0">
              <a:spcBef>
                <a:spcPts val="0"/>
              </a:spcBef>
              <a:spcAft>
                <a:spcPts val="0"/>
              </a:spcAft>
              <a:buClr>
                <a:schemeClr val="dk1"/>
              </a:buClr>
              <a:buSzPts val="1500"/>
              <a:buChar char="●"/>
            </a:pPr>
            <a:r>
              <a:rPr lang="en-US" sz="1500" b="1">
                <a:solidFill>
                  <a:schemeClr val="dk1"/>
                </a:solidFill>
                <a:latin typeface="Muli"/>
                <a:ea typeface="Muli"/>
                <a:cs typeface="Muli"/>
                <a:sym typeface="Muli"/>
              </a:rPr>
              <a:t>Self determination theory:</a:t>
            </a:r>
            <a:r>
              <a:rPr lang="en-US" sz="1500">
                <a:solidFill>
                  <a:schemeClr val="dk1"/>
                </a:solidFill>
                <a:latin typeface="Muli"/>
                <a:ea typeface="Muli"/>
                <a:cs typeface="Muli"/>
                <a:sym typeface="Muli"/>
              </a:rPr>
              <a:t> By supporting autonomy and reducing confrontation, motivational interviewing promotes the individual's intrinsic motivation to change.</a:t>
            </a:r>
            <a:endParaRPr sz="1500">
              <a:solidFill>
                <a:schemeClr val="dk1"/>
              </a:solidFill>
              <a:latin typeface="Muli"/>
              <a:ea typeface="Muli"/>
              <a:cs typeface="Muli"/>
              <a:sym typeface="Muli"/>
            </a:endParaRPr>
          </a:p>
        </p:txBody>
      </p:sp>
      <p:sp>
        <p:nvSpPr>
          <p:cNvPr id="1124" name="Google Shape;1124;p182"/>
          <p:cNvSpPr/>
          <p:nvPr/>
        </p:nvSpPr>
        <p:spPr>
          <a:xfrm>
            <a:off x="492000" y="1895600"/>
            <a:ext cx="4291500" cy="4657200"/>
          </a:xfrm>
          <a:prstGeom prst="rect">
            <a:avLst/>
          </a:prstGeom>
          <a:solidFill>
            <a:srgbClr val="FFF2CC"/>
          </a:solidFill>
          <a:ln w="9525" cap="flat" cmpd="sng">
            <a:solidFill>
              <a:srgbClr val="FFF2C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r>
              <a:rPr lang="en-US" sz="1500" b="1">
                <a:solidFill>
                  <a:schemeClr val="dk1"/>
                </a:solidFill>
                <a:latin typeface="Muli"/>
                <a:ea typeface="Muli"/>
                <a:cs typeface="Muli"/>
                <a:sym typeface="Muli"/>
              </a:rPr>
              <a:t>Evidence</a:t>
            </a:r>
            <a:endParaRPr sz="1500" b="1">
              <a:solidFill>
                <a:schemeClr val="dk1"/>
              </a:solidFill>
              <a:latin typeface="Muli"/>
              <a:ea typeface="Muli"/>
              <a:cs typeface="Muli"/>
              <a:sym typeface="Muli"/>
            </a:endParaRPr>
          </a:p>
          <a:p>
            <a:pPr marL="0" lvl="0" indent="0" algn="l" rtl="0">
              <a:lnSpc>
                <a:spcPct val="100000"/>
              </a:lnSpc>
              <a:spcBef>
                <a:spcPts val="0"/>
              </a:spcBef>
              <a:spcAft>
                <a:spcPts val="0"/>
              </a:spcAft>
              <a:buClr>
                <a:schemeClr val="dk1"/>
              </a:buClr>
              <a:buSzPts val="1500"/>
              <a:buFont typeface="Arial"/>
              <a:buNone/>
            </a:pPr>
            <a:r>
              <a:rPr lang="en-US" sz="1500">
                <a:solidFill>
                  <a:schemeClr val="dk1"/>
                </a:solidFill>
                <a:latin typeface="Muli"/>
                <a:ea typeface="Muli"/>
                <a:cs typeface="Muli"/>
                <a:sym typeface="Muli"/>
              </a:rPr>
              <a:t>Using a Presumptive approach, followed by Motivational Interviewing if vaccine hesitancy was encountered is the preferred communication strategy</a:t>
            </a:r>
            <a:endParaRPr sz="1500">
              <a:solidFill>
                <a:schemeClr val="dk1"/>
              </a:solidFill>
              <a:latin typeface="Muli"/>
              <a:ea typeface="Muli"/>
              <a:cs typeface="Muli"/>
              <a:sym typeface="Muli"/>
            </a:endParaRPr>
          </a:p>
          <a:p>
            <a:pPr marL="0" lvl="0" indent="0" algn="l" rtl="0">
              <a:lnSpc>
                <a:spcPct val="100000"/>
              </a:lnSpc>
              <a:spcBef>
                <a:spcPts val="0"/>
              </a:spcBef>
              <a:spcAft>
                <a:spcPts val="0"/>
              </a:spcAft>
              <a:buClr>
                <a:schemeClr val="dk1"/>
              </a:buClr>
              <a:buSzPts val="1500"/>
              <a:buFont typeface="Arial"/>
              <a:buNone/>
            </a:pPr>
            <a:endParaRPr sz="1500">
              <a:solidFill>
                <a:schemeClr val="dk1"/>
              </a:solidFill>
              <a:latin typeface="Muli"/>
              <a:ea typeface="Muli"/>
              <a:cs typeface="Muli"/>
              <a:sym typeface="Muli"/>
            </a:endParaRPr>
          </a:p>
          <a:p>
            <a:pPr marL="0" marR="38100" lvl="0" indent="0" algn="l" rtl="0">
              <a:lnSpc>
                <a:spcPct val="100000"/>
              </a:lnSpc>
              <a:spcBef>
                <a:spcPts val="500"/>
              </a:spcBef>
              <a:spcAft>
                <a:spcPts val="0"/>
              </a:spcAft>
              <a:buClr>
                <a:schemeClr val="dk1"/>
              </a:buClr>
              <a:buSzPts val="1500"/>
              <a:buFont typeface="Arial"/>
              <a:buNone/>
            </a:pPr>
            <a:r>
              <a:rPr lang="en-US" sz="1500">
                <a:solidFill>
                  <a:schemeClr val="dk1"/>
                </a:solidFill>
                <a:latin typeface="Muli"/>
                <a:ea typeface="Muli"/>
                <a:cs typeface="Muli"/>
                <a:sym typeface="Muli"/>
              </a:rPr>
              <a:t>Communication training on Motivational Interviewing (MI) techniques improved providers' communication with HPV vaccine-hesitant parents and providers </a:t>
            </a:r>
            <a:endParaRPr sz="1500">
              <a:solidFill>
                <a:schemeClr val="dk1"/>
              </a:solidFill>
              <a:latin typeface="Muli"/>
              <a:ea typeface="Muli"/>
              <a:cs typeface="Muli"/>
              <a:sym typeface="Muli"/>
            </a:endParaRPr>
          </a:p>
          <a:p>
            <a:pPr marL="0" lvl="0" indent="0" algn="l" rtl="0">
              <a:lnSpc>
                <a:spcPct val="100000"/>
              </a:lnSpc>
              <a:spcBef>
                <a:spcPts val="0"/>
              </a:spcBef>
              <a:spcAft>
                <a:spcPts val="0"/>
              </a:spcAft>
              <a:buNone/>
            </a:pPr>
            <a:endParaRPr sz="1500">
              <a:solidFill>
                <a:schemeClr val="dk1"/>
              </a:solidFill>
              <a:latin typeface="Muli"/>
              <a:ea typeface="Muli"/>
              <a:cs typeface="Muli"/>
              <a:sym typeface="Muli"/>
            </a:endParaRPr>
          </a:p>
          <a:p>
            <a:pPr marL="0" lvl="0" indent="0" algn="l" rtl="0">
              <a:lnSpc>
                <a:spcPct val="100000"/>
              </a:lnSpc>
              <a:spcBef>
                <a:spcPts val="0"/>
              </a:spcBef>
              <a:spcAft>
                <a:spcPts val="0"/>
              </a:spcAft>
              <a:buNone/>
            </a:pPr>
            <a:r>
              <a:rPr lang="en-US" sz="1500">
                <a:solidFill>
                  <a:schemeClr val="dk1"/>
                </a:solidFill>
                <a:latin typeface="Muli"/>
                <a:ea typeface="Muli"/>
                <a:cs typeface="Muli"/>
                <a:sym typeface="Muli"/>
              </a:rPr>
              <a:t>Classifying parents into categories and then using tailored communication based on principles of MI could be useful.  For the vaccine hesitant group, building trust is essential through a respectful, non-judgmental approach that aims to elicit and address specific concerns. For refusers, the aim is to keep the consultation brief.</a:t>
            </a:r>
            <a:endParaRPr sz="1300">
              <a:solidFill>
                <a:schemeClr val="dk1"/>
              </a:solidFill>
              <a:latin typeface="Muli"/>
              <a:ea typeface="Muli"/>
              <a:cs typeface="Muli"/>
              <a:sym typeface="Muli"/>
            </a:endParaRPr>
          </a:p>
        </p:txBody>
      </p:sp>
      <p:sp>
        <p:nvSpPr>
          <p:cNvPr id="1125" name="Google Shape;1125;p182"/>
          <p:cNvSpPr/>
          <p:nvPr/>
        </p:nvSpPr>
        <p:spPr>
          <a:xfrm>
            <a:off x="4944475" y="3148200"/>
            <a:ext cx="6738300" cy="3404700"/>
          </a:xfrm>
          <a:prstGeom prst="rect">
            <a:avLst/>
          </a:prstGeom>
          <a:solidFill>
            <a:srgbClr val="FFF2C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US" sz="1500" b="1">
                <a:solidFill>
                  <a:schemeClr val="accent6"/>
                </a:solidFill>
                <a:latin typeface="Muli"/>
                <a:ea typeface="Muli"/>
                <a:cs typeface="Muli"/>
                <a:sym typeface="Muli"/>
              </a:rPr>
              <a:t>Some common barriers to keep in mind while addressing parents</a:t>
            </a:r>
            <a:endParaRPr sz="1500" b="1">
              <a:solidFill>
                <a:schemeClr val="accent6"/>
              </a:solidFill>
              <a:latin typeface="Muli"/>
              <a:ea typeface="Muli"/>
              <a:cs typeface="Muli"/>
              <a:sym typeface="Muli"/>
            </a:endParaRPr>
          </a:p>
          <a:p>
            <a:pPr marL="0" lvl="0" indent="0" algn="l" rtl="0">
              <a:spcBef>
                <a:spcPts val="0"/>
              </a:spcBef>
              <a:spcAft>
                <a:spcPts val="0"/>
              </a:spcAft>
              <a:buNone/>
            </a:pPr>
            <a:endParaRPr sz="1500" b="1">
              <a:solidFill>
                <a:srgbClr val="B7B7B7"/>
              </a:solidFill>
              <a:latin typeface="Muli"/>
              <a:ea typeface="Muli"/>
              <a:cs typeface="Muli"/>
              <a:sym typeface="Muli"/>
            </a:endParaRPr>
          </a:p>
          <a:p>
            <a:pPr marL="457200" lvl="0" indent="-323850" algn="l" rtl="0">
              <a:spcBef>
                <a:spcPts val="0"/>
              </a:spcBef>
              <a:spcAft>
                <a:spcPts val="0"/>
              </a:spcAft>
              <a:buSzPts val="1500"/>
              <a:buFont typeface="Muli"/>
              <a:buChar char="●"/>
            </a:pPr>
            <a:r>
              <a:rPr lang="en-US" sz="1500" b="1">
                <a:latin typeface="Muli"/>
                <a:ea typeface="Muli"/>
                <a:cs typeface="Muli"/>
                <a:sym typeface="Muli"/>
              </a:rPr>
              <a:t>Information overload</a:t>
            </a:r>
            <a:r>
              <a:rPr lang="en-US" sz="1500">
                <a:latin typeface="Muli"/>
                <a:ea typeface="Muli"/>
                <a:cs typeface="Muli"/>
                <a:sym typeface="Muli"/>
              </a:rPr>
              <a:t>: Parents can become overwhelmed by excessive or complex information about the HPV vaccine, making it difficult for them to process and make informed decisions.</a:t>
            </a:r>
            <a:endParaRPr sz="1500">
              <a:latin typeface="Muli"/>
              <a:ea typeface="Muli"/>
              <a:cs typeface="Muli"/>
              <a:sym typeface="Muli"/>
            </a:endParaRPr>
          </a:p>
          <a:p>
            <a:pPr marL="457200" lvl="0" indent="-323850" algn="l" rtl="0">
              <a:spcBef>
                <a:spcPts val="0"/>
              </a:spcBef>
              <a:spcAft>
                <a:spcPts val="0"/>
              </a:spcAft>
              <a:buSzPts val="1500"/>
              <a:buFont typeface="Muli"/>
              <a:buChar char="●"/>
            </a:pPr>
            <a:r>
              <a:rPr lang="en-US" sz="1500" b="1">
                <a:latin typeface="Muli"/>
                <a:ea typeface="Muli"/>
                <a:cs typeface="Muli"/>
                <a:sym typeface="Muli"/>
              </a:rPr>
              <a:t>Resistance to change</a:t>
            </a:r>
            <a:r>
              <a:rPr lang="en-US" sz="1500">
                <a:latin typeface="Muli"/>
                <a:ea typeface="Muli"/>
                <a:cs typeface="Muli"/>
                <a:sym typeface="Muli"/>
              </a:rPr>
              <a:t>: Some parents may have established beliefs or habits regarding vaccinations that make them resistant to adopting new practices or accepting new information about the HPV vaccine.</a:t>
            </a:r>
            <a:endParaRPr sz="1500">
              <a:latin typeface="Muli"/>
              <a:ea typeface="Muli"/>
              <a:cs typeface="Muli"/>
              <a:sym typeface="Muli"/>
            </a:endParaRPr>
          </a:p>
          <a:p>
            <a:pPr marL="457200" lvl="0" indent="-323850" algn="l" rtl="0">
              <a:spcBef>
                <a:spcPts val="0"/>
              </a:spcBef>
              <a:spcAft>
                <a:spcPts val="0"/>
              </a:spcAft>
              <a:buSzPts val="1500"/>
              <a:buFont typeface="Muli"/>
              <a:buChar char="●"/>
            </a:pPr>
            <a:r>
              <a:rPr lang="en-US" sz="1500" b="1">
                <a:latin typeface="Muli"/>
                <a:ea typeface="Muli"/>
                <a:cs typeface="Muli"/>
                <a:sym typeface="Muli"/>
              </a:rPr>
              <a:t>Time constraints</a:t>
            </a:r>
            <a:r>
              <a:rPr lang="en-US" sz="1500">
                <a:latin typeface="Muli"/>
                <a:ea typeface="Muli"/>
                <a:cs typeface="Muli"/>
                <a:sym typeface="Muli"/>
              </a:rPr>
              <a:t>: Motivational interviewing can take time. Parents might be hesitant to have conversation that was not pre-scheduled due to time constraints.</a:t>
            </a:r>
            <a:endParaRPr sz="1500">
              <a:latin typeface="Muli"/>
              <a:ea typeface="Muli"/>
              <a:cs typeface="Muli"/>
              <a:sym typeface="Muli"/>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0" name="Google Shape;1130;p183"/>
          <p:cNvSpPr txBox="1">
            <a:spLocks noGrp="1"/>
          </p:cNvSpPr>
          <p:nvPr>
            <p:ph type="title"/>
          </p:nvPr>
        </p:nvSpPr>
        <p:spPr>
          <a:xfrm>
            <a:off x="415600" y="364767"/>
            <a:ext cx="11360700" cy="76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From theory to practice: What elements will need to be contextualized for it to work? Questions to ask </a:t>
            </a:r>
            <a:endParaRPr/>
          </a:p>
          <a:p>
            <a:pPr marL="0" lvl="0" indent="0" algn="l" rtl="0">
              <a:spcBef>
                <a:spcPts val="0"/>
              </a:spcBef>
              <a:spcAft>
                <a:spcPts val="0"/>
              </a:spcAft>
              <a:buNone/>
            </a:pPr>
            <a:endParaRPr/>
          </a:p>
        </p:txBody>
      </p:sp>
      <p:sp>
        <p:nvSpPr>
          <p:cNvPr id="1131" name="Google Shape;1131;p183"/>
          <p:cNvSpPr txBox="1">
            <a:spLocks noGrp="1"/>
          </p:cNvSpPr>
          <p:nvPr>
            <p:ph type="body" idx="1"/>
          </p:nvPr>
        </p:nvSpPr>
        <p:spPr>
          <a:xfrm>
            <a:off x="415600" y="1841425"/>
            <a:ext cx="11360700" cy="4015800"/>
          </a:xfrm>
          <a:prstGeom prst="rect">
            <a:avLst/>
          </a:prstGeom>
          <a:solidFill>
            <a:srgbClr val="FFF2CC"/>
          </a:solidFill>
        </p:spPr>
        <p:txBody>
          <a:bodyPr spcFirstLastPara="1" wrap="square" lIns="91425" tIns="91425" rIns="91425" bIns="91425" anchor="t" anchorCtr="0">
            <a:noAutofit/>
          </a:bodyPr>
          <a:lstStyle/>
          <a:p>
            <a:pPr marL="609600" lvl="0" indent="0" algn="l" rtl="0">
              <a:lnSpc>
                <a:spcPct val="100000"/>
              </a:lnSpc>
              <a:spcBef>
                <a:spcPts val="0"/>
              </a:spcBef>
              <a:spcAft>
                <a:spcPts val="0"/>
              </a:spcAft>
              <a:buNone/>
            </a:pPr>
            <a:endParaRPr sz="1500" b="1">
              <a:solidFill>
                <a:schemeClr val="dk1"/>
              </a:solidFill>
              <a:latin typeface="Muli"/>
              <a:ea typeface="Muli"/>
              <a:cs typeface="Muli"/>
              <a:sym typeface="Muli"/>
            </a:endParaRPr>
          </a:p>
          <a:p>
            <a:pPr marL="609600" lvl="0" indent="-400050" algn="l" rtl="0">
              <a:lnSpc>
                <a:spcPct val="100000"/>
              </a:lnSpc>
              <a:spcBef>
                <a:spcPts val="0"/>
              </a:spcBef>
              <a:spcAft>
                <a:spcPts val="0"/>
              </a:spcAft>
              <a:buClr>
                <a:schemeClr val="dk1"/>
              </a:buClr>
              <a:buSzPts val="1500"/>
              <a:buFont typeface="Muli"/>
              <a:buAutoNum type="arabicPeriod"/>
            </a:pPr>
            <a:r>
              <a:rPr lang="en-US" sz="1500" b="1">
                <a:solidFill>
                  <a:schemeClr val="dk1"/>
                </a:solidFill>
                <a:latin typeface="Muli"/>
                <a:ea typeface="Muli"/>
                <a:cs typeface="Muli"/>
                <a:sym typeface="Muli"/>
              </a:rPr>
              <a:t>How can healthcare providers adjust their communication about the HPV vaccine based on their specialization (e.g., gynecologists vs. pediatricians), considering the differing comfort levels with discussing sensitive topics related to sexual health?</a:t>
            </a:r>
            <a:endParaRPr sz="1500" b="1">
              <a:solidFill>
                <a:schemeClr val="dk1"/>
              </a:solidFill>
              <a:latin typeface="Muli"/>
              <a:ea typeface="Muli"/>
              <a:cs typeface="Muli"/>
              <a:sym typeface="Muli"/>
            </a:endParaRPr>
          </a:p>
          <a:p>
            <a:pPr marL="609600" lvl="0" indent="0" algn="l" rtl="0">
              <a:lnSpc>
                <a:spcPct val="100000"/>
              </a:lnSpc>
              <a:spcBef>
                <a:spcPts val="0"/>
              </a:spcBef>
              <a:spcAft>
                <a:spcPts val="0"/>
              </a:spcAft>
              <a:buNone/>
            </a:pPr>
            <a:r>
              <a:rPr lang="en-US" sz="1500" i="1">
                <a:solidFill>
                  <a:schemeClr val="dk1"/>
                </a:solidFill>
              </a:rPr>
              <a:t>Understand who is best suited to deliver the message in a given context.</a:t>
            </a:r>
            <a:endParaRPr sz="1500" i="1">
              <a:solidFill>
                <a:schemeClr val="dk1"/>
              </a:solidFill>
            </a:endParaRPr>
          </a:p>
          <a:p>
            <a:pPr marL="609600" lvl="0" indent="0" algn="l" rtl="0">
              <a:lnSpc>
                <a:spcPct val="100000"/>
              </a:lnSpc>
              <a:spcBef>
                <a:spcPts val="0"/>
              </a:spcBef>
              <a:spcAft>
                <a:spcPts val="0"/>
              </a:spcAft>
              <a:buNone/>
            </a:pPr>
            <a:endParaRPr sz="1500">
              <a:solidFill>
                <a:schemeClr val="dk1"/>
              </a:solidFill>
            </a:endParaRPr>
          </a:p>
          <a:p>
            <a:pPr marL="609600" lvl="0" indent="-400050" algn="l" rtl="0">
              <a:lnSpc>
                <a:spcPct val="100000"/>
              </a:lnSpc>
              <a:spcBef>
                <a:spcPts val="0"/>
              </a:spcBef>
              <a:spcAft>
                <a:spcPts val="0"/>
              </a:spcAft>
              <a:buClr>
                <a:schemeClr val="dk1"/>
              </a:buClr>
              <a:buSzPts val="1500"/>
              <a:buFont typeface="Muli"/>
              <a:buAutoNum type="arabicPeriod"/>
            </a:pPr>
            <a:r>
              <a:rPr lang="en-US" sz="1500" b="1">
                <a:solidFill>
                  <a:schemeClr val="dk1"/>
                </a:solidFill>
                <a:latin typeface="Muli"/>
                <a:ea typeface="Muli"/>
                <a:cs typeface="Muli"/>
                <a:sym typeface="Muli"/>
              </a:rPr>
              <a:t>What is the typical time taken per appointment? </a:t>
            </a:r>
            <a:endParaRPr sz="1500" b="1">
              <a:solidFill>
                <a:schemeClr val="dk1"/>
              </a:solidFill>
              <a:latin typeface="Muli"/>
              <a:ea typeface="Muli"/>
              <a:cs typeface="Muli"/>
              <a:sym typeface="Muli"/>
            </a:endParaRPr>
          </a:p>
          <a:p>
            <a:pPr marL="609600" lvl="0" indent="0" algn="l" rtl="0">
              <a:lnSpc>
                <a:spcPct val="100000"/>
              </a:lnSpc>
              <a:spcBef>
                <a:spcPts val="0"/>
              </a:spcBef>
              <a:spcAft>
                <a:spcPts val="0"/>
              </a:spcAft>
              <a:buNone/>
            </a:pPr>
            <a:r>
              <a:rPr lang="en-US" sz="1500" i="1">
                <a:solidFill>
                  <a:schemeClr val="dk1"/>
                </a:solidFill>
              </a:rPr>
              <a:t>This will help in designing the MI structure accordingly. </a:t>
            </a:r>
            <a:endParaRPr sz="1500" i="1">
              <a:solidFill>
                <a:schemeClr val="dk1"/>
              </a:solidFill>
            </a:endParaRPr>
          </a:p>
          <a:p>
            <a:pPr marL="609600" lvl="0" indent="0" algn="l" rtl="0">
              <a:lnSpc>
                <a:spcPct val="100000"/>
              </a:lnSpc>
              <a:spcBef>
                <a:spcPts val="0"/>
              </a:spcBef>
              <a:spcAft>
                <a:spcPts val="0"/>
              </a:spcAft>
              <a:buNone/>
            </a:pPr>
            <a:endParaRPr sz="1500">
              <a:solidFill>
                <a:schemeClr val="dk1"/>
              </a:solidFill>
            </a:endParaRPr>
          </a:p>
          <a:p>
            <a:pPr marL="609600" lvl="0" indent="-400050" algn="l" rtl="0">
              <a:lnSpc>
                <a:spcPct val="100000"/>
              </a:lnSpc>
              <a:spcBef>
                <a:spcPts val="0"/>
              </a:spcBef>
              <a:spcAft>
                <a:spcPts val="0"/>
              </a:spcAft>
              <a:buClr>
                <a:schemeClr val="dk1"/>
              </a:buClr>
              <a:buSzPts val="1500"/>
              <a:buFont typeface="Muli"/>
              <a:buAutoNum type="arabicPeriod"/>
            </a:pPr>
            <a:r>
              <a:rPr lang="en-US" sz="1500" b="1">
                <a:solidFill>
                  <a:schemeClr val="dk1"/>
                </a:solidFill>
                <a:latin typeface="Muli"/>
                <a:ea typeface="Muli"/>
                <a:cs typeface="Muli"/>
                <a:sym typeface="Muli"/>
              </a:rPr>
              <a:t>What past experiences (hesitations) or cultural factors might influence parental attitudes towards adopting new vaccination practices, particularly concerning the HPV vaccine? What are the various levels of hesitancies that parents come with?</a:t>
            </a:r>
            <a:endParaRPr sz="1500" b="1">
              <a:solidFill>
                <a:schemeClr val="dk1"/>
              </a:solidFill>
              <a:latin typeface="Muli"/>
              <a:ea typeface="Muli"/>
              <a:cs typeface="Muli"/>
              <a:sym typeface="Muli"/>
            </a:endParaRPr>
          </a:p>
          <a:p>
            <a:pPr marL="609600" lvl="0" indent="0" algn="l" rtl="0">
              <a:lnSpc>
                <a:spcPct val="100000"/>
              </a:lnSpc>
              <a:spcBef>
                <a:spcPts val="0"/>
              </a:spcBef>
              <a:spcAft>
                <a:spcPts val="0"/>
              </a:spcAft>
              <a:buNone/>
            </a:pPr>
            <a:r>
              <a:rPr lang="en-US" sz="1500" i="1">
                <a:solidFill>
                  <a:schemeClr val="dk1"/>
                </a:solidFill>
              </a:rPr>
              <a:t>Once the different levels are known, classifying parents into categories and then using tailored communication based on principles of MI could be useful.  For the vaccine hesitant group, building trust is essential through a respectful, non-judgmental approach that aims to elicit and address specific concerns. For refusers, the aim is to keep the consultation brief.</a:t>
            </a:r>
            <a:endParaRPr sz="1500" i="1">
              <a:solidFill>
                <a:schemeClr val="dk1"/>
              </a:solidFill>
            </a:endParaRPr>
          </a:p>
          <a:p>
            <a:pPr marL="457200" lvl="0" indent="0" algn="l" rtl="0">
              <a:lnSpc>
                <a:spcPct val="100000"/>
              </a:lnSpc>
              <a:spcBef>
                <a:spcPts val="0"/>
              </a:spcBef>
              <a:spcAft>
                <a:spcPts val="0"/>
              </a:spcAft>
              <a:buNone/>
            </a:pPr>
            <a:endParaRPr sz="1500" b="1">
              <a:latin typeface="Muli"/>
              <a:ea typeface="Muli"/>
              <a:cs typeface="Muli"/>
              <a:sym typeface="Muli"/>
            </a:endParaRPr>
          </a:p>
          <a:p>
            <a:pPr marL="0" lvl="0" indent="0" algn="l" rtl="0">
              <a:spcBef>
                <a:spcPts val="0"/>
              </a:spcBef>
              <a:spcAft>
                <a:spcPts val="0"/>
              </a:spcAft>
              <a:buNone/>
            </a:pPr>
            <a:endParaRPr/>
          </a:p>
        </p:txBody>
      </p:sp>
      <p:sp>
        <p:nvSpPr>
          <p:cNvPr id="1132" name="Google Shape;1132;p183"/>
          <p:cNvSpPr/>
          <p:nvPr/>
        </p:nvSpPr>
        <p:spPr>
          <a:xfrm rot="5400000">
            <a:off x="6034350" y="-6034200"/>
            <a:ext cx="122100" cy="121905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
        <p:nvSpPr>
          <p:cNvPr id="1133" name="Google Shape;1133;p183"/>
          <p:cNvSpPr/>
          <p:nvPr/>
        </p:nvSpPr>
        <p:spPr>
          <a:xfrm>
            <a:off x="-12850" y="-100"/>
            <a:ext cx="103200" cy="68580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37"/>
        <p:cNvGrpSpPr/>
        <p:nvPr/>
      </p:nvGrpSpPr>
      <p:grpSpPr>
        <a:xfrm>
          <a:off x="0" y="0"/>
          <a:ext cx="0" cy="0"/>
          <a:chOff x="0" y="0"/>
          <a:chExt cx="0" cy="0"/>
        </a:xfrm>
      </p:grpSpPr>
      <p:sp>
        <p:nvSpPr>
          <p:cNvPr id="1138" name="Google Shape;1138;p184"/>
          <p:cNvSpPr txBox="1">
            <a:spLocks noGrp="1"/>
          </p:cNvSpPr>
          <p:nvPr>
            <p:ph type="title"/>
          </p:nvPr>
        </p:nvSpPr>
        <p:spPr>
          <a:xfrm>
            <a:off x="1362600" y="2602350"/>
            <a:ext cx="9363600" cy="16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t>Understanding nuances of communication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42"/>
        <p:cNvGrpSpPr/>
        <p:nvPr/>
      </p:nvGrpSpPr>
      <p:grpSpPr>
        <a:xfrm>
          <a:off x="0" y="0"/>
          <a:ext cx="0" cy="0"/>
          <a:chOff x="0" y="0"/>
          <a:chExt cx="0" cy="0"/>
        </a:xfrm>
      </p:grpSpPr>
      <p:sp>
        <p:nvSpPr>
          <p:cNvPr id="1143" name="Google Shape;1143;p185"/>
          <p:cNvSpPr txBox="1">
            <a:spLocks noGrp="1"/>
          </p:cNvSpPr>
          <p:nvPr>
            <p:ph type="body" idx="1"/>
          </p:nvPr>
        </p:nvSpPr>
        <p:spPr>
          <a:xfrm>
            <a:off x="2360150" y="1552400"/>
            <a:ext cx="2966100" cy="1501800"/>
          </a:xfrm>
          <a:prstGeom prst="rect">
            <a:avLst/>
          </a:prstGeom>
        </p:spPr>
        <p:txBody>
          <a:bodyPr spcFirstLastPara="1" wrap="square" lIns="91425" tIns="91425" rIns="91425" bIns="91425" anchor="t" anchorCtr="0">
            <a:noAutofit/>
          </a:bodyPr>
          <a:lstStyle/>
          <a:p>
            <a:pPr marL="0" marR="25400" lvl="0" indent="0" algn="l" rtl="0">
              <a:lnSpc>
                <a:spcPct val="119100"/>
              </a:lnSpc>
              <a:spcBef>
                <a:spcPts val="300"/>
              </a:spcBef>
              <a:spcAft>
                <a:spcPts val="0"/>
              </a:spcAft>
              <a:buNone/>
            </a:pPr>
            <a:r>
              <a:rPr lang="en-US" sz="1300">
                <a:solidFill>
                  <a:srgbClr val="353535"/>
                </a:solidFill>
              </a:rPr>
              <a:t>Key stakeholders interviewed to understand best practices in physician communication reported the</a:t>
            </a:r>
            <a:r>
              <a:rPr lang="en-US" sz="1300" b="1">
                <a:solidFill>
                  <a:srgbClr val="353535"/>
                </a:solidFill>
                <a:latin typeface="Muli"/>
                <a:ea typeface="Muli"/>
                <a:cs typeface="Muli"/>
                <a:sym typeface="Muli"/>
              </a:rPr>
              <a:t> need to distance HPV from sexual activity and focus on cancer prevention.</a:t>
            </a:r>
            <a:r>
              <a:rPr lang="en-US" sz="1300">
                <a:solidFill>
                  <a:srgbClr val="353535"/>
                </a:solidFill>
              </a:rPr>
              <a:t> </a:t>
            </a:r>
            <a:endParaRPr sz="2000">
              <a:solidFill>
                <a:schemeClr val="dk1"/>
              </a:solidFill>
            </a:endParaRPr>
          </a:p>
        </p:txBody>
      </p:sp>
      <p:sp>
        <p:nvSpPr>
          <p:cNvPr id="1144" name="Google Shape;1144;p185"/>
          <p:cNvSpPr txBox="1">
            <a:spLocks noGrp="1"/>
          </p:cNvSpPr>
          <p:nvPr>
            <p:ph type="body" idx="2"/>
          </p:nvPr>
        </p:nvSpPr>
        <p:spPr>
          <a:xfrm>
            <a:off x="2360150" y="3810000"/>
            <a:ext cx="2966100" cy="1501800"/>
          </a:xfrm>
          <a:prstGeom prst="rect">
            <a:avLst/>
          </a:prstGeom>
        </p:spPr>
        <p:txBody>
          <a:bodyPr spcFirstLastPara="1" wrap="square" lIns="91425" tIns="91425" rIns="91425" bIns="91425" anchor="t" anchorCtr="0">
            <a:noAutofit/>
          </a:bodyPr>
          <a:lstStyle/>
          <a:p>
            <a:pPr marL="0" marR="25400" lvl="0" indent="0" algn="l" rtl="0">
              <a:lnSpc>
                <a:spcPct val="119100"/>
              </a:lnSpc>
              <a:spcBef>
                <a:spcPts val="300"/>
              </a:spcBef>
              <a:spcAft>
                <a:spcPts val="0"/>
              </a:spcAft>
              <a:buNone/>
            </a:pPr>
            <a:r>
              <a:rPr lang="en-US" sz="1300">
                <a:solidFill>
                  <a:srgbClr val="353535"/>
                </a:solidFill>
              </a:rPr>
              <a:t>Improve association with cancers and away from sex </a:t>
            </a:r>
            <a:r>
              <a:rPr lang="en-US" sz="1300" b="1">
                <a:solidFill>
                  <a:srgbClr val="353535"/>
                </a:solidFill>
                <a:latin typeface="Muli"/>
                <a:ea typeface="Muli"/>
                <a:cs typeface="Muli"/>
                <a:sym typeface="Muli"/>
              </a:rPr>
              <a:t>Comparing cervical cancer with other cancers such as breast cancer </a:t>
            </a:r>
            <a:r>
              <a:rPr lang="en-US" sz="1300">
                <a:solidFill>
                  <a:srgbClr val="353535"/>
                </a:solidFill>
              </a:rPr>
              <a:t>can help improve its association with cancer </a:t>
            </a:r>
            <a:endParaRPr sz="2100">
              <a:solidFill>
                <a:schemeClr val="dk1"/>
              </a:solidFill>
            </a:endParaRPr>
          </a:p>
        </p:txBody>
      </p:sp>
      <p:sp>
        <p:nvSpPr>
          <p:cNvPr id="1145" name="Google Shape;1145;p185"/>
          <p:cNvSpPr txBox="1">
            <a:spLocks noGrp="1"/>
          </p:cNvSpPr>
          <p:nvPr>
            <p:ph type="body" idx="3"/>
          </p:nvPr>
        </p:nvSpPr>
        <p:spPr>
          <a:xfrm>
            <a:off x="6939900" y="1552400"/>
            <a:ext cx="2966100" cy="1501800"/>
          </a:xfrm>
          <a:prstGeom prst="rect">
            <a:avLst/>
          </a:prstGeom>
        </p:spPr>
        <p:txBody>
          <a:bodyPr spcFirstLastPara="1" wrap="square" lIns="91425" tIns="91425" rIns="91425" bIns="91425" anchor="t" anchorCtr="0">
            <a:noAutofit/>
          </a:bodyPr>
          <a:lstStyle/>
          <a:p>
            <a:pPr marL="0" marR="25400" lvl="0" indent="0" algn="l" rtl="0">
              <a:lnSpc>
                <a:spcPct val="119100"/>
              </a:lnSpc>
              <a:spcBef>
                <a:spcPts val="300"/>
              </a:spcBef>
              <a:spcAft>
                <a:spcPts val="0"/>
              </a:spcAft>
              <a:buNone/>
            </a:pPr>
            <a:r>
              <a:rPr lang="en-US" sz="1300" b="1">
                <a:solidFill>
                  <a:srgbClr val="353535"/>
                </a:solidFill>
                <a:latin typeface="Muli"/>
                <a:ea typeface="Muli"/>
                <a:cs typeface="Muli"/>
                <a:sym typeface="Muli"/>
              </a:rPr>
              <a:t>Girls do not need to be asked about sexual activity before giving the vaccine</a:t>
            </a:r>
            <a:r>
              <a:rPr lang="en-US" sz="1300">
                <a:solidFill>
                  <a:srgbClr val="353535"/>
                </a:solidFill>
              </a:rPr>
              <a:t>. Asking such a young population about this gives the wrong message and can </a:t>
            </a:r>
            <a:r>
              <a:rPr lang="en-US" sz="1300" b="1">
                <a:solidFill>
                  <a:srgbClr val="353535"/>
                </a:solidFill>
                <a:latin typeface="Muli"/>
                <a:ea typeface="Muli"/>
                <a:cs typeface="Muli"/>
                <a:sym typeface="Muli"/>
              </a:rPr>
              <a:t>create fear and mistrust.</a:t>
            </a:r>
            <a:endParaRPr sz="2100">
              <a:solidFill>
                <a:schemeClr val="dk1"/>
              </a:solidFill>
            </a:endParaRPr>
          </a:p>
        </p:txBody>
      </p:sp>
      <p:sp>
        <p:nvSpPr>
          <p:cNvPr id="1146" name="Google Shape;1146;p185"/>
          <p:cNvSpPr txBox="1">
            <a:spLocks noGrp="1"/>
          </p:cNvSpPr>
          <p:nvPr>
            <p:ph type="body" idx="4"/>
          </p:nvPr>
        </p:nvSpPr>
        <p:spPr>
          <a:xfrm>
            <a:off x="6939900" y="3810000"/>
            <a:ext cx="2966100" cy="150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300" b="1">
                <a:solidFill>
                  <a:srgbClr val="222222"/>
                </a:solidFill>
                <a:latin typeface="Muli"/>
                <a:ea typeface="Muli"/>
                <a:cs typeface="Muli"/>
                <a:sym typeface="Muli"/>
              </a:rPr>
              <a:t>Routinizing the Vaccine</a:t>
            </a:r>
            <a:r>
              <a:rPr lang="en-US" sz="1300">
                <a:solidFill>
                  <a:srgbClr val="222222"/>
                </a:solidFill>
              </a:rPr>
              <a:t> and treating HPV just like other vaccines like MMR and DTAP, gives it more strength and credibility, elevating the seriousness of HPV and encouraging more people to receive the vaccine </a:t>
            </a:r>
            <a:endParaRPr sz="2100">
              <a:solidFill>
                <a:schemeClr val="dk1"/>
              </a:solidFill>
            </a:endParaRPr>
          </a:p>
        </p:txBody>
      </p:sp>
      <p:sp>
        <p:nvSpPr>
          <p:cNvPr id="1147" name="Google Shape;1147;p185"/>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US"/>
              <a:t>19</a:t>
            </a:fld>
            <a:endParaRPr/>
          </a:p>
        </p:txBody>
      </p:sp>
      <p:sp>
        <p:nvSpPr>
          <p:cNvPr id="1148" name="Google Shape;1148;p185"/>
          <p:cNvSpPr txBox="1">
            <a:spLocks noGrp="1"/>
          </p:cNvSpPr>
          <p:nvPr>
            <p:ph type="title"/>
          </p:nvPr>
        </p:nvSpPr>
        <p:spPr>
          <a:xfrm>
            <a:off x="685800" y="533400"/>
            <a:ext cx="10845900" cy="60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Nuances of Communication: Things to keep in mind</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96"/>
        <p:cNvGrpSpPr/>
        <p:nvPr/>
      </p:nvGrpSpPr>
      <p:grpSpPr>
        <a:xfrm>
          <a:off x="0" y="0"/>
          <a:ext cx="0" cy="0"/>
          <a:chOff x="0" y="0"/>
          <a:chExt cx="0" cy="0"/>
        </a:xfrm>
      </p:grpSpPr>
      <p:sp>
        <p:nvSpPr>
          <p:cNvPr id="997" name="Google Shape;997;p168"/>
          <p:cNvSpPr txBox="1">
            <a:spLocks noGrp="1"/>
          </p:cNvSpPr>
          <p:nvPr>
            <p:ph type="title"/>
          </p:nvPr>
        </p:nvSpPr>
        <p:spPr>
          <a:xfrm>
            <a:off x="1362600" y="3009900"/>
            <a:ext cx="5545500" cy="838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t>Introduction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sp>
        <p:nvSpPr>
          <p:cNvPr id="1153" name="Google Shape;1153;p186"/>
          <p:cNvSpPr txBox="1">
            <a:spLocks noGrp="1"/>
          </p:cNvSpPr>
          <p:nvPr>
            <p:ph type="body" idx="1"/>
          </p:nvPr>
        </p:nvSpPr>
        <p:spPr>
          <a:xfrm>
            <a:off x="2360150" y="1552400"/>
            <a:ext cx="2966100" cy="1501800"/>
          </a:xfrm>
          <a:prstGeom prst="rect">
            <a:avLst/>
          </a:prstGeom>
        </p:spPr>
        <p:txBody>
          <a:bodyPr spcFirstLastPara="1" wrap="square" lIns="91425" tIns="91425" rIns="91425" bIns="91425" anchor="t" anchorCtr="0">
            <a:noAutofit/>
          </a:bodyPr>
          <a:lstStyle/>
          <a:p>
            <a:pPr marL="0" marR="25400" lvl="0" indent="0" algn="l" rtl="0">
              <a:lnSpc>
                <a:spcPct val="119100"/>
              </a:lnSpc>
              <a:spcBef>
                <a:spcPts val="300"/>
              </a:spcBef>
              <a:spcAft>
                <a:spcPts val="0"/>
              </a:spcAft>
              <a:buNone/>
            </a:pPr>
            <a:r>
              <a:rPr lang="en-US" sz="1300">
                <a:solidFill>
                  <a:srgbClr val="353535"/>
                </a:solidFill>
              </a:rPr>
              <a:t>Stakeholders interviewed to understand best practices on communication strategies identified</a:t>
            </a:r>
            <a:r>
              <a:rPr lang="en-US" sz="1300" b="1">
                <a:solidFill>
                  <a:srgbClr val="353535"/>
                </a:solidFill>
                <a:latin typeface="Muli"/>
                <a:ea typeface="Muli"/>
                <a:cs typeface="Muli"/>
                <a:sym typeface="Muli"/>
              </a:rPr>
              <a:t> appealing to the responsibility of parents to get their children vaccinated</a:t>
            </a:r>
            <a:r>
              <a:rPr lang="en-US" sz="1300">
                <a:solidFill>
                  <a:srgbClr val="353535"/>
                </a:solidFill>
              </a:rPr>
              <a:t> as a useful strategy</a:t>
            </a:r>
            <a:r>
              <a:rPr lang="en-US" sz="1300" b="1">
                <a:solidFill>
                  <a:srgbClr val="353535"/>
                </a:solidFill>
                <a:latin typeface="Muli"/>
                <a:ea typeface="Muli"/>
                <a:cs typeface="Muli"/>
                <a:sym typeface="Muli"/>
              </a:rPr>
              <a:t> </a:t>
            </a:r>
            <a:endParaRPr sz="1600">
              <a:solidFill>
                <a:srgbClr val="353535"/>
              </a:solidFill>
            </a:endParaRPr>
          </a:p>
        </p:txBody>
      </p:sp>
      <p:sp>
        <p:nvSpPr>
          <p:cNvPr id="1154" name="Google Shape;1154;p186"/>
          <p:cNvSpPr txBox="1">
            <a:spLocks noGrp="1"/>
          </p:cNvSpPr>
          <p:nvPr>
            <p:ph type="body" idx="2"/>
          </p:nvPr>
        </p:nvSpPr>
        <p:spPr>
          <a:xfrm>
            <a:off x="2360150" y="3810000"/>
            <a:ext cx="2966100" cy="1501800"/>
          </a:xfrm>
          <a:prstGeom prst="rect">
            <a:avLst/>
          </a:prstGeom>
        </p:spPr>
        <p:txBody>
          <a:bodyPr spcFirstLastPara="1" wrap="square" lIns="91425" tIns="91425" rIns="91425" bIns="91425" anchor="t" anchorCtr="0">
            <a:noAutofit/>
          </a:bodyPr>
          <a:lstStyle/>
          <a:p>
            <a:pPr marL="0" marR="25400" lvl="0" indent="0" algn="l" rtl="0">
              <a:lnSpc>
                <a:spcPct val="119100"/>
              </a:lnSpc>
              <a:spcBef>
                <a:spcPts val="300"/>
              </a:spcBef>
              <a:spcAft>
                <a:spcPts val="0"/>
              </a:spcAft>
              <a:buNone/>
            </a:pPr>
            <a:r>
              <a:rPr lang="en-US" sz="1300" b="1">
                <a:solidFill>
                  <a:srgbClr val="353535"/>
                </a:solidFill>
                <a:latin typeface="Muli"/>
                <a:ea typeface="Muli"/>
                <a:cs typeface="Muli"/>
                <a:sym typeface="Muli"/>
              </a:rPr>
              <a:t>First-hand experiences may resonate on a more personal level.</a:t>
            </a:r>
            <a:r>
              <a:rPr lang="en-US" sz="1300">
                <a:solidFill>
                  <a:srgbClr val="353535"/>
                </a:solidFill>
              </a:rPr>
              <a:t> Stories from cancer survivors, parents who have already vaccinated their children and peers who have received the vaccine were identified as potential vignettes to include. </a:t>
            </a:r>
            <a:endParaRPr sz="1600">
              <a:solidFill>
                <a:srgbClr val="353535"/>
              </a:solidFill>
            </a:endParaRPr>
          </a:p>
        </p:txBody>
      </p:sp>
      <p:sp>
        <p:nvSpPr>
          <p:cNvPr id="1155" name="Google Shape;1155;p186"/>
          <p:cNvSpPr txBox="1">
            <a:spLocks noGrp="1"/>
          </p:cNvSpPr>
          <p:nvPr>
            <p:ph type="body" idx="3"/>
          </p:nvPr>
        </p:nvSpPr>
        <p:spPr>
          <a:xfrm>
            <a:off x="6939900" y="1552400"/>
            <a:ext cx="2966100" cy="1501800"/>
          </a:xfrm>
          <a:prstGeom prst="rect">
            <a:avLst/>
          </a:prstGeom>
        </p:spPr>
        <p:txBody>
          <a:bodyPr spcFirstLastPara="1" wrap="square" lIns="91425" tIns="91425" rIns="91425" bIns="91425" anchor="t" anchorCtr="0">
            <a:noAutofit/>
          </a:bodyPr>
          <a:lstStyle/>
          <a:p>
            <a:pPr marL="0" marR="25400" lvl="0" indent="0" algn="l" rtl="0">
              <a:lnSpc>
                <a:spcPct val="119100"/>
              </a:lnSpc>
              <a:spcBef>
                <a:spcPts val="300"/>
              </a:spcBef>
              <a:spcAft>
                <a:spcPts val="0"/>
              </a:spcAft>
              <a:buNone/>
            </a:pPr>
            <a:r>
              <a:rPr lang="en-US" sz="1300" b="1">
                <a:solidFill>
                  <a:srgbClr val="353535"/>
                </a:solidFill>
                <a:latin typeface="Muli"/>
                <a:ea typeface="Muli"/>
                <a:cs typeface="Muli"/>
                <a:sym typeface="Muli"/>
              </a:rPr>
              <a:t>Highlighting </a:t>
            </a:r>
            <a:r>
              <a:rPr lang="en-US" sz="1300">
                <a:solidFill>
                  <a:srgbClr val="353535"/>
                </a:solidFill>
              </a:rPr>
              <a:t>that as a preventive measure, </a:t>
            </a:r>
            <a:r>
              <a:rPr lang="en-US" sz="1300" b="1">
                <a:solidFill>
                  <a:srgbClr val="353535"/>
                </a:solidFill>
                <a:latin typeface="Muli"/>
                <a:ea typeface="Muli"/>
                <a:cs typeface="Muli"/>
                <a:sym typeface="Muli"/>
              </a:rPr>
              <a:t>the HPV vaccine can reduce overall healthcare costs </a:t>
            </a:r>
            <a:r>
              <a:rPr lang="en-US" sz="1300">
                <a:solidFill>
                  <a:srgbClr val="353535"/>
                </a:solidFill>
              </a:rPr>
              <a:t>by reducing the need for cancer diagnostics and treatment.</a:t>
            </a:r>
            <a:r>
              <a:rPr lang="en-US" sz="1300" b="1">
                <a:solidFill>
                  <a:srgbClr val="353535"/>
                </a:solidFill>
                <a:latin typeface="Muli"/>
                <a:ea typeface="Muli"/>
                <a:cs typeface="Muli"/>
                <a:sym typeface="Muli"/>
              </a:rPr>
              <a:t> </a:t>
            </a:r>
            <a:endParaRPr sz="1300" b="1">
              <a:solidFill>
                <a:srgbClr val="353535"/>
              </a:solidFill>
              <a:latin typeface="Muli"/>
              <a:ea typeface="Muli"/>
              <a:cs typeface="Muli"/>
              <a:sym typeface="Muli"/>
            </a:endParaRPr>
          </a:p>
          <a:p>
            <a:pPr marL="0" marR="25400" lvl="0" indent="0" algn="l" rtl="0">
              <a:lnSpc>
                <a:spcPct val="119100"/>
              </a:lnSpc>
              <a:spcBef>
                <a:spcPts val="300"/>
              </a:spcBef>
              <a:spcAft>
                <a:spcPts val="0"/>
              </a:spcAft>
              <a:buNone/>
            </a:pPr>
            <a:endParaRPr sz="1300" b="1">
              <a:solidFill>
                <a:srgbClr val="353535"/>
              </a:solidFill>
              <a:latin typeface="Muli"/>
              <a:ea typeface="Muli"/>
              <a:cs typeface="Muli"/>
              <a:sym typeface="Muli"/>
            </a:endParaRPr>
          </a:p>
        </p:txBody>
      </p:sp>
      <p:sp>
        <p:nvSpPr>
          <p:cNvPr id="1156" name="Google Shape;1156;p186"/>
          <p:cNvSpPr txBox="1">
            <a:spLocks noGrp="1"/>
          </p:cNvSpPr>
          <p:nvPr>
            <p:ph type="body" idx="4"/>
          </p:nvPr>
        </p:nvSpPr>
        <p:spPr>
          <a:xfrm>
            <a:off x="6939900" y="3810000"/>
            <a:ext cx="2966100" cy="1501800"/>
          </a:xfrm>
          <a:prstGeom prst="rect">
            <a:avLst/>
          </a:prstGeom>
        </p:spPr>
        <p:txBody>
          <a:bodyPr spcFirstLastPara="1" wrap="square" lIns="91425" tIns="91425" rIns="91425" bIns="91425" anchor="t" anchorCtr="0">
            <a:noAutofit/>
          </a:bodyPr>
          <a:lstStyle/>
          <a:p>
            <a:pPr marL="0" marR="25400" lvl="0" indent="0" algn="l" rtl="0">
              <a:lnSpc>
                <a:spcPct val="119100"/>
              </a:lnSpc>
              <a:spcBef>
                <a:spcPts val="300"/>
              </a:spcBef>
              <a:spcAft>
                <a:spcPts val="0"/>
              </a:spcAft>
              <a:buNone/>
            </a:pPr>
            <a:r>
              <a:rPr lang="en-US" sz="1300" b="1">
                <a:solidFill>
                  <a:srgbClr val="353535"/>
                </a:solidFill>
                <a:latin typeface="Muli"/>
                <a:ea typeface="Muli"/>
                <a:cs typeface="Muli"/>
                <a:sym typeface="Muli"/>
              </a:rPr>
              <a:t>Sharing accurate information to build trust </a:t>
            </a:r>
            <a:r>
              <a:rPr lang="en-US" sz="1300">
                <a:solidFill>
                  <a:srgbClr val="353535"/>
                </a:solidFill>
              </a:rPr>
              <a:t>is important. There is a</a:t>
            </a:r>
            <a:r>
              <a:rPr lang="en-US" sz="1300" b="1">
                <a:solidFill>
                  <a:srgbClr val="353535"/>
                </a:solidFill>
                <a:latin typeface="Muli"/>
                <a:ea typeface="Muli"/>
                <a:cs typeface="Muli"/>
                <a:sym typeface="Muli"/>
              </a:rPr>
              <a:t> real need to say the vaccine is safe</a:t>
            </a:r>
            <a:r>
              <a:rPr lang="en-US" sz="1300">
                <a:solidFill>
                  <a:srgbClr val="353535"/>
                </a:solidFill>
              </a:rPr>
              <a:t>. Giving </a:t>
            </a:r>
            <a:r>
              <a:rPr lang="en-US" sz="1300" b="1">
                <a:solidFill>
                  <a:srgbClr val="353535"/>
                </a:solidFill>
                <a:latin typeface="Muli"/>
                <a:ea typeface="Muli"/>
                <a:cs typeface="Muli"/>
                <a:sym typeface="Muli"/>
              </a:rPr>
              <a:t>statistics about its effectiveness and speaking about positive stories can help </a:t>
            </a:r>
            <a:endParaRPr sz="1300" b="1">
              <a:solidFill>
                <a:srgbClr val="353535"/>
              </a:solidFill>
              <a:latin typeface="Muli"/>
              <a:ea typeface="Muli"/>
              <a:cs typeface="Muli"/>
              <a:sym typeface="Muli"/>
            </a:endParaRPr>
          </a:p>
          <a:p>
            <a:pPr marL="0" lvl="0" indent="0" algn="l" rtl="0">
              <a:spcBef>
                <a:spcPts val="0"/>
              </a:spcBef>
              <a:spcAft>
                <a:spcPts val="0"/>
              </a:spcAft>
              <a:buNone/>
            </a:pPr>
            <a:endParaRPr sz="1300" b="1">
              <a:solidFill>
                <a:srgbClr val="222222"/>
              </a:solidFill>
              <a:latin typeface="Muli"/>
              <a:ea typeface="Muli"/>
              <a:cs typeface="Muli"/>
              <a:sym typeface="Muli"/>
            </a:endParaRPr>
          </a:p>
        </p:txBody>
      </p:sp>
      <p:sp>
        <p:nvSpPr>
          <p:cNvPr id="1157" name="Google Shape;1157;p186"/>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US"/>
              <a:t>20</a:t>
            </a:fld>
            <a:endParaRPr/>
          </a:p>
        </p:txBody>
      </p:sp>
      <p:sp>
        <p:nvSpPr>
          <p:cNvPr id="1158" name="Google Shape;1158;p186"/>
          <p:cNvSpPr txBox="1">
            <a:spLocks noGrp="1"/>
          </p:cNvSpPr>
          <p:nvPr>
            <p:ph type="title"/>
          </p:nvPr>
        </p:nvSpPr>
        <p:spPr>
          <a:xfrm>
            <a:off x="685800" y="533400"/>
            <a:ext cx="10845900" cy="60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Nuances of Communication: Things to keep in mind</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62"/>
        <p:cNvGrpSpPr/>
        <p:nvPr/>
      </p:nvGrpSpPr>
      <p:grpSpPr>
        <a:xfrm>
          <a:off x="0" y="0"/>
          <a:ext cx="0" cy="0"/>
          <a:chOff x="0" y="0"/>
          <a:chExt cx="0" cy="0"/>
        </a:xfrm>
      </p:grpSpPr>
      <p:sp>
        <p:nvSpPr>
          <p:cNvPr id="1163" name="Google Shape;1163;p187"/>
          <p:cNvSpPr txBox="1">
            <a:spLocks noGrp="1"/>
          </p:cNvSpPr>
          <p:nvPr>
            <p:ph type="body" idx="1"/>
          </p:nvPr>
        </p:nvSpPr>
        <p:spPr>
          <a:xfrm>
            <a:off x="2360150" y="1552400"/>
            <a:ext cx="2966100" cy="1501800"/>
          </a:xfrm>
          <a:prstGeom prst="rect">
            <a:avLst/>
          </a:prstGeom>
        </p:spPr>
        <p:txBody>
          <a:bodyPr spcFirstLastPara="1" wrap="square" lIns="91425" tIns="91425" rIns="91425" bIns="91425" anchor="t" anchorCtr="0">
            <a:noAutofit/>
          </a:bodyPr>
          <a:lstStyle/>
          <a:p>
            <a:pPr marL="0" marR="25400" lvl="0" indent="0" algn="l" rtl="0">
              <a:lnSpc>
                <a:spcPct val="119100"/>
              </a:lnSpc>
              <a:spcBef>
                <a:spcPts val="300"/>
              </a:spcBef>
              <a:spcAft>
                <a:spcPts val="0"/>
              </a:spcAft>
              <a:buNone/>
            </a:pPr>
            <a:r>
              <a:rPr lang="en-US" sz="1300">
                <a:solidFill>
                  <a:srgbClr val="353535"/>
                </a:solidFill>
              </a:rPr>
              <a:t>Physicians in the US more often indicated that </a:t>
            </a:r>
            <a:r>
              <a:rPr lang="en-US" sz="1300" b="1">
                <a:solidFill>
                  <a:srgbClr val="353535"/>
                </a:solidFill>
                <a:latin typeface="Muli"/>
                <a:ea typeface="Muli"/>
                <a:cs typeface="Muli"/>
                <a:sym typeface="Muli"/>
              </a:rPr>
              <a:t>parents are receptive to a tone that is informative (76%) </a:t>
            </a:r>
            <a:r>
              <a:rPr lang="en-US" sz="1300">
                <a:solidFill>
                  <a:srgbClr val="353535"/>
                </a:solidFill>
              </a:rPr>
              <a:t>or nonjudgmental (44%) versus concerned (23%), warm (22%), or upbeat (13%)</a:t>
            </a:r>
            <a:endParaRPr sz="1300">
              <a:solidFill>
                <a:srgbClr val="353535"/>
              </a:solidFill>
            </a:endParaRPr>
          </a:p>
        </p:txBody>
      </p:sp>
      <p:sp>
        <p:nvSpPr>
          <p:cNvPr id="1164" name="Google Shape;1164;p187"/>
          <p:cNvSpPr txBox="1">
            <a:spLocks noGrp="1"/>
          </p:cNvSpPr>
          <p:nvPr>
            <p:ph type="body" idx="2"/>
          </p:nvPr>
        </p:nvSpPr>
        <p:spPr>
          <a:xfrm>
            <a:off x="2360150" y="3810000"/>
            <a:ext cx="2966100" cy="1501800"/>
          </a:xfrm>
          <a:prstGeom prst="rect">
            <a:avLst/>
          </a:prstGeom>
        </p:spPr>
        <p:txBody>
          <a:bodyPr spcFirstLastPara="1" wrap="square" lIns="91425" tIns="91425" rIns="91425" bIns="91425" anchor="t" anchorCtr="0">
            <a:noAutofit/>
          </a:bodyPr>
          <a:lstStyle/>
          <a:p>
            <a:pPr marL="0" marR="25400" lvl="0" indent="0" algn="l" rtl="0">
              <a:lnSpc>
                <a:spcPct val="119100"/>
              </a:lnSpc>
              <a:spcBef>
                <a:spcPts val="300"/>
              </a:spcBef>
              <a:spcAft>
                <a:spcPts val="0"/>
              </a:spcAft>
              <a:buNone/>
            </a:pPr>
            <a:r>
              <a:rPr lang="en-US" sz="1300">
                <a:solidFill>
                  <a:srgbClr val="353535"/>
                </a:solidFill>
              </a:rPr>
              <a:t> Being a </a:t>
            </a:r>
            <a:r>
              <a:rPr lang="en-US" sz="1300" b="1">
                <a:solidFill>
                  <a:srgbClr val="353535"/>
                </a:solidFill>
                <a:latin typeface="Muli"/>
                <a:ea typeface="Muli"/>
                <a:cs typeface="Muli"/>
                <a:sym typeface="Muli"/>
              </a:rPr>
              <a:t>strong and frequent recommender </a:t>
            </a:r>
            <a:r>
              <a:rPr lang="en-US" sz="1300">
                <a:solidFill>
                  <a:srgbClr val="353535"/>
                </a:solidFill>
              </a:rPr>
              <a:t>was positively associated with</a:t>
            </a:r>
            <a:r>
              <a:rPr lang="en-US" sz="1300" b="1">
                <a:solidFill>
                  <a:srgbClr val="353535"/>
                </a:solidFill>
                <a:latin typeface="Muli"/>
                <a:ea typeface="Muli"/>
                <a:cs typeface="Muli"/>
                <a:sym typeface="Muli"/>
              </a:rPr>
              <a:t> believing other gynecologists frequently recommended the vaccine</a:t>
            </a:r>
            <a:r>
              <a:rPr lang="en-US" sz="1300">
                <a:solidFill>
                  <a:srgbClr val="353535"/>
                </a:solidFill>
              </a:rPr>
              <a:t> [social norms],</a:t>
            </a:r>
            <a:endParaRPr sz="1300">
              <a:solidFill>
                <a:srgbClr val="353535"/>
              </a:solidFill>
            </a:endParaRPr>
          </a:p>
          <a:p>
            <a:pPr marL="0" marR="25400" lvl="0" indent="0" algn="l" rtl="0">
              <a:lnSpc>
                <a:spcPct val="119100"/>
              </a:lnSpc>
              <a:spcBef>
                <a:spcPts val="300"/>
              </a:spcBef>
              <a:spcAft>
                <a:spcPts val="0"/>
              </a:spcAft>
              <a:buNone/>
            </a:pPr>
            <a:endParaRPr sz="1300" b="1">
              <a:solidFill>
                <a:srgbClr val="353535"/>
              </a:solidFill>
              <a:latin typeface="Muli"/>
              <a:ea typeface="Muli"/>
              <a:cs typeface="Muli"/>
              <a:sym typeface="Muli"/>
            </a:endParaRPr>
          </a:p>
        </p:txBody>
      </p:sp>
      <p:sp>
        <p:nvSpPr>
          <p:cNvPr id="1165" name="Google Shape;1165;p187"/>
          <p:cNvSpPr txBox="1">
            <a:spLocks noGrp="1"/>
          </p:cNvSpPr>
          <p:nvPr>
            <p:ph type="body" idx="3"/>
          </p:nvPr>
        </p:nvSpPr>
        <p:spPr>
          <a:xfrm>
            <a:off x="6939900" y="1552400"/>
            <a:ext cx="2966100" cy="150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300" b="1">
                <a:latin typeface="Muli"/>
                <a:ea typeface="Muli"/>
                <a:cs typeface="Muli"/>
                <a:sym typeface="Muli"/>
              </a:rPr>
              <a:t>Sitting down with patients, taking time, asking them sincere questions, listening to them, acknowledging their points of view calmly and compassionately even when one does not agree, and then doing one’s best to tailor the most helpful message directly to them</a:t>
            </a:r>
            <a:r>
              <a:rPr lang="en-US" sz="1300"/>
              <a:t> could prove to be the most effective way of communicating with patients. </a:t>
            </a:r>
            <a:endParaRPr sz="1300"/>
          </a:p>
          <a:p>
            <a:pPr marL="0" marR="25400" lvl="0" indent="0" algn="l" rtl="0">
              <a:lnSpc>
                <a:spcPct val="119100"/>
              </a:lnSpc>
              <a:spcBef>
                <a:spcPts val="300"/>
              </a:spcBef>
              <a:spcAft>
                <a:spcPts val="0"/>
              </a:spcAft>
              <a:buNone/>
            </a:pPr>
            <a:endParaRPr sz="1300" b="1">
              <a:solidFill>
                <a:srgbClr val="353535"/>
              </a:solidFill>
              <a:latin typeface="Muli"/>
              <a:ea typeface="Muli"/>
              <a:cs typeface="Muli"/>
              <a:sym typeface="Muli"/>
            </a:endParaRPr>
          </a:p>
          <a:p>
            <a:pPr marL="0" marR="25400" lvl="0" indent="0" algn="l" rtl="0">
              <a:lnSpc>
                <a:spcPct val="119100"/>
              </a:lnSpc>
              <a:spcBef>
                <a:spcPts val="300"/>
              </a:spcBef>
              <a:spcAft>
                <a:spcPts val="0"/>
              </a:spcAft>
              <a:buNone/>
            </a:pPr>
            <a:endParaRPr sz="1300" b="1">
              <a:solidFill>
                <a:srgbClr val="353535"/>
              </a:solidFill>
              <a:latin typeface="Muli"/>
              <a:ea typeface="Muli"/>
              <a:cs typeface="Muli"/>
              <a:sym typeface="Muli"/>
            </a:endParaRPr>
          </a:p>
        </p:txBody>
      </p:sp>
      <p:sp>
        <p:nvSpPr>
          <p:cNvPr id="1166" name="Google Shape;1166;p187"/>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US"/>
              <a:t>21</a:t>
            </a:fld>
            <a:endParaRPr/>
          </a:p>
        </p:txBody>
      </p:sp>
      <p:sp>
        <p:nvSpPr>
          <p:cNvPr id="1167" name="Google Shape;1167;p187"/>
          <p:cNvSpPr txBox="1">
            <a:spLocks noGrp="1"/>
          </p:cNvSpPr>
          <p:nvPr>
            <p:ph type="title"/>
          </p:nvPr>
        </p:nvSpPr>
        <p:spPr>
          <a:xfrm>
            <a:off x="685800" y="533400"/>
            <a:ext cx="10845900" cy="60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Nuances of Communication: Things to keep in mind</a:t>
            </a:r>
            <a:endParaRPr/>
          </a:p>
        </p:txBody>
      </p:sp>
      <p:sp>
        <p:nvSpPr>
          <p:cNvPr id="1168" name="Google Shape;1168;p187"/>
          <p:cNvSpPr/>
          <p:nvPr/>
        </p:nvSpPr>
        <p:spPr>
          <a:xfrm>
            <a:off x="6052600" y="3770675"/>
            <a:ext cx="887400" cy="80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
              <a:ea typeface="Muli"/>
              <a:cs typeface="Muli"/>
              <a:sym typeface="Muli"/>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72"/>
        <p:cNvGrpSpPr/>
        <p:nvPr/>
      </p:nvGrpSpPr>
      <p:grpSpPr>
        <a:xfrm>
          <a:off x="0" y="0"/>
          <a:ext cx="0" cy="0"/>
          <a:chOff x="0" y="0"/>
          <a:chExt cx="0" cy="0"/>
        </a:xfrm>
      </p:grpSpPr>
      <p:sp>
        <p:nvSpPr>
          <p:cNvPr id="1173" name="Google Shape;1173;p188"/>
          <p:cNvSpPr txBox="1">
            <a:spLocks noGrp="1"/>
          </p:cNvSpPr>
          <p:nvPr>
            <p:ph type="title"/>
          </p:nvPr>
        </p:nvSpPr>
        <p:spPr>
          <a:xfrm>
            <a:off x="1362600" y="2602350"/>
            <a:ext cx="9363600" cy="16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t>Supplementary materials for healthcare providers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77"/>
        <p:cNvGrpSpPr/>
        <p:nvPr/>
      </p:nvGrpSpPr>
      <p:grpSpPr>
        <a:xfrm>
          <a:off x="0" y="0"/>
          <a:ext cx="0" cy="0"/>
          <a:chOff x="0" y="0"/>
          <a:chExt cx="0" cy="0"/>
        </a:xfrm>
      </p:grpSpPr>
      <p:sp>
        <p:nvSpPr>
          <p:cNvPr id="1178" name="Google Shape;1178;p189"/>
          <p:cNvSpPr txBox="1">
            <a:spLocks noGrp="1"/>
          </p:cNvSpPr>
          <p:nvPr>
            <p:ph type="title"/>
          </p:nvPr>
        </p:nvSpPr>
        <p:spPr>
          <a:xfrm>
            <a:off x="685800" y="533400"/>
            <a:ext cx="10845900" cy="60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Materials healthcare providers can use to communicate </a:t>
            </a:r>
            <a:endParaRPr/>
          </a:p>
          <a:p>
            <a:pPr marL="0" lvl="0" indent="0" algn="l" rtl="0">
              <a:spcBef>
                <a:spcPts val="0"/>
              </a:spcBef>
              <a:spcAft>
                <a:spcPts val="0"/>
              </a:spcAft>
              <a:buNone/>
            </a:pPr>
            <a:endParaRPr/>
          </a:p>
        </p:txBody>
      </p:sp>
      <p:sp>
        <p:nvSpPr>
          <p:cNvPr id="1179" name="Google Shape;1179;p189"/>
          <p:cNvSpPr txBox="1"/>
          <p:nvPr/>
        </p:nvSpPr>
        <p:spPr>
          <a:xfrm>
            <a:off x="280675" y="3116400"/>
            <a:ext cx="3864300" cy="1959900"/>
          </a:xfrm>
          <a:prstGeom prst="rect">
            <a:avLst/>
          </a:prstGeom>
          <a:noFill/>
          <a:ln>
            <a:noFill/>
          </a:ln>
        </p:spPr>
        <p:txBody>
          <a:bodyPr spcFirstLastPara="1" wrap="square" lIns="91425" tIns="91425" rIns="91425" bIns="91425" anchor="t" anchorCtr="0">
            <a:noAutofit/>
          </a:bodyPr>
          <a:lstStyle/>
          <a:p>
            <a:pPr marL="388620" marR="392430" lvl="0" indent="0" algn="ctr" rtl="0">
              <a:lnSpc>
                <a:spcPct val="119100"/>
              </a:lnSpc>
              <a:spcBef>
                <a:spcPts val="370"/>
              </a:spcBef>
              <a:spcAft>
                <a:spcPts val="0"/>
              </a:spcAft>
              <a:buNone/>
            </a:pPr>
            <a:r>
              <a:rPr lang="en-US" sz="1600">
                <a:solidFill>
                  <a:schemeClr val="dk2"/>
                </a:solidFill>
                <a:latin typeface="Muli"/>
                <a:ea typeface="Muli"/>
                <a:cs typeface="Muli"/>
                <a:sym typeface="Muli"/>
              </a:rPr>
              <a:t>Educational materials play a role in improving vaccination rates. Flip Charts are effective in group education sessions by using pictures and storytelling to convey messages clearly. </a:t>
            </a:r>
            <a:endParaRPr sz="1600">
              <a:solidFill>
                <a:schemeClr val="dk2"/>
              </a:solidFill>
              <a:latin typeface="Muli"/>
              <a:ea typeface="Muli"/>
              <a:cs typeface="Muli"/>
              <a:sym typeface="Muli"/>
            </a:endParaRPr>
          </a:p>
          <a:p>
            <a:pPr marL="388620" marR="392430" lvl="0" indent="0" algn="ctr" rtl="0">
              <a:lnSpc>
                <a:spcPct val="119100"/>
              </a:lnSpc>
              <a:spcBef>
                <a:spcPts val="370"/>
              </a:spcBef>
              <a:spcAft>
                <a:spcPts val="0"/>
              </a:spcAft>
              <a:buNone/>
            </a:pPr>
            <a:endParaRPr sz="2000">
              <a:solidFill>
                <a:schemeClr val="dk2"/>
              </a:solidFill>
              <a:latin typeface="Muli"/>
              <a:ea typeface="Muli"/>
              <a:cs typeface="Muli"/>
              <a:sym typeface="Muli"/>
            </a:endParaRPr>
          </a:p>
        </p:txBody>
      </p:sp>
      <p:sp>
        <p:nvSpPr>
          <p:cNvPr id="1180" name="Google Shape;1180;p189"/>
          <p:cNvSpPr txBox="1"/>
          <p:nvPr/>
        </p:nvSpPr>
        <p:spPr>
          <a:xfrm>
            <a:off x="4145000" y="3116400"/>
            <a:ext cx="3800100" cy="2204700"/>
          </a:xfrm>
          <a:prstGeom prst="rect">
            <a:avLst/>
          </a:prstGeom>
          <a:noFill/>
          <a:ln>
            <a:noFill/>
          </a:ln>
        </p:spPr>
        <p:txBody>
          <a:bodyPr spcFirstLastPara="1" wrap="square" lIns="91425" tIns="91425" rIns="91425" bIns="91425" anchor="t" anchorCtr="0">
            <a:noAutofit/>
          </a:bodyPr>
          <a:lstStyle/>
          <a:p>
            <a:pPr marL="388620" marR="392430" lvl="0" indent="0" algn="ctr" rtl="0">
              <a:lnSpc>
                <a:spcPct val="119100"/>
              </a:lnSpc>
              <a:spcBef>
                <a:spcPts val="370"/>
              </a:spcBef>
              <a:spcAft>
                <a:spcPts val="0"/>
              </a:spcAft>
              <a:buNone/>
            </a:pPr>
            <a:r>
              <a:rPr lang="en-US" sz="1600">
                <a:solidFill>
                  <a:schemeClr val="dk2"/>
                </a:solidFill>
                <a:latin typeface="Muli"/>
                <a:ea typeface="Muli"/>
                <a:cs typeface="Muli"/>
                <a:sym typeface="Muli"/>
              </a:rPr>
              <a:t>Customized HPV Vaccine Fact Sheets, designed for vaccine-hesitant parents, improve vaccination rates when combined with a presumptive approach and motivational interviewing.</a:t>
            </a:r>
            <a:endParaRPr sz="1600"/>
          </a:p>
        </p:txBody>
      </p:sp>
      <p:sp>
        <p:nvSpPr>
          <p:cNvPr id="1181" name="Google Shape;1181;p189"/>
          <p:cNvSpPr txBox="1"/>
          <p:nvPr/>
        </p:nvSpPr>
        <p:spPr>
          <a:xfrm>
            <a:off x="7945100" y="3116400"/>
            <a:ext cx="3537900" cy="2411400"/>
          </a:xfrm>
          <a:prstGeom prst="rect">
            <a:avLst/>
          </a:prstGeom>
          <a:noFill/>
          <a:ln>
            <a:noFill/>
          </a:ln>
        </p:spPr>
        <p:txBody>
          <a:bodyPr spcFirstLastPara="1" wrap="square" lIns="91425" tIns="91425" rIns="91425" bIns="91425" anchor="t" anchorCtr="0">
            <a:noAutofit/>
          </a:bodyPr>
          <a:lstStyle/>
          <a:p>
            <a:pPr marL="388620" marR="392430" lvl="0" indent="0" algn="ctr" rtl="0">
              <a:lnSpc>
                <a:spcPct val="119100"/>
              </a:lnSpc>
              <a:spcBef>
                <a:spcPts val="370"/>
              </a:spcBef>
              <a:spcAft>
                <a:spcPts val="0"/>
              </a:spcAft>
              <a:buNone/>
            </a:pPr>
            <a:r>
              <a:rPr lang="en-US" sz="1600">
                <a:solidFill>
                  <a:schemeClr val="dk2"/>
                </a:solidFill>
                <a:latin typeface="Muli"/>
                <a:ea typeface="Muli"/>
                <a:cs typeface="Muli"/>
                <a:sym typeface="Muli"/>
              </a:rPr>
              <a:t>Brochures, providing simple information and prevention messages, can be taken home, shared with family, and displayed in healthcare facilities to facilitate discussions and reinforce key messages.</a:t>
            </a:r>
            <a:endParaRPr sz="1600">
              <a:solidFill>
                <a:schemeClr val="dk2"/>
              </a:solidFill>
              <a:latin typeface="Muli"/>
              <a:ea typeface="Muli"/>
              <a:cs typeface="Muli"/>
              <a:sym typeface="Muli"/>
            </a:endParaRPr>
          </a:p>
          <a:p>
            <a:pPr marL="388620" marR="392430" lvl="0" indent="0" algn="ctr" rtl="0">
              <a:lnSpc>
                <a:spcPct val="119100"/>
              </a:lnSpc>
              <a:spcBef>
                <a:spcPts val="370"/>
              </a:spcBef>
              <a:spcAft>
                <a:spcPts val="0"/>
              </a:spcAft>
              <a:buNone/>
            </a:pPr>
            <a:endParaRPr sz="2000">
              <a:solidFill>
                <a:schemeClr val="dk2"/>
              </a:solidFill>
              <a:latin typeface="Muli"/>
              <a:ea typeface="Muli"/>
              <a:cs typeface="Muli"/>
              <a:sym typeface="Muli"/>
            </a:endParaRPr>
          </a:p>
        </p:txBody>
      </p:sp>
      <p:cxnSp>
        <p:nvCxnSpPr>
          <p:cNvPr id="1182" name="Google Shape;1182;p189"/>
          <p:cNvCxnSpPr/>
          <p:nvPr/>
        </p:nvCxnSpPr>
        <p:spPr>
          <a:xfrm>
            <a:off x="4145000" y="1651050"/>
            <a:ext cx="0" cy="3767100"/>
          </a:xfrm>
          <a:prstGeom prst="straightConnector1">
            <a:avLst/>
          </a:prstGeom>
          <a:noFill/>
          <a:ln w="19050" cap="flat" cmpd="sng">
            <a:solidFill>
              <a:schemeClr val="dk2"/>
            </a:solidFill>
            <a:prstDash val="dot"/>
            <a:round/>
            <a:headEnd type="none" w="med" len="med"/>
            <a:tailEnd type="none" w="med" len="med"/>
          </a:ln>
        </p:spPr>
      </p:cxnSp>
      <p:cxnSp>
        <p:nvCxnSpPr>
          <p:cNvPr id="1183" name="Google Shape;1183;p189"/>
          <p:cNvCxnSpPr/>
          <p:nvPr/>
        </p:nvCxnSpPr>
        <p:spPr>
          <a:xfrm>
            <a:off x="7944850" y="1651050"/>
            <a:ext cx="0" cy="3767100"/>
          </a:xfrm>
          <a:prstGeom prst="straightConnector1">
            <a:avLst/>
          </a:prstGeom>
          <a:noFill/>
          <a:ln w="19050" cap="flat" cmpd="sng">
            <a:solidFill>
              <a:schemeClr val="dk2"/>
            </a:solidFill>
            <a:prstDash val="dot"/>
            <a:round/>
            <a:headEnd type="none" w="med" len="med"/>
            <a:tailEnd type="none" w="med" len="med"/>
          </a:ln>
        </p:spPr>
      </p:cxnSp>
      <p:grpSp>
        <p:nvGrpSpPr>
          <p:cNvPr id="1184" name="Google Shape;1184;p189"/>
          <p:cNvGrpSpPr/>
          <p:nvPr/>
        </p:nvGrpSpPr>
        <p:grpSpPr>
          <a:xfrm>
            <a:off x="5647360" y="2135098"/>
            <a:ext cx="795380" cy="768359"/>
            <a:chOff x="6167350" y="2672800"/>
            <a:chExt cx="297750" cy="295375"/>
          </a:xfrm>
        </p:grpSpPr>
        <p:sp>
          <p:nvSpPr>
            <p:cNvPr id="1185" name="Google Shape;1185;p189"/>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89"/>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89"/>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89"/>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89"/>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 name="Google Shape;1190;p189"/>
          <p:cNvGrpSpPr/>
          <p:nvPr/>
        </p:nvGrpSpPr>
        <p:grpSpPr>
          <a:xfrm>
            <a:off x="9322545" y="2154423"/>
            <a:ext cx="783010" cy="729709"/>
            <a:chOff x="-4211975" y="2783850"/>
            <a:chExt cx="291450" cy="274100"/>
          </a:xfrm>
        </p:grpSpPr>
        <p:sp>
          <p:nvSpPr>
            <p:cNvPr id="1191" name="Google Shape;1191;p189"/>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89"/>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89"/>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 name="Google Shape;1194;p189"/>
          <p:cNvSpPr/>
          <p:nvPr/>
        </p:nvSpPr>
        <p:spPr>
          <a:xfrm>
            <a:off x="1831752" y="2154424"/>
            <a:ext cx="762039" cy="729712"/>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98"/>
        <p:cNvGrpSpPr/>
        <p:nvPr/>
      </p:nvGrpSpPr>
      <p:grpSpPr>
        <a:xfrm>
          <a:off x="0" y="0"/>
          <a:ext cx="0" cy="0"/>
          <a:chOff x="0" y="0"/>
          <a:chExt cx="0" cy="0"/>
        </a:xfrm>
      </p:grpSpPr>
      <p:sp>
        <p:nvSpPr>
          <p:cNvPr id="1199" name="Google Shape;1199;p190"/>
          <p:cNvSpPr txBox="1">
            <a:spLocks noGrp="1"/>
          </p:cNvSpPr>
          <p:nvPr>
            <p:ph type="title"/>
          </p:nvPr>
        </p:nvSpPr>
        <p:spPr>
          <a:xfrm>
            <a:off x="415600" y="593367"/>
            <a:ext cx="11360700" cy="76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Speaking Points on the HPV Vaccine </a:t>
            </a:r>
            <a:endParaRPr/>
          </a:p>
          <a:p>
            <a:pPr marL="0" lvl="0" indent="0" algn="l" rtl="0">
              <a:spcBef>
                <a:spcPts val="0"/>
              </a:spcBef>
              <a:spcAft>
                <a:spcPts val="0"/>
              </a:spcAft>
              <a:buNone/>
            </a:pPr>
            <a:r>
              <a:rPr lang="en-US"/>
              <a:t>American Academy of Pediatrics. (2023)</a:t>
            </a:r>
            <a:endParaRPr/>
          </a:p>
          <a:p>
            <a:pPr marL="0" lvl="0" indent="0" algn="l" rtl="0">
              <a:spcBef>
                <a:spcPts val="0"/>
              </a:spcBef>
              <a:spcAft>
                <a:spcPts val="0"/>
              </a:spcAft>
              <a:buNone/>
            </a:pPr>
            <a:endParaRPr/>
          </a:p>
        </p:txBody>
      </p:sp>
      <p:sp>
        <p:nvSpPr>
          <p:cNvPr id="1200" name="Google Shape;1200;p190"/>
          <p:cNvSpPr txBox="1">
            <a:spLocks noGrp="1"/>
          </p:cNvSpPr>
          <p:nvPr>
            <p:ph type="body" idx="1"/>
          </p:nvPr>
        </p:nvSpPr>
        <p:spPr>
          <a:xfrm>
            <a:off x="415600" y="2070033"/>
            <a:ext cx="11360700" cy="45552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US" dirty="0"/>
              <a:t>About HPV: Types of cancers it causes, who does it affect, how does it spread, how common it is</a:t>
            </a:r>
            <a:endParaRPr dirty="0"/>
          </a:p>
          <a:p>
            <a:pPr marL="457200" lvl="0" indent="-342900" algn="l" rtl="0">
              <a:spcBef>
                <a:spcPts val="0"/>
              </a:spcBef>
              <a:spcAft>
                <a:spcPts val="0"/>
              </a:spcAft>
              <a:buSzPts val="1800"/>
              <a:buChar char="■"/>
            </a:pPr>
            <a:r>
              <a:rPr lang="en-US" dirty="0"/>
              <a:t>Why Vaccinate against it?</a:t>
            </a:r>
            <a:endParaRPr dirty="0"/>
          </a:p>
          <a:p>
            <a:pPr marL="457200" lvl="0" indent="-342900" algn="l" rtl="0">
              <a:spcBef>
                <a:spcPts val="0"/>
              </a:spcBef>
              <a:spcAft>
                <a:spcPts val="0"/>
              </a:spcAft>
              <a:buSzPts val="1800"/>
              <a:buChar char="■"/>
            </a:pPr>
            <a:r>
              <a:rPr lang="en-US" dirty="0"/>
              <a:t>Why give it to 9-12 year olds?</a:t>
            </a:r>
            <a:endParaRPr dirty="0"/>
          </a:p>
          <a:p>
            <a:pPr marL="457200" lvl="0" indent="-342900" algn="l" rtl="0">
              <a:spcBef>
                <a:spcPts val="0"/>
              </a:spcBef>
              <a:spcAft>
                <a:spcPts val="0"/>
              </a:spcAft>
              <a:buSzPts val="1800"/>
              <a:buChar char="■"/>
            </a:pPr>
            <a:r>
              <a:rPr lang="en-US" dirty="0"/>
              <a:t>Common side-effects of the vaccine</a:t>
            </a:r>
            <a:endParaRPr dirty="0"/>
          </a:p>
          <a:p>
            <a:pPr marL="457200" lvl="0" indent="-342900" algn="l" rtl="0">
              <a:spcBef>
                <a:spcPts val="0"/>
              </a:spcBef>
              <a:spcAft>
                <a:spcPts val="0"/>
              </a:spcAft>
              <a:buSzPts val="1800"/>
              <a:buChar char="■"/>
            </a:pPr>
            <a:r>
              <a:rPr lang="en-US" dirty="0"/>
              <a:t>Dosing schedule</a:t>
            </a:r>
            <a:endParaRPr dirty="0"/>
          </a:p>
          <a:p>
            <a:pPr marL="457200" lvl="0" indent="-342900" algn="l" rtl="0">
              <a:spcBef>
                <a:spcPts val="0"/>
              </a:spcBef>
              <a:spcAft>
                <a:spcPts val="0"/>
              </a:spcAft>
              <a:buSzPts val="1800"/>
              <a:buChar char="■"/>
            </a:pPr>
            <a:r>
              <a:rPr lang="en-US" dirty="0"/>
              <a:t>Potency of the HPV vaccine, and how the vaccine works</a:t>
            </a:r>
            <a:endParaRPr dirty="0"/>
          </a:p>
          <a:p>
            <a:pPr marL="0" lvl="0" indent="0" algn="l" rtl="0">
              <a:spcBef>
                <a:spcPts val="0"/>
              </a:spcBef>
              <a:spcAft>
                <a:spcPts val="0"/>
              </a:spcAft>
              <a:buNone/>
            </a:pP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b="1" i="1" dirty="0">
                <a:solidFill>
                  <a:schemeClr val="dk2"/>
                </a:solidFill>
                <a:latin typeface="Muli"/>
                <a:ea typeface="Muli"/>
                <a:cs typeface="Muli"/>
                <a:sym typeface="Muli"/>
              </a:rPr>
              <a:t>Use of infographics along with the speaking points is an effective way to introduce the vaccine.</a:t>
            </a:r>
            <a:endParaRPr b="1" i="1" dirty="0">
              <a:solidFill>
                <a:schemeClr val="dk2"/>
              </a:solidFill>
              <a:latin typeface="Muli"/>
              <a:ea typeface="Muli"/>
              <a:cs typeface="Muli"/>
              <a:sym typeface="Muli"/>
            </a:endParaRPr>
          </a:p>
          <a:p>
            <a:pPr marL="0" lvl="0" indent="0" algn="l" rtl="0">
              <a:spcBef>
                <a:spcPts val="0"/>
              </a:spcBef>
              <a:spcAft>
                <a:spcPts val="0"/>
              </a:spcAft>
              <a:buNone/>
            </a:pPr>
            <a:endParaRPr dirty="0"/>
          </a:p>
        </p:txBody>
      </p:sp>
      <p:sp>
        <p:nvSpPr>
          <p:cNvPr id="1201" name="Google Shape;1201;p190"/>
          <p:cNvSpPr txBox="1">
            <a:spLocks noGrp="1"/>
          </p:cNvSpPr>
          <p:nvPr>
            <p:ph type="sldNum" idx="12"/>
          </p:nvPr>
        </p:nvSpPr>
        <p:spPr>
          <a:xfrm>
            <a:off x="11296610" y="6217622"/>
            <a:ext cx="731700" cy="52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US"/>
              <a:t>24</a:t>
            </a:fld>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1206" name="Google Shape;1206;p191"/>
          <p:cNvSpPr txBox="1">
            <a:spLocks noGrp="1"/>
          </p:cNvSpPr>
          <p:nvPr>
            <p:ph type="title"/>
          </p:nvPr>
        </p:nvSpPr>
        <p:spPr>
          <a:xfrm>
            <a:off x="415600" y="593367"/>
            <a:ext cx="11360700" cy="76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Frameworks for effective communication with parents</a:t>
            </a:r>
            <a:endParaRPr/>
          </a:p>
          <a:p>
            <a:pPr marL="0" lvl="0" indent="0" algn="l" rtl="0">
              <a:spcBef>
                <a:spcPts val="0"/>
              </a:spcBef>
              <a:spcAft>
                <a:spcPts val="0"/>
              </a:spcAft>
              <a:buNone/>
            </a:pPr>
            <a:endParaRPr/>
          </a:p>
        </p:txBody>
      </p:sp>
      <p:cxnSp>
        <p:nvCxnSpPr>
          <p:cNvPr id="1207" name="Google Shape;1207;p191"/>
          <p:cNvCxnSpPr/>
          <p:nvPr/>
        </p:nvCxnSpPr>
        <p:spPr>
          <a:xfrm>
            <a:off x="5739561" y="2007303"/>
            <a:ext cx="17400" cy="3069600"/>
          </a:xfrm>
          <a:prstGeom prst="straightConnector1">
            <a:avLst/>
          </a:prstGeom>
          <a:noFill/>
          <a:ln w="9525" cap="flat" cmpd="sng">
            <a:solidFill>
              <a:srgbClr val="0033A1"/>
            </a:solidFill>
            <a:prstDash val="solid"/>
            <a:round/>
            <a:headEnd type="none" w="med" len="med"/>
            <a:tailEnd type="none" w="med" len="med"/>
          </a:ln>
        </p:spPr>
      </p:cxnSp>
      <p:sp>
        <p:nvSpPr>
          <p:cNvPr id="1208" name="Google Shape;1208;p191"/>
          <p:cNvSpPr txBox="1"/>
          <p:nvPr/>
        </p:nvSpPr>
        <p:spPr>
          <a:xfrm>
            <a:off x="666775" y="1691945"/>
            <a:ext cx="4733400" cy="4692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100"/>
              </a:spcBef>
              <a:spcAft>
                <a:spcPts val="0"/>
              </a:spcAft>
              <a:buNone/>
            </a:pPr>
            <a:r>
              <a:rPr lang="en-US" sz="1800" b="1">
                <a:solidFill>
                  <a:srgbClr val="0D0D0D"/>
                </a:solidFill>
                <a:latin typeface="Muli"/>
                <a:ea typeface="Muli"/>
                <a:cs typeface="Muli"/>
                <a:sym typeface="Muli"/>
              </a:rPr>
              <a:t>The AIMS method</a:t>
            </a:r>
            <a:r>
              <a:rPr lang="en-US" sz="1800">
                <a:solidFill>
                  <a:srgbClr val="0D0D0D"/>
                </a:solidFill>
                <a:latin typeface="Muli"/>
                <a:ea typeface="Muli"/>
                <a:cs typeface="Muli"/>
                <a:sym typeface="Muli"/>
              </a:rPr>
              <a:t> (</a:t>
            </a:r>
            <a:r>
              <a:rPr lang="en-US" sz="1800" b="1">
                <a:solidFill>
                  <a:srgbClr val="0D0D0D"/>
                </a:solidFill>
                <a:latin typeface="Muli"/>
                <a:ea typeface="Muli"/>
                <a:cs typeface="Muli"/>
                <a:sym typeface="Muli"/>
              </a:rPr>
              <a:t>A</a:t>
            </a:r>
            <a:r>
              <a:rPr lang="en-US" sz="1800">
                <a:solidFill>
                  <a:srgbClr val="0D0D0D"/>
                </a:solidFill>
                <a:latin typeface="Muli"/>
                <a:ea typeface="Muli"/>
                <a:cs typeface="Muli"/>
                <a:sym typeface="Muli"/>
              </a:rPr>
              <a:t>nnounce, </a:t>
            </a:r>
            <a:r>
              <a:rPr lang="en-US" sz="1800" b="1">
                <a:solidFill>
                  <a:srgbClr val="0D0D0D"/>
                </a:solidFill>
                <a:latin typeface="Muli"/>
                <a:ea typeface="Muli"/>
                <a:cs typeface="Muli"/>
                <a:sym typeface="Muli"/>
              </a:rPr>
              <a:t>I</a:t>
            </a:r>
            <a:r>
              <a:rPr lang="en-US" sz="1800">
                <a:solidFill>
                  <a:srgbClr val="0D0D0D"/>
                </a:solidFill>
                <a:latin typeface="Muli"/>
                <a:ea typeface="Muli"/>
                <a:cs typeface="Muli"/>
                <a:sym typeface="Muli"/>
              </a:rPr>
              <a:t>nquire, </a:t>
            </a:r>
            <a:r>
              <a:rPr lang="en-US" sz="1800" b="1">
                <a:solidFill>
                  <a:srgbClr val="0D0D0D"/>
                </a:solidFill>
                <a:latin typeface="Muli"/>
                <a:ea typeface="Muli"/>
                <a:cs typeface="Muli"/>
                <a:sym typeface="Muli"/>
              </a:rPr>
              <a:t>M</a:t>
            </a:r>
            <a:r>
              <a:rPr lang="en-US" sz="1800">
                <a:solidFill>
                  <a:srgbClr val="0D0D0D"/>
                </a:solidFill>
                <a:latin typeface="Muli"/>
                <a:ea typeface="Muli"/>
                <a:cs typeface="Muli"/>
                <a:sym typeface="Muli"/>
              </a:rPr>
              <a:t>irror, </a:t>
            </a:r>
            <a:r>
              <a:rPr lang="en-US" sz="1800" b="1">
                <a:solidFill>
                  <a:srgbClr val="0D0D0D"/>
                </a:solidFill>
                <a:latin typeface="Muli"/>
                <a:ea typeface="Muli"/>
                <a:cs typeface="Muli"/>
                <a:sym typeface="Muli"/>
              </a:rPr>
              <a:t>S</a:t>
            </a:r>
            <a:r>
              <a:rPr lang="en-US" sz="1800">
                <a:solidFill>
                  <a:srgbClr val="0D0D0D"/>
                </a:solidFill>
                <a:latin typeface="Muli"/>
                <a:ea typeface="Muli"/>
                <a:cs typeface="Muli"/>
                <a:sym typeface="Muli"/>
              </a:rPr>
              <a:t>ecure) is proposed as an effective communication strategy for addressing vaccine hesitancy, emphasizing active listening, empathy, and building trust to strengthen vaccine uptake. </a:t>
            </a:r>
            <a:endParaRPr sz="1800">
              <a:solidFill>
                <a:srgbClr val="0D0D0D"/>
              </a:solidFill>
              <a:latin typeface="Muli"/>
              <a:ea typeface="Muli"/>
              <a:cs typeface="Muli"/>
              <a:sym typeface="Muli"/>
            </a:endParaRPr>
          </a:p>
          <a:p>
            <a:pPr marL="0" lvl="0" indent="0" algn="l" rtl="0">
              <a:lnSpc>
                <a:spcPct val="115000"/>
              </a:lnSpc>
              <a:spcBef>
                <a:spcPts val="0"/>
              </a:spcBef>
              <a:spcAft>
                <a:spcPts val="0"/>
              </a:spcAft>
              <a:buNone/>
            </a:pPr>
            <a:endParaRPr>
              <a:solidFill>
                <a:srgbClr val="0D0D0D"/>
              </a:solidFill>
              <a:latin typeface="Muli"/>
              <a:ea typeface="Muli"/>
              <a:cs typeface="Muli"/>
              <a:sym typeface="Muli"/>
            </a:endParaRPr>
          </a:p>
          <a:p>
            <a:pPr marL="0" lvl="0" indent="0" algn="l" rtl="0">
              <a:spcBef>
                <a:spcPts val="1100"/>
              </a:spcBef>
              <a:spcAft>
                <a:spcPts val="0"/>
              </a:spcAft>
              <a:buNone/>
            </a:pPr>
            <a:endParaRPr>
              <a:latin typeface="Muli"/>
              <a:ea typeface="Muli"/>
              <a:cs typeface="Muli"/>
              <a:sym typeface="Muli"/>
            </a:endParaRPr>
          </a:p>
        </p:txBody>
      </p:sp>
      <p:sp>
        <p:nvSpPr>
          <p:cNvPr id="1209" name="Google Shape;1209;p191"/>
          <p:cNvSpPr txBox="1"/>
          <p:nvPr/>
        </p:nvSpPr>
        <p:spPr>
          <a:xfrm>
            <a:off x="6096019" y="1638050"/>
            <a:ext cx="5008500" cy="3150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100"/>
              </a:spcBef>
              <a:spcAft>
                <a:spcPts val="0"/>
              </a:spcAft>
              <a:buNone/>
            </a:pPr>
            <a:r>
              <a:rPr lang="en-US" sz="1800" b="1">
                <a:solidFill>
                  <a:srgbClr val="0D0D0D"/>
                </a:solidFill>
                <a:latin typeface="Muli"/>
                <a:ea typeface="Muli"/>
                <a:cs typeface="Muli"/>
                <a:sym typeface="Muli"/>
              </a:rPr>
              <a:t>The 3 Cs Method: </a:t>
            </a:r>
            <a:r>
              <a:rPr lang="en-US" sz="1800">
                <a:solidFill>
                  <a:srgbClr val="0D0D0D"/>
                </a:solidFill>
                <a:latin typeface="Muli"/>
                <a:ea typeface="Muli"/>
                <a:cs typeface="Muli"/>
                <a:sym typeface="Muli"/>
              </a:rPr>
              <a:t>Effective communication is dependent on three key elements: clarity, conciseness, and consistency. </a:t>
            </a:r>
            <a:endParaRPr sz="1800">
              <a:solidFill>
                <a:srgbClr val="0D0D0D"/>
              </a:solidFill>
              <a:latin typeface="Muli"/>
              <a:ea typeface="Muli"/>
              <a:cs typeface="Muli"/>
              <a:sym typeface="Muli"/>
            </a:endParaRPr>
          </a:p>
          <a:p>
            <a:pPr marL="0" lvl="0" indent="0" algn="l" rtl="0">
              <a:lnSpc>
                <a:spcPct val="115000"/>
              </a:lnSpc>
              <a:spcBef>
                <a:spcPts val="1100"/>
              </a:spcBef>
              <a:spcAft>
                <a:spcPts val="0"/>
              </a:spcAft>
              <a:buNone/>
            </a:pPr>
            <a:r>
              <a:rPr lang="en-US" sz="1800" b="1">
                <a:solidFill>
                  <a:srgbClr val="0D0D0D"/>
                </a:solidFill>
                <a:latin typeface="Muli"/>
                <a:ea typeface="Muli"/>
                <a:cs typeface="Muli"/>
                <a:sym typeface="Muli"/>
              </a:rPr>
              <a:t>Clear </a:t>
            </a:r>
            <a:r>
              <a:rPr lang="en-US" sz="1800">
                <a:solidFill>
                  <a:srgbClr val="0D0D0D"/>
                </a:solidFill>
                <a:latin typeface="Muli"/>
                <a:ea typeface="Muli"/>
                <a:cs typeface="Muli"/>
                <a:sym typeface="Muli"/>
              </a:rPr>
              <a:t>communication ensures that messages are understood without any confusion or misinterpretation.</a:t>
            </a:r>
            <a:endParaRPr sz="1800">
              <a:solidFill>
                <a:srgbClr val="0D0D0D"/>
              </a:solidFill>
              <a:latin typeface="Muli"/>
              <a:ea typeface="Muli"/>
              <a:cs typeface="Muli"/>
              <a:sym typeface="Muli"/>
            </a:endParaRPr>
          </a:p>
          <a:p>
            <a:pPr marL="0" lvl="0" indent="0" algn="l" rtl="0">
              <a:lnSpc>
                <a:spcPct val="115000"/>
              </a:lnSpc>
              <a:spcBef>
                <a:spcPts val="1100"/>
              </a:spcBef>
              <a:spcAft>
                <a:spcPts val="0"/>
              </a:spcAft>
              <a:buNone/>
            </a:pPr>
            <a:r>
              <a:rPr lang="en-US" sz="1800" b="1">
                <a:solidFill>
                  <a:srgbClr val="0D0D0D"/>
                </a:solidFill>
                <a:latin typeface="Muli"/>
                <a:ea typeface="Muli"/>
                <a:cs typeface="Muli"/>
                <a:sym typeface="Muli"/>
              </a:rPr>
              <a:t>Concise </a:t>
            </a:r>
            <a:r>
              <a:rPr lang="en-US" sz="1800">
                <a:solidFill>
                  <a:srgbClr val="0D0D0D"/>
                </a:solidFill>
                <a:latin typeface="Muli"/>
                <a:ea typeface="Muli"/>
                <a:cs typeface="Muli"/>
                <a:sym typeface="Muli"/>
              </a:rPr>
              <a:t>communication eliminates unnecessary words and gets straight to the point.</a:t>
            </a:r>
            <a:endParaRPr sz="1800">
              <a:solidFill>
                <a:srgbClr val="0D0D0D"/>
              </a:solidFill>
              <a:latin typeface="Muli"/>
              <a:ea typeface="Muli"/>
              <a:cs typeface="Muli"/>
              <a:sym typeface="Muli"/>
            </a:endParaRPr>
          </a:p>
          <a:p>
            <a:pPr marL="0" lvl="0" indent="0" algn="l" rtl="0">
              <a:lnSpc>
                <a:spcPct val="115000"/>
              </a:lnSpc>
              <a:spcBef>
                <a:spcPts val="1100"/>
              </a:spcBef>
              <a:spcAft>
                <a:spcPts val="1100"/>
              </a:spcAft>
              <a:buNone/>
            </a:pPr>
            <a:r>
              <a:rPr lang="en-US" sz="1800" b="1">
                <a:solidFill>
                  <a:srgbClr val="0D0D0D"/>
                </a:solidFill>
                <a:latin typeface="Muli"/>
                <a:ea typeface="Muli"/>
                <a:cs typeface="Muli"/>
                <a:sym typeface="Muli"/>
              </a:rPr>
              <a:t>Consistent </a:t>
            </a:r>
            <a:r>
              <a:rPr lang="en-US" sz="1800">
                <a:solidFill>
                  <a:srgbClr val="0D0D0D"/>
                </a:solidFill>
                <a:latin typeface="Muli"/>
                <a:ea typeface="Muli"/>
                <a:cs typeface="Muli"/>
                <a:sym typeface="Muli"/>
              </a:rPr>
              <a:t>communication establishes a reliable flow of information, allowing for effective and smooth interaction</a:t>
            </a:r>
            <a:endParaRPr sz="1800">
              <a:latin typeface="Muli"/>
              <a:ea typeface="Muli"/>
              <a:cs typeface="Muli"/>
              <a:sym typeface="Muli"/>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13"/>
        <p:cNvGrpSpPr/>
        <p:nvPr/>
      </p:nvGrpSpPr>
      <p:grpSpPr>
        <a:xfrm>
          <a:off x="0" y="0"/>
          <a:ext cx="0" cy="0"/>
          <a:chOff x="0" y="0"/>
          <a:chExt cx="0" cy="0"/>
        </a:xfrm>
      </p:grpSpPr>
      <p:sp>
        <p:nvSpPr>
          <p:cNvPr id="1214" name="Google Shape;1214;p192"/>
          <p:cNvSpPr txBox="1">
            <a:spLocks noGrp="1"/>
          </p:cNvSpPr>
          <p:nvPr>
            <p:ph type="title"/>
          </p:nvPr>
        </p:nvSpPr>
        <p:spPr>
          <a:xfrm>
            <a:off x="1362600" y="2602350"/>
            <a:ext cx="9363600" cy="16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t>Reaching parents beyond clinics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18"/>
        <p:cNvGrpSpPr/>
        <p:nvPr/>
      </p:nvGrpSpPr>
      <p:grpSpPr>
        <a:xfrm>
          <a:off x="0" y="0"/>
          <a:ext cx="0" cy="0"/>
          <a:chOff x="0" y="0"/>
          <a:chExt cx="0" cy="0"/>
        </a:xfrm>
      </p:grpSpPr>
      <p:sp>
        <p:nvSpPr>
          <p:cNvPr id="1219" name="Google Shape;1219;p193"/>
          <p:cNvSpPr txBox="1">
            <a:spLocks noGrp="1"/>
          </p:cNvSpPr>
          <p:nvPr>
            <p:ph type="title"/>
          </p:nvPr>
        </p:nvSpPr>
        <p:spPr>
          <a:xfrm>
            <a:off x="415600" y="364767"/>
            <a:ext cx="11360700" cy="76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Reaching parents beyond clinics (offline)</a:t>
            </a:r>
            <a:endParaRPr/>
          </a:p>
          <a:p>
            <a:pPr marL="0" lvl="0" indent="0" algn="l" rtl="0">
              <a:spcBef>
                <a:spcPts val="0"/>
              </a:spcBef>
              <a:spcAft>
                <a:spcPts val="0"/>
              </a:spcAft>
              <a:buNone/>
            </a:pPr>
            <a:endParaRPr/>
          </a:p>
        </p:txBody>
      </p:sp>
      <p:sp>
        <p:nvSpPr>
          <p:cNvPr id="1220" name="Google Shape;1220;p193"/>
          <p:cNvSpPr/>
          <p:nvPr/>
        </p:nvSpPr>
        <p:spPr>
          <a:xfrm rot="5400000">
            <a:off x="6034350" y="-6034200"/>
            <a:ext cx="122100" cy="121905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
        <p:nvSpPr>
          <p:cNvPr id="1221" name="Google Shape;1221;p193"/>
          <p:cNvSpPr/>
          <p:nvPr/>
        </p:nvSpPr>
        <p:spPr>
          <a:xfrm>
            <a:off x="-12850" y="-100"/>
            <a:ext cx="103200" cy="68580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
        <p:nvSpPr>
          <p:cNvPr id="1222" name="Google Shape;1222;p193"/>
          <p:cNvSpPr txBox="1"/>
          <p:nvPr/>
        </p:nvSpPr>
        <p:spPr>
          <a:xfrm>
            <a:off x="558224" y="1589274"/>
            <a:ext cx="10973400" cy="3582900"/>
          </a:xfrm>
          <a:prstGeom prst="rect">
            <a:avLst/>
          </a:prstGeom>
          <a:solidFill>
            <a:srgbClr val="EAD1DC"/>
          </a:solidFill>
          <a:ln>
            <a:noFill/>
          </a:ln>
        </p:spPr>
        <p:txBody>
          <a:bodyPr spcFirstLastPara="1" wrap="square" lIns="91425" tIns="91425" rIns="91425" bIns="91425" anchor="t" anchorCtr="0">
            <a:spAutoFit/>
          </a:bodyPr>
          <a:lstStyle/>
          <a:p>
            <a:pPr marL="0" marR="27432" lvl="0" indent="0" algn="l" rtl="0">
              <a:lnSpc>
                <a:spcPct val="119100"/>
              </a:lnSpc>
              <a:spcBef>
                <a:spcPts val="370"/>
              </a:spcBef>
              <a:spcAft>
                <a:spcPts val="0"/>
              </a:spcAft>
              <a:buNone/>
            </a:pPr>
            <a:r>
              <a:rPr lang="en-US" sz="1500">
                <a:solidFill>
                  <a:srgbClr val="353535"/>
                </a:solidFill>
                <a:latin typeface="Muli"/>
                <a:ea typeface="Muli"/>
                <a:cs typeface="Muli"/>
                <a:sym typeface="Muli"/>
              </a:rPr>
              <a:t>In rural geographies, clinics are often far away, hindering frequent visits to enable direct parent-physician conversations. In such areas, healthcare workers are trusted information sources. Because of their geographic and cultural proximity to the populations they serve, Community Health Workers often are described as vital bridges between health services and communities, uniquely positioned to extend care to poor, hard-to-access and underserved groups that fall beyond the reach of institution-based services. In such a case, since presumptive or announcement oriented communication strategies have seemed to work in clinics among physicians, they can be taught to community healthcare workers </a:t>
            </a:r>
            <a:r>
              <a:rPr lang="en-US" sz="1500" u="sng">
                <a:solidFill>
                  <a:srgbClr val="353535"/>
                </a:solidFill>
                <a:latin typeface="Muli"/>
                <a:ea typeface="Muli"/>
                <a:cs typeface="Muli"/>
                <a:sym typeface="Muli"/>
              </a:rPr>
              <a:t>followed by supportive visits to the clinic for the vaccine.</a:t>
            </a:r>
            <a:endParaRPr sz="1500" u="sng">
              <a:solidFill>
                <a:srgbClr val="353535"/>
              </a:solidFill>
              <a:latin typeface="Muli"/>
              <a:ea typeface="Muli"/>
              <a:cs typeface="Muli"/>
              <a:sym typeface="Muli"/>
            </a:endParaRPr>
          </a:p>
          <a:p>
            <a:pPr marL="0" marR="27432" lvl="0" indent="0" algn="l" rtl="0">
              <a:lnSpc>
                <a:spcPct val="119100"/>
              </a:lnSpc>
              <a:spcBef>
                <a:spcPts val="370"/>
              </a:spcBef>
              <a:spcAft>
                <a:spcPts val="0"/>
              </a:spcAft>
              <a:buNone/>
            </a:pPr>
            <a:endParaRPr sz="1500" u="sng">
              <a:solidFill>
                <a:srgbClr val="353535"/>
              </a:solidFill>
              <a:latin typeface="Muli"/>
              <a:ea typeface="Muli"/>
              <a:cs typeface="Muli"/>
              <a:sym typeface="Muli"/>
            </a:endParaRPr>
          </a:p>
          <a:p>
            <a:pPr marL="0" marR="27432" lvl="0" indent="0" algn="l" rtl="0">
              <a:lnSpc>
                <a:spcPct val="119100"/>
              </a:lnSpc>
              <a:spcBef>
                <a:spcPts val="370"/>
              </a:spcBef>
              <a:spcAft>
                <a:spcPts val="0"/>
              </a:spcAft>
              <a:buNone/>
            </a:pPr>
            <a:endParaRPr sz="1500" u="sng">
              <a:solidFill>
                <a:srgbClr val="353535"/>
              </a:solidFill>
              <a:latin typeface="Muli"/>
              <a:ea typeface="Muli"/>
              <a:cs typeface="Muli"/>
              <a:sym typeface="Muli"/>
            </a:endParaRPr>
          </a:p>
          <a:p>
            <a:pPr marL="0" marR="27432" lvl="0" indent="0" algn="l" rtl="0">
              <a:lnSpc>
                <a:spcPct val="119100"/>
              </a:lnSpc>
              <a:spcBef>
                <a:spcPts val="370"/>
              </a:spcBef>
              <a:spcAft>
                <a:spcPts val="0"/>
              </a:spcAft>
              <a:buNone/>
            </a:pPr>
            <a:r>
              <a:rPr lang="en-US" sz="1500">
                <a:solidFill>
                  <a:srgbClr val="353535"/>
                </a:solidFill>
                <a:latin typeface="Muli"/>
                <a:ea typeface="Muli"/>
                <a:cs typeface="Muli"/>
                <a:sym typeface="Muli"/>
              </a:rPr>
              <a:t>Health care workers such as ANMs and accredited social health activists who live in the community and have a rapport with women and their families are best positioned to introduce cervical cancer prevention efforts. CHWs and their peer-to-peer approach can help dispel fear, mistrust and encourage uptake </a:t>
            </a:r>
            <a:endParaRPr sz="180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26"/>
        <p:cNvGrpSpPr/>
        <p:nvPr/>
      </p:nvGrpSpPr>
      <p:grpSpPr>
        <a:xfrm>
          <a:off x="0" y="0"/>
          <a:ext cx="0" cy="0"/>
          <a:chOff x="0" y="0"/>
          <a:chExt cx="0" cy="0"/>
        </a:xfrm>
      </p:grpSpPr>
      <p:sp>
        <p:nvSpPr>
          <p:cNvPr id="1227" name="Google Shape;1227;p194"/>
          <p:cNvSpPr txBox="1">
            <a:spLocks noGrp="1"/>
          </p:cNvSpPr>
          <p:nvPr>
            <p:ph type="title"/>
          </p:nvPr>
        </p:nvSpPr>
        <p:spPr>
          <a:xfrm>
            <a:off x="415600" y="364767"/>
            <a:ext cx="11360700" cy="76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Reaching parents beyond clinics (online)</a:t>
            </a:r>
            <a:endParaRPr/>
          </a:p>
          <a:p>
            <a:pPr marL="0" lvl="0" indent="0" algn="l" rtl="0">
              <a:spcBef>
                <a:spcPts val="0"/>
              </a:spcBef>
              <a:spcAft>
                <a:spcPts val="0"/>
              </a:spcAft>
              <a:buNone/>
            </a:pPr>
            <a:endParaRPr/>
          </a:p>
        </p:txBody>
      </p:sp>
      <p:sp>
        <p:nvSpPr>
          <p:cNvPr id="1228" name="Google Shape;1228;p194"/>
          <p:cNvSpPr/>
          <p:nvPr/>
        </p:nvSpPr>
        <p:spPr>
          <a:xfrm rot="5400000">
            <a:off x="6034350" y="-6034200"/>
            <a:ext cx="122100" cy="121905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
        <p:nvSpPr>
          <p:cNvPr id="1229" name="Google Shape;1229;p194"/>
          <p:cNvSpPr/>
          <p:nvPr/>
        </p:nvSpPr>
        <p:spPr>
          <a:xfrm>
            <a:off x="-12850" y="-100"/>
            <a:ext cx="103200" cy="68580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
        <p:nvSpPr>
          <p:cNvPr id="1230" name="Google Shape;1230;p194"/>
          <p:cNvSpPr txBox="1"/>
          <p:nvPr/>
        </p:nvSpPr>
        <p:spPr>
          <a:xfrm>
            <a:off x="558224" y="1589274"/>
            <a:ext cx="10973400" cy="3868800"/>
          </a:xfrm>
          <a:prstGeom prst="rect">
            <a:avLst/>
          </a:prstGeom>
          <a:solidFill>
            <a:srgbClr val="EAD1DC"/>
          </a:solidFill>
          <a:ln>
            <a:noFill/>
          </a:ln>
        </p:spPr>
        <p:txBody>
          <a:bodyPr spcFirstLastPara="1" wrap="square" lIns="91425" tIns="91425" rIns="91425" bIns="91425" anchor="t" anchorCtr="0">
            <a:spAutoFit/>
          </a:bodyPr>
          <a:lstStyle/>
          <a:p>
            <a:pPr marL="0" marR="27432" lvl="0" indent="0" algn="l" rtl="0">
              <a:lnSpc>
                <a:spcPct val="119100"/>
              </a:lnSpc>
              <a:spcBef>
                <a:spcPts val="370"/>
              </a:spcBef>
              <a:spcAft>
                <a:spcPts val="0"/>
              </a:spcAft>
              <a:buNone/>
            </a:pPr>
            <a:r>
              <a:rPr lang="en-US" sz="1500">
                <a:solidFill>
                  <a:srgbClr val="353535"/>
                </a:solidFill>
                <a:latin typeface="Muli"/>
                <a:ea typeface="Muli"/>
                <a:cs typeface="Muli"/>
                <a:sym typeface="Muli"/>
              </a:rPr>
              <a:t>Using innovative telemedicine and mobile phone communication strategies can increase access to services in sparsely populated areas - One notable example is Rwanda. Rwanda uses its network of Community Health Workers to follow up with patients for HPV vaccination. </a:t>
            </a:r>
            <a:endParaRPr sz="1500">
              <a:solidFill>
                <a:srgbClr val="353535"/>
              </a:solidFill>
              <a:latin typeface="Muli"/>
              <a:ea typeface="Muli"/>
              <a:cs typeface="Muli"/>
              <a:sym typeface="Muli"/>
            </a:endParaRPr>
          </a:p>
          <a:p>
            <a:pPr marL="0" lvl="0" indent="0" algn="l" rtl="0">
              <a:lnSpc>
                <a:spcPct val="115000"/>
              </a:lnSpc>
              <a:spcBef>
                <a:spcPts val="1200"/>
              </a:spcBef>
              <a:spcAft>
                <a:spcPts val="0"/>
              </a:spcAft>
              <a:buNone/>
            </a:pPr>
            <a:r>
              <a:rPr lang="en-US" sz="1500">
                <a:latin typeface="Muli"/>
                <a:ea typeface="Muli"/>
                <a:cs typeface="Muli"/>
                <a:sym typeface="Muli"/>
              </a:rPr>
              <a:t>Moreover, the Listen, Understand, Engage framework can be effective in reaching audiences on a larger scale:</a:t>
            </a:r>
            <a:endParaRPr sz="1500">
              <a:latin typeface="Muli"/>
              <a:ea typeface="Muli"/>
              <a:cs typeface="Muli"/>
              <a:sym typeface="Muli"/>
            </a:endParaRPr>
          </a:p>
          <a:p>
            <a:pPr marL="0" lvl="0" indent="0" algn="l" rtl="0">
              <a:lnSpc>
                <a:spcPct val="115000"/>
              </a:lnSpc>
              <a:spcBef>
                <a:spcPts val="1200"/>
              </a:spcBef>
              <a:spcAft>
                <a:spcPts val="0"/>
              </a:spcAft>
              <a:buNone/>
            </a:pPr>
            <a:r>
              <a:rPr lang="en-US" sz="1500" b="1">
                <a:latin typeface="Muli"/>
                <a:ea typeface="Muli"/>
                <a:cs typeface="Muli"/>
                <a:sym typeface="Muli"/>
              </a:rPr>
              <a:t>Listen</a:t>
            </a:r>
            <a:r>
              <a:rPr lang="en-US" sz="1500">
                <a:latin typeface="Muli"/>
                <a:ea typeface="Muli"/>
                <a:cs typeface="Muli"/>
                <a:sym typeface="Muli"/>
              </a:rPr>
              <a:t>: Monitor social media conversations to understand public perceptions and concerns about vaccination. Track vaccination-related intentions, attitudes, and behaviors to inform public health strategies.</a:t>
            </a:r>
            <a:endParaRPr sz="1500">
              <a:latin typeface="Muli"/>
              <a:ea typeface="Muli"/>
              <a:cs typeface="Muli"/>
              <a:sym typeface="Muli"/>
            </a:endParaRPr>
          </a:p>
          <a:p>
            <a:pPr marL="0" lvl="0" indent="0" algn="l" rtl="0">
              <a:lnSpc>
                <a:spcPct val="115000"/>
              </a:lnSpc>
              <a:spcBef>
                <a:spcPts val="1200"/>
              </a:spcBef>
              <a:spcAft>
                <a:spcPts val="0"/>
              </a:spcAft>
              <a:buNone/>
            </a:pPr>
            <a:r>
              <a:rPr lang="en-US" sz="1500" b="1">
                <a:latin typeface="Muli"/>
                <a:ea typeface="Muli"/>
                <a:cs typeface="Muli"/>
                <a:sym typeface="Muli"/>
              </a:rPr>
              <a:t>Understand</a:t>
            </a:r>
            <a:r>
              <a:rPr lang="en-US" sz="1500">
                <a:latin typeface="Muli"/>
                <a:ea typeface="Muli"/>
                <a:cs typeface="Muli"/>
                <a:sym typeface="Muli"/>
              </a:rPr>
              <a:t>: Use a multidisciplinary approach to study decision-making processes related to vaccination, involving researchers from various fields.</a:t>
            </a:r>
            <a:endParaRPr sz="1500">
              <a:latin typeface="Muli"/>
              <a:ea typeface="Muli"/>
              <a:cs typeface="Muli"/>
              <a:sym typeface="Muli"/>
            </a:endParaRPr>
          </a:p>
          <a:p>
            <a:pPr marL="0" lvl="0" indent="0" algn="l" rtl="0">
              <a:lnSpc>
                <a:spcPct val="115000"/>
              </a:lnSpc>
              <a:spcBef>
                <a:spcPts val="1200"/>
              </a:spcBef>
              <a:spcAft>
                <a:spcPts val="0"/>
              </a:spcAft>
              <a:buNone/>
            </a:pPr>
            <a:r>
              <a:rPr lang="en-US" sz="1500" b="1">
                <a:latin typeface="Muli"/>
                <a:ea typeface="Muli"/>
                <a:cs typeface="Muli"/>
                <a:sym typeface="Muli"/>
              </a:rPr>
              <a:t>Engage</a:t>
            </a:r>
            <a:r>
              <a:rPr lang="en-US" sz="1500">
                <a:latin typeface="Muli"/>
                <a:ea typeface="Muli"/>
                <a:cs typeface="Muli"/>
                <a:sym typeface="Muli"/>
              </a:rPr>
              <a:t> the public in dialogue using emotional and values-based appeals alongside evidence-based information. Emphasize transparency and collaboration in vaccination advocacy</a:t>
            </a:r>
            <a:endParaRPr sz="1500">
              <a:latin typeface="Muli"/>
              <a:ea typeface="Muli"/>
              <a:cs typeface="Muli"/>
              <a:sym typeface="Muli"/>
            </a:endParaRPr>
          </a:p>
          <a:p>
            <a:pPr marL="0" lvl="0" indent="0" algn="l" rtl="0">
              <a:lnSpc>
                <a:spcPct val="115000"/>
              </a:lnSpc>
              <a:spcBef>
                <a:spcPts val="1200"/>
              </a:spcBef>
              <a:spcAft>
                <a:spcPts val="1200"/>
              </a:spcAft>
              <a:buNone/>
            </a:pPr>
            <a:endParaRPr sz="1500">
              <a:latin typeface="Muli"/>
              <a:ea typeface="Muli"/>
              <a:cs typeface="Muli"/>
              <a:sym typeface="Muli"/>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35"/>
        <p:cNvGrpSpPr/>
        <p:nvPr/>
      </p:nvGrpSpPr>
      <p:grpSpPr>
        <a:xfrm>
          <a:off x="0" y="0"/>
          <a:ext cx="0" cy="0"/>
          <a:chOff x="0" y="0"/>
          <a:chExt cx="0" cy="0"/>
        </a:xfrm>
      </p:grpSpPr>
      <p:sp>
        <p:nvSpPr>
          <p:cNvPr id="1236" name="Google Shape;1236;p195"/>
          <p:cNvSpPr txBox="1"/>
          <p:nvPr/>
        </p:nvSpPr>
        <p:spPr>
          <a:xfrm>
            <a:off x="683900" y="5467425"/>
            <a:ext cx="6094200" cy="531300"/>
          </a:xfrm>
          <a:prstGeom prst="rect">
            <a:avLst/>
          </a:prstGeom>
          <a:noFill/>
          <a:ln>
            <a:noFill/>
          </a:ln>
        </p:spPr>
        <p:txBody>
          <a:bodyPr spcFirstLastPara="1" wrap="square" lIns="121900" tIns="121900" rIns="121900" bIns="121900" anchor="t" anchorCtr="0">
            <a:noAutofit/>
          </a:bodyPr>
          <a:lstStyle/>
          <a:p>
            <a:pPr marL="0" lvl="0" indent="0" algn="l" rtl="0">
              <a:lnSpc>
                <a:spcPct val="100000"/>
              </a:lnSpc>
              <a:spcBef>
                <a:spcPts val="0"/>
              </a:spcBef>
              <a:spcAft>
                <a:spcPts val="1300"/>
              </a:spcAft>
              <a:buNone/>
            </a:pPr>
            <a:r>
              <a:rPr lang="en-US" sz="1800">
                <a:solidFill>
                  <a:srgbClr val="FFFFFF"/>
                </a:solidFill>
                <a:uFill>
                  <a:noFill/>
                </a:uFill>
                <a:latin typeface="Muli"/>
                <a:ea typeface="Muli"/>
                <a:cs typeface="Muli"/>
                <a:sym typeface="Muli"/>
                <a:hlinkClick r:id="rId3">
                  <a:extLst>
                    <a:ext uri="{A12FA001-AC4F-418D-AE19-62706E023703}">
                      <ahyp:hlinkClr xmlns:ahyp="http://schemas.microsoft.com/office/drawing/2018/hyperlinkcolor" val="tx"/>
                    </a:ext>
                  </a:extLst>
                </a:hlinkClick>
              </a:rPr>
              <a:t>contact@busaracenter.org</a:t>
            </a:r>
            <a:r>
              <a:rPr lang="en-US" sz="1800">
                <a:solidFill>
                  <a:srgbClr val="FFFFFF"/>
                </a:solidFill>
                <a:latin typeface="Muli"/>
                <a:ea typeface="Muli"/>
                <a:cs typeface="Muli"/>
                <a:sym typeface="Muli"/>
              </a:rPr>
              <a:t>   |  </a:t>
            </a:r>
            <a:r>
              <a:rPr lang="en-US" sz="1800">
                <a:solidFill>
                  <a:srgbClr val="FFFFFF"/>
                </a:solidFill>
                <a:uFill>
                  <a:noFill/>
                </a:uFill>
                <a:latin typeface="Muli"/>
                <a:ea typeface="Muli"/>
                <a:cs typeface="Muli"/>
                <a:sym typeface="Muli"/>
                <a:hlinkClick r:id="rId4">
                  <a:extLst>
                    <a:ext uri="{A12FA001-AC4F-418D-AE19-62706E023703}">
                      <ahyp:hlinkClr xmlns:ahyp="http://schemas.microsoft.com/office/drawing/2018/hyperlinkcolor" val="tx"/>
                    </a:ext>
                  </a:extLst>
                </a:hlinkClick>
              </a:rPr>
              <a:t>www.busaracenter.org</a:t>
            </a:r>
            <a:r>
              <a:rPr lang="en-US" sz="1800">
                <a:solidFill>
                  <a:srgbClr val="FFFFFF"/>
                </a:solidFill>
                <a:latin typeface="Muli"/>
                <a:ea typeface="Muli"/>
                <a:cs typeface="Muli"/>
                <a:sym typeface="Muli"/>
              </a:rPr>
              <a:t> </a:t>
            </a:r>
            <a:endParaRPr sz="1800">
              <a:solidFill>
                <a:srgbClr val="FFFFFF"/>
              </a:solidFill>
              <a:latin typeface="Muli"/>
              <a:ea typeface="Muli"/>
              <a:cs typeface="Muli"/>
              <a:sym typeface="Muli"/>
            </a:endParaRPr>
          </a:p>
        </p:txBody>
      </p:sp>
      <p:pic>
        <p:nvPicPr>
          <p:cNvPr id="1237" name="Google Shape;1237;p195">
            <a:hlinkClick r:id="rId5"/>
          </p:cNvPr>
          <p:cNvPicPr preferRelativeResize="0"/>
          <p:nvPr/>
        </p:nvPicPr>
        <p:blipFill>
          <a:blip r:embed="rId6">
            <a:alphaModFix/>
          </a:blip>
          <a:stretch>
            <a:fillRect/>
          </a:stretch>
        </p:blipFill>
        <p:spPr>
          <a:xfrm>
            <a:off x="800096" y="6074925"/>
            <a:ext cx="226994" cy="227000"/>
          </a:xfrm>
          <a:prstGeom prst="rect">
            <a:avLst/>
          </a:prstGeom>
          <a:noFill/>
          <a:ln>
            <a:noFill/>
          </a:ln>
        </p:spPr>
      </p:pic>
      <p:pic>
        <p:nvPicPr>
          <p:cNvPr id="1238" name="Google Shape;1238;p195">
            <a:hlinkClick r:id="rId7"/>
          </p:cNvPr>
          <p:cNvPicPr preferRelativeResize="0"/>
          <p:nvPr/>
        </p:nvPicPr>
        <p:blipFill>
          <a:blip r:embed="rId8">
            <a:alphaModFix/>
          </a:blip>
          <a:stretch>
            <a:fillRect/>
          </a:stretch>
        </p:blipFill>
        <p:spPr>
          <a:xfrm>
            <a:off x="1145693" y="6074925"/>
            <a:ext cx="226993" cy="226999"/>
          </a:xfrm>
          <a:prstGeom prst="rect">
            <a:avLst/>
          </a:prstGeom>
          <a:noFill/>
          <a:ln>
            <a:noFill/>
          </a:ln>
        </p:spPr>
      </p:pic>
      <p:pic>
        <p:nvPicPr>
          <p:cNvPr id="1239" name="Google Shape;1239;p195">
            <a:hlinkClick r:id="rId9"/>
          </p:cNvPr>
          <p:cNvPicPr preferRelativeResize="0"/>
          <p:nvPr/>
        </p:nvPicPr>
        <p:blipFill>
          <a:blip r:embed="rId10">
            <a:alphaModFix/>
          </a:blip>
          <a:stretch>
            <a:fillRect/>
          </a:stretch>
        </p:blipFill>
        <p:spPr>
          <a:xfrm>
            <a:off x="1559380" y="6074925"/>
            <a:ext cx="226994" cy="227000"/>
          </a:xfrm>
          <a:prstGeom prst="rect">
            <a:avLst/>
          </a:prstGeom>
          <a:noFill/>
          <a:ln>
            <a:noFill/>
          </a:ln>
        </p:spPr>
      </p:pic>
      <p:sp>
        <p:nvSpPr>
          <p:cNvPr id="1240" name="Google Shape;1240;p195"/>
          <p:cNvSpPr txBox="1"/>
          <p:nvPr/>
        </p:nvSpPr>
        <p:spPr>
          <a:xfrm>
            <a:off x="683900" y="4885875"/>
            <a:ext cx="6389100" cy="638700"/>
          </a:xfrm>
          <a:prstGeom prst="rect">
            <a:avLst/>
          </a:prstGeom>
          <a:noFill/>
          <a:ln>
            <a:noFill/>
          </a:ln>
        </p:spPr>
        <p:txBody>
          <a:bodyPr spcFirstLastPara="1" wrap="square" lIns="121900" tIns="121900" rIns="121900" bIns="121900" anchor="t" anchorCtr="0">
            <a:noAutofit/>
          </a:bodyPr>
          <a:lstStyle/>
          <a:p>
            <a:pPr marL="0" lvl="0" indent="0" algn="l" rtl="0">
              <a:spcBef>
                <a:spcPts val="0"/>
              </a:spcBef>
              <a:spcAft>
                <a:spcPts val="0"/>
              </a:spcAft>
              <a:buNone/>
            </a:pPr>
            <a:r>
              <a:rPr lang="en-US" sz="3000">
                <a:solidFill>
                  <a:schemeClr val="lt1"/>
                </a:solidFill>
                <a:latin typeface="Muli"/>
                <a:ea typeface="Muli"/>
                <a:cs typeface="Muli"/>
                <a:sym typeface="Muli"/>
              </a:rPr>
              <a:t>Contact us for more information</a:t>
            </a:r>
            <a:endParaRPr sz="3000">
              <a:solidFill>
                <a:schemeClr val="lt1"/>
              </a:solidFill>
              <a:latin typeface="Muli"/>
              <a:ea typeface="Muli"/>
              <a:cs typeface="Muli"/>
              <a:sym typeface="Muli"/>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Shape 1001"/>
        <p:cNvGrpSpPr/>
        <p:nvPr/>
      </p:nvGrpSpPr>
      <p:grpSpPr>
        <a:xfrm>
          <a:off x="0" y="0"/>
          <a:ext cx="0" cy="0"/>
          <a:chOff x="0" y="0"/>
          <a:chExt cx="0" cy="0"/>
        </a:xfrm>
      </p:grpSpPr>
      <p:sp>
        <p:nvSpPr>
          <p:cNvPr id="1002" name="Google Shape;1002;p169"/>
          <p:cNvSpPr txBox="1">
            <a:spLocks noGrp="1"/>
          </p:cNvSpPr>
          <p:nvPr>
            <p:ph type="body" idx="1"/>
          </p:nvPr>
        </p:nvSpPr>
        <p:spPr>
          <a:xfrm>
            <a:off x="685800" y="1264825"/>
            <a:ext cx="10944600" cy="5211000"/>
          </a:xfrm>
          <a:prstGeom prst="rect">
            <a:avLst/>
          </a:prstGeom>
        </p:spPr>
        <p:txBody>
          <a:bodyPr spcFirstLastPara="1" wrap="square" lIns="91425" tIns="91425" rIns="91425" bIns="91425" anchor="t" anchorCtr="0">
            <a:noAutofit/>
          </a:bodyPr>
          <a:lstStyle/>
          <a:p>
            <a:pPr marL="0" lvl="0" indent="0" algn="l" rtl="0">
              <a:lnSpc>
                <a:spcPct val="100000"/>
              </a:lnSpc>
              <a:spcBef>
                <a:spcPts val="1000"/>
              </a:spcBef>
              <a:spcAft>
                <a:spcPts val="0"/>
              </a:spcAft>
              <a:buNone/>
            </a:pPr>
            <a:r>
              <a:rPr lang="en-US" sz="2000">
                <a:solidFill>
                  <a:schemeClr val="dk1"/>
                </a:solidFill>
                <a:latin typeface="Muli"/>
                <a:ea typeface="Muli"/>
                <a:cs typeface="Muli"/>
                <a:sym typeface="Muli"/>
              </a:rPr>
              <a:t>Human Papillomavirus (HPV) vaccination stands as a pivotal measure in preventing HPV-related diseases, including cervical cancer and other associated malignancies. Despite its proven efficacy and safety, suboptimal uptake rates persist, reflecting a gap in effective communication strategies between healthcare providers and parents. Addressing this gap is critical to maximizing vaccine acceptance and subsequently reducing HPV-related morbidity and mortality.</a:t>
            </a:r>
            <a:endParaRPr sz="2000">
              <a:solidFill>
                <a:schemeClr val="dk1"/>
              </a:solidFill>
              <a:latin typeface="Muli"/>
              <a:ea typeface="Muli"/>
              <a:cs typeface="Muli"/>
              <a:sym typeface="Muli"/>
            </a:endParaRPr>
          </a:p>
          <a:p>
            <a:pPr marL="0" lvl="0" indent="0" algn="l" rtl="0">
              <a:lnSpc>
                <a:spcPct val="100000"/>
              </a:lnSpc>
              <a:spcBef>
                <a:spcPts val="1000"/>
              </a:spcBef>
              <a:spcAft>
                <a:spcPts val="0"/>
              </a:spcAft>
              <a:buNone/>
            </a:pPr>
            <a:endParaRPr sz="1400">
              <a:solidFill>
                <a:schemeClr val="dk1"/>
              </a:solidFill>
              <a:latin typeface="Muli"/>
              <a:ea typeface="Muli"/>
              <a:cs typeface="Muli"/>
              <a:sym typeface="Muli"/>
            </a:endParaRPr>
          </a:p>
          <a:p>
            <a:pPr marL="0" lvl="0" indent="0" algn="l" rtl="0">
              <a:lnSpc>
                <a:spcPct val="100000"/>
              </a:lnSpc>
              <a:spcBef>
                <a:spcPts val="1000"/>
              </a:spcBef>
              <a:spcAft>
                <a:spcPts val="0"/>
              </a:spcAft>
              <a:buNone/>
            </a:pPr>
            <a:r>
              <a:rPr lang="en-US" sz="2000" b="1">
                <a:solidFill>
                  <a:schemeClr val="dk2"/>
                </a:solidFill>
                <a:latin typeface="Muli"/>
                <a:ea typeface="Muli"/>
                <a:cs typeface="Muli"/>
                <a:sym typeface="Muli"/>
              </a:rPr>
              <a:t>This study conducts an examination of </a:t>
            </a:r>
            <a:r>
              <a:rPr lang="en-US" sz="2000" b="1">
                <a:solidFill>
                  <a:schemeClr val="lt2"/>
                </a:solidFill>
                <a:latin typeface="Muli"/>
                <a:ea typeface="Muli"/>
                <a:cs typeface="Muli"/>
                <a:sym typeface="Muli"/>
              </a:rPr>
              <a:t>strategies aimed at enhancing the uptake of HPV vaccines</a:t>
            </a:r>
            <a:r>
              <a:rPr lang="en-US" sz="2000" b="1">
                <a:solidFill>
                  <a:schemeClr val="dk2"/>
                </a:solidFill>
                <a:latin typeface="Muli"/>
                <a:ea typeface="Muli"/>
                <a:cs typeface="Muli"/>
                <a:sym typeface="Muli"/>
              </a:rPr>
              <a:t>, focusing particularly on the most effective strategies for promoting HPV vaccination acceptance across diverse socio-cultural contexts through some of the </a:t>
            </a:r>
            <a:r>
              <a:rPr lang="en-US" sz="2000" b="1">
                <a:solidFill>
                  <a:schemeClr val="lt2"/>
                </a:solidFill>
                <a:latin typeface="Muli"/>
                <a:ea typeface="Muli"/>
                <a:cs typeface="Muli"/>
                <a:sym typeface="Muli"/>
              </a:rPr>
              <a:t>best practices in parent-physician communication and communication training for healthcare professionals.</a:t>
            </a:r>
            <a:endParaRPr sz="2000" b="1">
              <a:solidFill>
                <a:schemeClr val="lt2"/>
              </a:solidFill>
              <a:latin typeface="Muli"/>
              <a:ea typeface="Muli"/>
              <a:cs typeface="Muli"/>
              <a:sym typeface="Muli"/>
            </a:endParaRPr>
          </a:p>
          <a:p>
            <a:pPr marL="0" lvl="0" indent="0" algn="l" rtl="0">
              <a:lnSpc>
                <a:spcPct val="100000"/>
              </a:lnSpc>
              <a:spcBef>
                <a:spcPts val="0"/>
              </a:spcBef>
              <a:spcAft>
                <a:spcPts val="0"/>
              </a:spcAft>
              <a:buNone/>
            </a:pPr>
            <a:endParaRPr sz="3600" b="1">
              <a:solidFill>
                <a:schemeClr val="dk2"/>
              </a:solidFill>
              <a:latin typeface="Muli"/>
              <a:ea typeface="Muli"/>
              <a:cs typeface="Muli"/>
              <a:sym typeface="Muli"/>
            </a:endParaRPr>
          </a:p>
          <a:p>
            <a:pPr marL="0" lvl="0" indent="0" algn="l" rtl="0">
              <a:lnSpc>
                <a:spcPct val="100000"/>
              </a:lnSpc>
              <a:spcBef>
                <a:spcPts val="1000"/>
              </a:spcBef>
              <a:spcAft>
                <a:spcPts val="1000"/>
              </a:spcAft>
              <a:buNone/>
            </a:pPr>
            <a:endParaRPr sz="1400">
              <a:solidFill>
                <a:schemeClr val="dk1"/>
              </a:solidFill>
              <a:latin typeface="Muli"/>
              <a:ea typeface="Muli"/>
              <a:cs typeface="Muli"/>
              <a:sym typeface="Muli"/>
            </a:endParaRPr>
          </a:p>
        </p:txBody>
      </p:sp>
      <p:sp>
        <p:nvSpPr>
          <p:cNvPr id="1003" name="Google Shape;1003;p169"/>
          <p:cNvSpPr txBox="1">
            <a:spLocks noGrp="1"/>
          </p:cNvSpPr>
          <p:nvPr>
            <p:ph type="title"/>
          </p:nvPr>
        </p:nvSpPr>
        <p:spPr>
          <a:xfrm>
            <a:off x="685800" y="533400"/>
            <a:ext cx="10845900" cy="60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Context</a:t>
            </a:r>
            <a:endParaRPr/>
          </a:p>
        </p:txBody>
      </p:sp>
      <p:sp>
        <p:nvSpPr>
          <p:cNvPr id="1004" name="Google Shape;1004;p169"/>
          <p:cNvSpPr/>
          <p:nvPr/>
        </p:nvSpPr>
        <p:spPr>
          <a:xfrm>
            <a:off x="-12850" y="-100"/>
            <a:ext cx="103200" cy="68580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
        <p:nvSpPr>
          <p:cNvPr id="1005" name="Google Shape;1005;p169"/>
          <p:cNvSpPr/>
          <p:nvPr/>
        </p:nvSpPr>
        <p:spPr>
          <a:xfrm rot="5400000">
            <a:off x="6034350" y="-6034200"/>
            <a:ext cx="122100" cy="12190500"/>
          </a:xfrm>
          <a:prstGeom prst="rect">
            <a:avLst/>
          </a:prstGeom>
          <a:solidFill>
            <a:srgbClr val="0033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0">
              <a:solidFill>
                <a:schemeClr val="dk1"/>
              </a:solidFill>
              <a:latin typeface="Muli"/>
              <a:ea typeface="Muli"/>
              <a:cs typeface="Muli"/>
              <a:sym typeface="Muli"/>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09"/>
        <p:cNvGrpSpPr/>
        <p:nvPr/>
      </p:nvGrpSpPr>
      <p:grpSpPr>
        <a:xfrm>
          <a:off x="0" y="0"/>
          <a:ext cx="0" cy="0"/>
          <a:chOff x="0" y="0"/>
          <a:chExt cx="0" cy="0"/>
        </a:xfrm>
      </p:grpSpPr>
      <p:sp>
        <p:nvSpPr>
          <p:cNvPr id="1010" name="Google Shape;1010;p170"/>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US"/>
              <a:t>4</a:t>
            </a:fld>
            <a:endParaRPr/>
          </a:p>
        </p:txBody>
      </p:sp>
      <p:sp>
        <p:nvSpPr>
          <p:cNvPr id="1011" name="Google Shape;1011;p170"/>
          <p:cNvSpPr txBox="1">
            <a:spLocks noGrp="1"/>
          </p:cNvSpPr>
          <p:nvPr>
            <p:ph type="title"/>
          </p:nvPr>
        </p:nvSpPr>
        <p:spPr>
          <a:xfrm>
            <a:off x="685800" y="533400"/>
            <a:ext cx="10845900" cy="60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Objective of the Literature Review</a:t>
            </a:r>
            <a:endParaRPr/>
          </a:p>
          <a:p>
            <a:pPr marL="0" lvl="0" indent="0" algn="l" rtl="0">
              <a:spcBef>
                <a:spcPts val="0"/>
              </a:spcBef>
              <a:spcAft>
                <a:spcPts val="0"/>
              </a:spcAft>
              <a:buNone/>
            </a:pPr>
            <a:endParaRPr/>
          </a:p>
        </p:txBody>
      </p:sp>
      <p:sp>
        <p:nvSpPr>
          <p:cNvPr id="1012" name="Google Shape;1012;p170"/>
          <p:cNvSpPr txBox="1">
            <a:spLocks noGrp="1"/>
          </p:cNvSpPr>
          <p:nvPr>
            <p:ph type="body" idx="1"/>
          </p:nvPr>
        </p:nvSpPr>
        <p:spPr>
          <a:xfrm>
            <a:off x="6705600" y="2405700"/>
            <a:ext cx="4432200" cy="204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200" b="1" i="1">
                <a:latin typeface="Muli"/>
                <a:ea typeface="Muli"/>
                <a:cs typeface="Muli"/>
                <a:sym typeface="Muli"/>
              </a:rPr>
              <a:t>The objective of this study is to gain an understanding of the best practices for physicians to encourage the uptake of HPV vaccination</a:t>
            </a:r>
            <a:endParaRPr sz="2200" b="1" i="1">
              <a:latin typeface="Muli"/>
              <a:ea typeface="Muli"/>
              <a:cs typeface="Muli"/>
              <a:sym typeface="Muli"/>
            </a:endParaRPr>
          </a:p>
          <a:p>
            <a:pPr marL="0" lvl="0" indent="0" algn="l" rtl="0">
              <a:spcBef>
                <a:spcPts val="0"/>
              </a:spcBef>
              <a:spcAft>
                <a:spcPts val="0"/>
              </a:spcAft>
              <a:buNone/>
            </a:pPr>
            <a:endParaRPr sz="2400" b="1">
              <a:latin typeface="Muli"/>
              <a:ea typeface="Muli"/>
              <a:cs typeface="Muli"/>
              <a:sym typeface="Muli"/>
            </a:endParaRPr>
          </a:p>
          <a:p>
            <a:pPr marL="0" lvl="0" indent="0" algn="l" rtl="0">
              <a:spcBef>
                <a:spcPts val="0"/>
              </a:spcBef>
              <a:spcAft>
                <a:spcPts val="0"/>
              </a:spcAft>
              <a:buNone/>
            </a:pPr>
            <a:endParaRPr/>
          </a:p>
          <a:p>
            <a:pPr marL="12700" marR="5080" lvl="0" indent="0" algn="l" rtl="0">
              <a:lnSpc>
                <a:spcPct val="119100"/>
              </a:lnSpc>
              <a:spcBef>
                <a:spcPts val="0"/>
              </a:spcBef>
              <a:spcAft>
                <a:spcPts val="0"/>
              </a:spcAft>
              <a:buNone/>
            </a:pPr>
            <a:endParaRPr/>
          </a:p>
        </p:txBody>
      </p:sp>
      <p:sp>
        <p:nvSpPr>
          <p:cNvPr id="1013" name="Google Shape;1013;p170"/>
          <p:cNvSpPr txBox="1">
            <a:spLocks noGrp="1"/>
          </p:cNvSpPr>
          <p:nvPr>
            <p:ph type="body" idx="2"/>
          </p:nvPr>
        </p:nvSpPr>
        <p:spPr>
          <a:xfrm>
            <a:off x="1619050" y="1524000"/>
            <a:ext cx="4432200" cy="1365900"/>
          </a:xfrm>
          <a:prstGeom prst="rect">
            <a:avLst/>
          </a:prstGeom>
        </p:spPr>
        <p:txBody>
          <a:bodyPr spcFirstLastPara="1" wrap="square" lIns="91425" tIns="91425" rIns="91425" bIns="91425" anchor="t" anchorCtr="0">
            <a:noAutofit/>
          </a:bodyPr>
          <a:lstStyle/>
          <a:p>
            <a:pPr marL="12700" marR="5080" lvl="0" indent="0" algn="l" rtl="0">
              <a:lnSpc>
                <a:spcPct val="119100"/>
              </a:lnSpc>
              <a:spcBef>
                <a:spcPts val="0"/>
              </a:spcBef>
              <a:spcAft>
                <a:spcPts val="0"/>
              </a:spcAft>
              <a:buNone/>
            </a:pPr>
            <a:r>
              <a:rPr lang="en-US" sz="1600">
                <a:solidFill>
                  <a:schemeClr val="dk1"/>
                </a:solidFill>
              </a:rPr>
              <a:t>The primary goal of this review is to identify existing best practices in parent-physician communication and in physician training and map it out to the different stages of the HPV uptake.</a:t>
            </a:r>
            <a:endParaRPr sz="1600"/>
          </a:p>
        </p:txBody>
      </p:sp>
      <p:sp>
        <p:nvSpPr>
          <p:cNvPr id="1014" name="Google Shape;1014;p170"/>
          <p:cNvSpPr txBox="1">
            <a:spLocks noGrp="1"/>
          </p:cNvSpPr>
          <p:nvPr>
            <p:ph type="body" idx="3"/>
          </p:nvPr>
        </p:nvSpPr>
        <p:spPr>
          <a:xfrm>
            <a:off x="1619050" y="3807750"/>
            <a:ext cx="4432200" cy="1365900"/>
          </a:xfrm>
          <a:prstGeom prst="rect">
            <a:avLst/>
          </a:prstGeom>
        </p:spPr>
        <p:txBody>
          <a:bodyPr spcFirstLastPara="1" wrap="square" lIns="91425" tIns="91425" rIns="91425" bIns="91425" anchor="t" anchorCtr="0">
            <a:noAutofit/>
          </a:bodyPr>
          <a:lstStyle/>
          <a:p>
            <a:pPr marL="12700" marR="5080" lvl="0" indent="0" algn="l" rtl="0">
              <a:lnSpc>
                <a:spcPct val="119100"/>
              </a:lnSpc>
              <a:spcBef>
                <a:spcPts val="0"/>
              </a:spcBef>
              <a:spcAft>
                <a:spcPts val="0"/>
              </a:spcAft>
              <a:buNone/>
            </a:pPr>
            <a:r>
              <a:rPr lang="en-US" sz="1600">
                <a:solidFill>
                  <a:schemeClr val="dk1"/>
                </a:solidFill>
              </a:rPr>
              <a:t>Further, we also aim to suggest how these best practices can be contextualised in different scenarios concerning geography, culture, access to resources and attitudes towards the vaccine </a:t>
            </a:r>
            <a:endParaRPr sz="1600">
              <a:solidFill>
                <a:schemeClr val="dk1"/>
              </a:solidFill>
            </a:endParaRPr>
          </a:p>
          <a:p>
            <a:pPr marL="12700" marR="5080" lvl="0" indent="0" algn="l" rtl="0">
              <a:lnSpc>
                <a:spcPct val="119100"/>
              </a:lnSpc>
              <a:spcBef>
                <a:spcPts val="0"/>
              </a:spcBef>
              <a:spcAft>
                <a:spcPts val="0"/>
              </a:spcAft>
              <a:buNone/>
            </a:pPr>
            <a:endParaRPr>
              <a:solidFill>
                <a:schemeClr val="dk1"/>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19" name="Google Shape;1019;p171"/>
          <p:cNvSpPr txBox="1">
            <a:spLocks noGrp="1"/>
          </p:cNvSpPr>
          <p:nvPr>
            <p:ph type="title"/>
          </p:nvPr>
        </p:nvSpPr>
        <p:spPr>
          <a:xfrm>
            <a:off x="685800" y="533400"/>
            <a:ext cx="10845900" cy="609600"/>
          </a:xfrm>
          <a:prstGeom prst="rect">
            <a:avLst/>
          </a:prstGeom>
        </p:spPr>
        <p:txBody>
          <a:bodyPr spcFirstLastPara="1" wrap="square" lIns="91425" tIns="91425" rIns="91425" bIns="91425" anchor="t" anchorCtr="0">
            <a:noAutofit/>
          </a:bodyPr>
          <a:lstStyle/>
          <a:p>
            <a:pPr marL="12700" lvl="0" indent="0" algn="l" rtl="0">
              <a:spcBef>
                <a:spcPts val="0"/>
              </a:spcBef>
              <a:spcAft>
                <a:spcPts val="0"/>
              </a:spcAft>
              <a:buNone/>
            </a:pPr>
            <a:r>
              <a:rPr lang="en-US"/>
              <a:t>Behavioural Science for Cancer Prevention</a:t>
            </a:r>
            <a:endParaRPr/>
          </a:p>
          <a:p>
            <a:pPr marL="0" lvl="0" indent="0" algn="l" rtl="0">
              <a:spcBef>
                <a:spcPts val="0"/>
              </a:spcBef>
              <a:spcAft>
                <a:spcPts val="0"/>
              </a:spcAft>
              <a:buNone/>
            </a:pPr>
            <a:endParaRPr/>
          </a:p>
        </p:txBody>
      </p:sp>
      <p:sp>
        <p:nvSpPr>
          <p:cNvPr id="1020" name="Google Shape;1020;p171"/>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US"/>
              <a:t>5</a:t>
            </a:fld>
            <a:endParaRPr/>
          </a:p>
        </p:txBody>
      </p:sp>
      <p:sp>
        <p:nvSpPr>
          <p:cNvPr id="1021" name="Google Shape;1021;p171"/>
          <p:cNvSpPr txBox="1">
            <a:spLocks noGrp="1"/>
          </p:cNvSpPr>
          <p:nvPr>
            <p:ph type="body" idx="1"/>
          </p:nvPr>
        </p:nvSpPr>
        <p:spPr>
          <a:xfrm>
            <a:off x="685800" y="1264825"/>
            <a:ext cx="5940300" cy="484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a:solidFill>
                  <a:schemeClr val="dk2"/>
                </a:solidFill>
                <a:latin typeface="Muli"/>
                <a:ea typeface="Muli"/>
                <a:cs typeface="Muli"/>
                <a:sym typeface="Muli"/>
              </a:rPr>
              <a:t>The central theme in this document, aside from HPV vaccination and cancer prevention, is behavioural science. Behavioural science is the systematic study of the factors that impact human behaviour and decision-making, including cognitive processing, socio-cultural influences, and judgement, amongst many others. Using behavioural science in the Global South is a growing focus of researchers who seek to understand how the same behavioural mechanisms may be similar to or differ based on the developing world context looking at the effects of poverty, stress, negative affective states on, among other things, risk-seeking decision-making.</a:t>
            </a:r>
            <a:endParaRPr sz="1400">
              <a:solidFill>
                <a:schemeClr val="dk2"/>
              </a:solidFill>
              <a:latin typeface="Muli"/>
              <a:ea typeface="Muli"/>
              <a:cs typeface="Muli"/>
              <a:sym typeface="Muli"/>
            </a:endParaRPr>
          </a:p>
          <a:p>
            <a:pPr marL="0" lvl="0" indent="0" algn="l" rtl="0">
              <a:spcBef>
                <a:spcPts val="0"/>
              </a:spcBef>
              <a:spcAft>
                <a:spcPts val="0"/>
              </a:spcAft>
              <a:buNone/>
            </a:pPr>
            <a:endParaRPr sz="1400"/>
          </a:p>
          <a:p>
            <a:pPr marL="0" lvl="0" indent="0" algn="l" rtl="0">
              <a:spcBef>
                <a:spcPts val="0"/>
              </a:spcBef>
              <a:spcAft>
                <a:spcPts val="0"/>
              </a:spcAft>
              <a:buNone/>
            </a:pPr>
            <a:r>
              <a:rPr lang="en-US" sz="1400"/>
              <a:t>Human behaviour affects health outcomes and behavioural science provides insights into the cognitive, social and environmental factors that drive these behaviours. Despite our aspirations for a healthier planet and a cervical cancer free future, engagement in preventative practices, such as vaccination, often remains hurdled by barriers. By applying behavioural science, we can gain a deeper understanding of the decision-making processes behind vaccination uptake, enhance engagement in vaccine programs, and effectively redirect undesirable behaviours.</a:t>
            </a:r>
            <a:endParaRPr sz="1400"/>
          </a:p>
          <a:p>
            <a:pPr marL="0" lvl="0" indent="0" algn="l" rtl="0">
              <a:spcBef>
                <a:spcPts val="0"/>
              </a:spcBef>
              <a:spcAft>
                <a:spcPts val="0"/>
              </a:spcAft>
              <a:buNone/>
            </a:pPr>
            <a:endParaRPr/>
          </a:p>
        </p:txBody>
      </p:sp>
      <p:pic>
        <p:nvPicPr>
          <p:cNvPr id="1022" name="Google Shape;1022;p171"/>
          <p:cNvPicPr preferRelativeResize="0"/>
          <p:nvPr/>
        </p:nvPicPr>
        <p:blipFill>
          <a:blip r:embed="rId3">
            <a:alphaModFix/>
          </a:blip>
          <a:stretch>
            <a:fillRect/>
          </a:stretch>
        </p:blipFill>
        <p:spPr>
          <a:xfrm rot="1570879">
            <a:off x="7239320" y="1636468"/>
            <a:ext cx="3594461" cy="3999465"/>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26"/>
        <p:cNvGrpSpPr/>
        <p:nvPr/>
      </p:nvGrpSpPr>
      <p:grpSpPr>
        <a:xfrm>
          <a:off x="0" y="0"/>
          <a:ext cx="0" cy="0"/>
          <a:chOff x="0" y="0"/>
          <a:chExt cx="0" cy="0"/>
        </a:xfrm>
      </p:grpSpPr>
      <p:sp>
        <p:nvSpPr>
          <p:cNvPr id="1027" name="Google Shape;1027;p172"/>
          <p:cNvSpPr txBox="1">
            <a:spLocks noGrp="1"/>
          </p:cNvSpPr>
          <p:nvPr>
            <p:ph type="title"/>
          </p:nvPr>
        </p:nvSpPr>
        <p:spPr>
          <a:xfrm>
            <a:off x="685800" y="381000"/>
            <a:ext cx="10845900" cy="60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The behavioural perspective on cancer prevention draws on three insights:</a:t>
            </a:r>
            <a:endParaRPr/>
          </a:p>
        </p:txBody>
      </p:sp>
      <p:sp>
        <p:nvSpPr>
          <p:cNvPr id="1028" name="Google Shape;1028;p172"/>
          <p:cNvSpPr txBox="1"/>
          <p:nvPr/>
        </p:nvSpPr>
        <p:spPr>
          <a:xfrm>
            <a:off x="-170850" y="3481200"/>
            <a:ext cx="4392900" cy="2540700"/>
          </a:xfrm>
          <a:prstGeom prst="rect">
            <a:avLst/>
          </a:prstGeom>
          <a:noFill/>
          <a:ln>
            <a:noFill/>
          </a:ln>
        </p:spPr>
        <p:txBody>
          <a:bodyPr spcFirstLastPara="1" wrap="square" lIns="91425" tIns="91425" rIns="91425" bIns="91425" anchor="t" anchorCtr="0">
            <a:noAutofit/>
          </a:bodyPr>
          <a:lstStyle/>
          <a:p>
            <a:pPr marL="388620" marR="392430" lvl="0" indent="0" algn="ctr" rtl="0">
              <a:lnSpc>
                <a:spcPct val="119100"/>
              </a:lnSpc>
              <a:spcBef>
                <a:spcPts val="370"/>
              </a:spcBef>
              <a:spcAft>
                <a:spcPts val="0"/>
              </a:spcAft>
              <a:buNone/>
            </a:pPr>
            <a:r>
              <a:rPr lang="en-US" sz="1100">
                <a:solidFill>
                  <a:srgbClr val="353535"/>
                </a:solidFill>
                <a:latin typeface="Muli"/>
                <a:ea typeface="Muli"/>
                <a:cs typeface="Muli"/>
                <a:sym typeface="Muli"/>
              </a:rPr>
              <a:t>Whether we decide to engage in a behaviour at a given moment or not, depends on a series of decisions taking place beforehand. For example, “this month, I will remember to take my daughter for her vaccination.” Even if the intention to follow-through on what we want to do is present, we need to remember the vaccination date, take a day off from work, understand where to get the vaccine from, arrange for the logistics to visit the health center. All these decisions need to be made positively and correctly in order for vaccination to occur, and even one slip-up can break the journey and prevent the behaviour from taking place.</a:t>
            </a:r>
            <a:endParaRPr sz="1100">
              <a:solidFill>
                <a:srgbClr val="353535"/>
              </a:solidFill>
              <a:latin typeface="Muli"/>
              <a:ea typeface="Muli"/>
              <a:cs typeface="Muli"/>
              <a:sym typeface="Muli"/>
            </a:endParaRPr>
          </a:p>
          <a:p>
            <a:pPr marL="388620" marR="392430" lvl="0" indent="0" algn="ctr" rtl="0">
              <a:lnSpc>
                <a:spcPct val="119100"/>
              </a:lnSpc>
              <a:spcBef>
                <a:spcPts val="370"/>
              </a:spcBef>
              <a:spcAft>
                <a:spcPts val="0"/>
              </a:spcAft>
              <a:buNone/>
            </a:pPr>
            <a:endParaRPr sz="1000">
              <a:solidFill>
                <a:srgbClr val="353535"/>
              </a:solidFill>
              <a:latin typeface="Muli"/>
              <a:ea typeface="Muli"/>
              <a:cs typeface="Muli"/>
              <a:sym typeface="Muli"/>
            </a:endParaRPr>
          </a:p>
        </p:txBody>
      </p:sp>
      <p:sp>
        <p:nvSpPr>
          <p:cNvPr id="1029" name="Google Shape;1029;p172"/>
          <p:cNvSpPr txBox="1"/>
          <p:nvPr/>
        </p:nvSpPr>
        <p:spPr>
          <a:xfrm>
            <a:off x="268475" y="2583000"/>
            <a:ext cx="3551100" cy="540900"/>
          </a:xfrm>
          <a:prstGeom prst="rect">
            <a:avLst/>
          </a:prstGeom>
          <a:noFill/>
          <a:ln>
            <a:noFill/>
          </a:ln>
        </p:spPr>
        <p:txBody>
          <a:bodyPr spcFirstLastPara="1" wrap="square" lIns="91425" tIns="91425" rIns="91425" bIns="91425" anchor="t" anchorCtr="0">
            <a:noAutofit/>
          </a:bodyPr>
          <a:lstStyle/>
          <a:p>
            <a:pPr marL="388620" marR="392430" lvl="0" indent="0" algn="ctr" rtl="0">
              <a:lnSpc>
                <a:spcPct val="119100"/>
              </a:lnSpc>
              <a:spcBef>
                <a:spcPts val="370"/>
              </a:spcBef>
              <a:spcAft>
                <a:spcPts val="0"/>
              </a:spcAft>
              <a:buNone/>
            </a:pPr>
            <a:r>
              <a:rPr lang="en-US" b="1">
                <a:solidFill>
                  <a:schemeClr val="dk2"/>
                </a:solidFill>
                <a:latin typeface="Muli"/>
                <a:ea typeface="Muli"/>
                <a:cs typeface="Muli"/>
                <a:sym typeface="Muli"/>
              </a:rPr>
              <a:t>Our behaviour depends on a long chain of events</a:t>
            </a:r>
            <a:endParaRPr b="1">
              <a:latin typeface="Muli"/>
              <a:ea typeface="Muli"/>
              <a:cs typeface="Muli"/>
              <a:sym typeface="Muli"/>
            </a:endParaRPr>
          </a:p>
        </p:txBody>
      </p:sp>
      <p:sp>
        <p:nvSpPr>
          <p:cNvPr id="1030" name="Google Shape;1030;p172"/>
          <p:cNvSpPr txBox="1"/>
          <p:nvPr/>
        </p:nvSpPr>
        <p:spPr>
          <a:xfrm>
            <a:off x="3868350" y="3481200"/>
            <a:ext cx="4339200" cy="1936800"/>
          </a:xfrm>
          <a:prstGeom prst="rect">
            <a:avLst/>
          </a:prstGeom>
          <a:noFill/>
          <a:ln>
            <a:noFill/>
          </a:ln>
        </p:spPr>
        <p:txBody>
          <a:bodyPr spcFirstLastPara="1" wrap="square" lIns="91425" tIns="91425" rIns="91425" bIns="91425" anchor="t" anchorCtr="0">
            <a:noAutofit/>
          </a:bodyPr>
          <a:lstStyle/>
          <a:p>
            <a:pPr marL="388620" marR="392430" lvl="0" indent="0" algn="ctr" rtl="0">
              <a:lnSpc>
                <a:spcPct val="119100"/>
              </a:lnSpc>
              <a:spcBef>
                <a:spcPts val="370"/>
              </a:spcBef>
              <a:spcAft>
                <a:spcPts val="0"/>
              </a:spcAft>
              <a:buNone/>
            </a:pPr>
            <a:r>
              <a:rPr lang="en-US" sz="1100">
                <a:solidFill>
                  <a:srgbClr val="353535"/>
                </a:solidFill>
                <a:latin typeface="Muli"/>
                <a:ea typeface="Muli"/>
                <a:cs typeface="Muli"/>
                <a:sym typeface="Muli"/>
              </a:rPr>
              <a:t>Based on existing factors in our surroundings, we have notions about the behaviour we might be performing. For example - are others around me also getting their daughters the HPV vaccine? Is the health center too far away to be convenient? Will it take too much time to vaccinate my daughter? Do I have the right knowledge to get my daughter the vaccine? Do I have other things to prioritise over getting my daughter vaccinated? What are the doctors saying about the vaccine? Any of these factors can act as a barrier and prevent us from performing a given action or making a decision related to vaccination. This prevents us from engaging in actions that we want to do or that will benefit us.</a:t>
            </a:r>
            <a:endParaRPr sz="1100">
              <a:solidFill>
                <a:srgbClr val="353535"/>
              </a:solidFill>
              <a:latin typeface="Muli"/>
              <a:ea typeface="Muli"/>
              <a:cs typeface="Muli"/>
              <a:sym typeface="Muli"/>
            </a:endParaRPr>
          </a:p>
          <a:p>
            <a:pPr marL="388620" marR="392430" lvl="0" indent="0" algn="ctr" rtl="0">
              <a:lnSpc>
                <a:spcPct val="119100"/>
              </a:lnSpc>
              <a:spcBef>
                <a:spcPts val="370"/>
              </a:spcBef>
              <a:spcAft>
                <a:spcPts val="0"/>
              </a:spcAft>
              <a:buNone/>
            </a:pPr>
            <a:endParaRPr sz="1000">
              <a:solidFill>
                <a:srgbClr val="353535"/>
              </a:solidFill>
              <a:latin typeface="Muli"/>
              <a:ea typeface="Muli"/>
              <a:cs typeface="Muli"/>
              <a:sym typeface="Muli"/>
            </a:endParaRPr>
          </a:p>
        </p:txBody>
      </p:sp>
      <p:sp>
        <p:nvSpPr>
          <p:cNvPr id="1031" name="Google Shape;1031;p172"/>
          <p:cNvSpPr txBox="1"/>
          <p:nvPr/>
        </p:nvSpPr>
        <p:spPr>
          <a:xfrm>
            <a:off x="3975300" y="2583000"/>
            <a:ext cx="4125300" cy="540900"/>
          </a:xfrm>
          <a:prstGeom prst="rect">
            <a:avLst/>
          </a:prstGeom>
          <a:noFill/>
          <a:ln>
            <a:noFill/>
          </a:ln>
        </p:spPr>
        <p:txBody>
          <a:bodyPr spcFirstLastPara="1" wrap="square" lIns="91425" tIns="91425" rIns="91425" bIns="91425" anchor="t" anchorCtr="0">
            <a:noAutofit/>
          </a:bodyPr>
          <a:lstStyle/>
          <a:p>
            <a:pPr marL="388620" marR="392430" lvl="0" indent="0" algn="ctr" rtl="0">
              <a:lnSpc>
                <a:spcPct val="119100"/>
              </a:lnSpc>
              <a:spcBef>
                <a:spcPts val="370"/>
              </a:spcBef>
              <a:spcAft>
                <a:spcPts val="0"/>
              </a:spcAft>
              <a:buNone/>
            </a:pPr>
            <a:r>
              <a:rPr lang="en-US" b="1">
                <a:solidFill>
                  <a:schemeClr val="dk2"/>
                </a:solidFill>
                <a:latin typeface="Muli"/>
                <a:ea typeface="Muli"/>
                <a:cs typeface="Muli"/>
                <a:sym typeface="Muli"/>
              </a:rPr>
              <a:t>Perceptions around the behaviour influence our decision to perform that behaviour </a:t>
            </a:r>
            <a:endParaRPr b="1">
              <a:solidFill>
                <a:schemeClr val="dk2"/>
              </a:solidFill>
              <a:latin typeface="Muli"/>
              <a:ea typeface="Muli"/>
              <a:cs typeface="Muli"/>
              <a:sym typeface="Muli"/>
            </a:endParaRPr>
          </a:p>
          <a:p>
            <a:pPr marL="388620" marR="392430" lvl="0" indent="0" algn="ctr" rtl="0">
              <a:lnSpc>
                <a:spcPct val="119100"/>
              </a:lnSpc>
              <a:spcBef>
                <a:spcPts val="370"/>
              </a:spcBef>
              <a:spcAft>
                <a:spcPts val="0"/>
              </a:spcAft>
              <a:buNone/>
            </a:pPr>
            <a:endParaRPr sz="1100" b="1">
              <a:solidFill>
                <a:schemeClr val="dk2"/>
              </a:solidFill>
              <a:latin typeface="Muli"/>
              <a:ea typeface="Muli"/>
              <a:cs typeface="Muli"/>
              <a:sym typeface="Muli"/>
            </a:endParaRPr>
          </a:p>
        </p:txBody>
      </p:sp>
      <p:sp>
        <p:nvSpPr>
          <p:cNvPr id="1032" name="Google Shape;1032;p172"/>
          <p:cNvSpPr txBox="1"/>
          <p:nvPr/>
        </p:nvSpPr>
        <p:spPr>
          <a:xfrm>
            <a:off x="7736625" y="3481200"/>
            <a:ext cx="4844400" cy="2940300"/>
          </a:xfrm>
          <a:prstGeom prst="rect">
            <a:avLst/>
          </a:prstGeom>
          <a:noFill/>
          <a:ln>
            <a:noFill/>
          </a:ln>
        </p:spPr>
        <p:txBody>
          <a:bodyPr spcFirstLastPara="1" wrap="square" lIns="91425" tIns="91425" rIns="91425" bIns="91425" anchor="t" anchorCtr="0">
            <a:noAutofit/>
          </a:bodyPr>
          <a:lstStyle/>
          <a:p>
            <a:pPr marL="388620" marR="392430" lvl="0" indent="0" algn="ctr" rtl="0">
              <a:lnSpc>
                <a:spcPct val="119100"/>
              </a:lnSpc>
              <a:spcBef>
                <a:spcPts val="370"/>
              </a:spcBef>
              <a:spcAft>
                <a:spcPts val="0"/>
              </a:spcAft>
              <a:buNone/>
            </a:pPr>
            <a:r>
              <a:rPr lang="en-US" sz="1100">
                <a:solidFill>
                  <a:srgbClr val="353535"/>
                </a:solidFill>
                <a:latin typeface="Muli"/>
                <a:ea typeface="Muli"/>
                <a:cs typeface="Muli"/>
                <a:sym typeface="Muli"/>
              </a:rPr>
              <a:t>The COM-B (Capability, Opportunity, Motivation, Behaviour) Model is a framework which helps us understand how behaviours can be changed. For example, vaccination faces capability challenges such as lack of perceived information about the vaccine, being worried about side effects, etc. Opportunity-related barriers include lack of social support when it comes to vaccination and distance to the health facilities. Motivation-related barriers include negative attitudes towards vaccine efforts and the de-prioritisation of vaccination. Understanding the type of barriers to vaccine uptake behaviours can help identify the kind of solutions which could help overcome them. This document  uses the COM-B model to classify the barriers to vaccination and make recommendations on physician communication interventions which target them. </a:t>
            </a:r>
            <a:endParaRPr sz="1100">
              <a:solidFill>
                <a:srgbClr val="353535"/>
              </a:solidFill>
              <a:latin typeface="Muli"/>
              <a:ea typeface="Muli"/>
              <a:cs typeface="Muli"/>
              <a:sym typeface="Muli"/>
            </a:endParaRPr>
          </a:p>
          <a:p>
            <a:pPr marL="388620" marR="392430" lvl="0" indent="0" algn="ctr" rtl="0">
              <a:lnSpc>
                <a:spcPct val="119100"/>
              </a:lnSpc>
              <a:spcBef>
                <a:spcPts val="370"/>
              </a:spcBef>
              <a:spcAft>
                <a:spcPts val="0"/>
              </a:spcAft>
              <a:buNone/>
            </a:pPr>
            <a:endParaRPr sz="1000">
              <a:solidFill>
                <a:srgbClr val="353535"/>
              </a:solidFill>
              <a:latin typeface="Muli"/>
              <a:ea typeface="Muli"/>
              <a:cs typeface="Muli"/>
              <a:sym typeface="Muli"/>
            </a:endParaRPr>
          </a:p>
        </p:txBody>
      </p:sp>
      <p:sp>
        <p:nvSpPr>
          <p:cNvPr id="1033" name="Google Shape;1033;p172"/>
          <p:cNvSpPr txBox="1"/>
          <p:nvPr/>
        </p:nvSpPr>
        <p:spPr>
          <a:xfrm>
            <a:off x="7791525" y="2583000"/>
            <a:ext cx="4734600" cy="540900"/>
          </a:xfrm>
          <a:prstGeom prst="rect">
            <a:avLst/>
          </a:prstGeom>
          <a:noFill/>
          <a:ln>
            <a:noFill/>
          </a:ln>
        </p:spPr>
        <p:txBody>
          <a:bodyPr spcFirstLastPara="1" wrap="square" lIns="91425" tIns="91425" rIns="91425" bIns="91425" anchor="t" anchorCtr="0">
            <a:noAutofit/>
          </a:bodyPr>
          <a:lstStyle/>
          <a:p>
            <a:pPr marL="388620" marR="392430" lvl="0" indent="0" algn="ctr" rtl="0">
              <a:lnSpc>
                <a:spcPct val="119100"/>
              </a:lnSpc>
              <a:spcBef>
                <a:spcPts val="370"/>
              </a:spcBef>
              <a:spcAft>
                <a:spcPts val="0"/>
              </a:spcAft>
              <a:buNone/>
            </a:pPr>
            <a:r>
              <a:rPr lang="en-US" b="1">
                <a:solidFill>
                  <a:schemeClr val="dk2"/>
                </a:solidFill>
                <a:latin typeface="Muli"/>
                <a:ea typeface="Muli"/>
                <a:cs typeface="Muli"/>
                <a:sym typeface="Muli"/>
              </a:rPr>
              <a:t>We perform the behaviour if we have the capability, opportunity or motivation to perform it</a:t>
            </a:r>
            <a:endParaRPr b="1">
              <a:solidFill>
                <a:schemeClr val="dk2"/>
              </a:solidFill>
              <a:latin typeface="Muli"/>
              <a:ea typeface="Muli"/>
              <a:cs typeface="Muli"/>
              <a:sym typeface="Muli"/>
            </a:endParaRPr>
          </a:p>
          <a:p>
            <a:pPr marL="388620" marR="392430" lvl="0" indent="0" algn="ctr" rtl="0">
              <a:lnSpc>
                <a:spcPct val="119100"/>
              </a:lnSpc>
              <a:spcBef>
                <a:spcPts val="370"/>
              </a:spcBef>
              <a:spcAft>
                <a:spcPts val="0"/>
              </a:spcAft>
              <a:buNone/>
            </a:pPr>
            <a:endParaRPr sz="1100" b="1">
              <a:latin typeface="Muli"/>
              <a:ea typeface="Muli"/>
              <a:cs typeface="Muli"/>
              <a:sym typeface="Muli"/>
            </a:endParaRPr>
          </a:p>
        </p:txBody>
      </p:sp>
      <p:cxnSp>
        <p:nvCxnSpPr>
          <p:cNvPr id="1034" name="Google Shape;1034;p172"/>
          <p:cNvCxnSpPr/>
          <p:nvPr/>
        </p:nvCxnSpPr>
        <p:spPr>
          <a:xfrm>
            <a:off x="4145000" y="1651050"/>
            <a:ext cx="3900" cy="4999500"/>
          </a:xfrm>
          <a:prstGeom prst="straightConnector1">
            <a:avLst/>
          </a:prstGeom>
          <a:noFill/>
          <a:ln w="19050" cap="flat" cmpd="sng">
            <a:solidFill>
              <a:schemeClr val="dk2"/>
            </a:solidFill>
            <a:prstDash val="dot"/>
            <a:round/>
            <a:headEnd type="none" w="med" len="med"/>
            <a:tailEnd type="none" w="med" len="med"/>
          </a:ln>
        </p:spPr>
      </p:cxnSp>
      <p:cxnSp>
        <p:nvCxnSpPr>
          <p:cNvPr id="1035" name="Google Shape;1035;p172"/>
          <p:cNvCxnSpPr/>
          <p:nvPr/>
        </p:nvCxnSpPr>
        <p:spPr>
          <a:xfrm>
            <a:off x="7944850" y="1651050"/>
            <a:ext cx="11400" cy="4853100"/>
          </a:xfrm>
          <a:prstGeom prst="straightConnector1">
            <a:avLst/>
          </a:prstGeom>
          <a:noFill/>
          <a:ln w="19050" cap="flat" cmpd="sng">
            <a:solidFill>
              <a:schemeClr val="dk2"/>
            </a:solidFill>
            <a:prstDash val="dot"/>
            <a:round/>
            <a:headEnd type="none" w="med" len="med"/>
            <a:tailEnd type="none" w="med" len="med"/>
          </a:ln>
        </p:spPr>
      </p:cxnSp>
      <p:grpSp>
        <p:nvGrpSpPr>
          <p:cNvPr id="1036" name="Google Shape;1036;p172"/>
          <p:cNvGrpSpPr/>
          <p:nvPr/>
        </p:nvGrpSpPr>
        <p:grpSpPr>
          <a:xfrm>
            <a:off x="5736765" y="1905001"/>
            <a:ext cx="602370" cy="609591"/>
            <a:chOff x="6679825" y="2693700"/>
            <a:chExt cx="257875" cy="258575"/>
          </a:xfrm>
        </p:grpSpPr>
        <p:sp>
          <p:nvSpPr>
            <p:cNvPr id="1037" name="Google Shape;1037;p172"/>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72"/>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 name="Google Shape;1039;p172"/>
          <p:cNvSpPr/>
          <p:nvPr/>
        </p:nvSpPr>
        <p:spPr>
          <a:xfrm>
            <a:off x="1724420" y="1890450"/>
            <a:ext cx="602361" cy="609593"/>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 name="Google Shape;1040;p172"/>
          <p:cNvGrpSpPr/>
          <p:nvPr/>
        </p:nvGrpSpPr>
        <p:grpSpPr>
          <a:xfrm>
            <a:off x="9822995" y="1849940"/>
            <a:ext cx="671660" cy="719729"/>
            <a:chOff x="-48237000" y="2342650"/>
            <a:chExt cx="256800" cy="300225"/>
          </a:xfrm>
        </p:grpSpPr>
        <p:sp>
          <p:nvSpPr>
            <p:cNvPr id="1041" name="Google Shape;1041;p172"/>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72"/>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72"/>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47"/>
        <p:cNvGrpSpPr/>
        <p:nvPr/>
      </p:nvGrpSpPr>
      <p:grpSpPr>
        <a:xfrm>
          <a:off x="0" y="0"/>
          <a:ext cx="0" cy="0"/>
          <a:chOff x="0" y="0"/>
          <a:chExt cx="0" cy="0"/>
        </a:xfrm>
      </p:grpSpPr>
      <p:sp>
        <p:nvSpPr>
          <p:cNvPr id="1048" name="Google Shape;1048;p173"/>
          <p:cNvSpPr txBox="1">
            <a:spLocks noGrp="1"/>
          </p:cNvSpPr>
          <p:nvPr>
            <p:ph type="title"/>
          </p:nvPr>
        </p:nvSpPr>
        <p:spPr>
          <a:xfrm>
            <a:off x="1362600" y="2676450"/>
            <a:ext cx="6886500" cy="1505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t>Parent Barriers to the HPV Vaccination</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52"/>
        <p:cNvGrpSpPr/>
        <p:nvPr/>
      </p:nvGrpSpPr>
      <p:grpSpPr>
        <a:xfrm>
          <a:off x="0" y="0"/>
          <a:ext cx="0" cy="0"/>
          <a:chOff x="0" y="0"/>
          <a:chExt cx="0" cy="0"/>
        </a:xfrm>
      </p:grpSpPr>
      <p:sp>
        <p:nvSpPr>
          <p:cNvPr id="1053" name="Google Shape;1053;p174"/>
          <p:cNvSpPr txBox="1">
            <a:spLocks noGrp="1"/>
          </p:cNvSpPr>
          <p:nvPr>
            <p:ph type="title"/>
          </p:nvPr>
        </p:nvSpPr>
        <p:spPr>
          <a:xfrm>
            <a:off x="415600" y="593367"/>
            <a:ext cx="11360700" cy="76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Using the COM-B Model to Understand Barriers</a:t>
            </a:r>
            <a:endParaRPr/>
          </a:p>
        </p:txBody>
      </p:sp>
      <p:sp>
        <p:nvSpPr>
          <p:cNvPr id="1054" name="Google Shape;1054;p174"/>
          <p:cNvSpPr txBox="1">
            <a:spLocks noGrp="1"/>
          </p:cNvSpPr>
          <p:nvPr>
            <p:ph type="body" idx="1"/>
          </p:nvPr>
        </p:nvSpPr>
        <p:spPr>
          <a:xfrm>
            <a:off x="415600" y="1536625"/>
            <a:ext cx="6015300" cy="468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The COM-B model posits that behavior (B) arises from a blend of Capability (C), Opportunity (O), and Motivation (M). To engage in any behavior, individuals need the physical or psychological capability, suitable social and physical opportunities, and sufficient motivation—whether reflective (intentions, desires) or automatic (habits, emotions). Drawing on research by Allison et al. (2021, 2022), the COM-B model proves instrumental in identifying factors that may drive, hinder, or influence recycling behaviors. It provides a robust framework for crafting targeted interventions. In this section, we analyze the barriers to vaccination for parents using the COM-B model and outline proposed interventions to address these barriers and encourage behavior change.</a:t>
            </a:r>
            <a:endParaRPr/>
          </a:p>
          <a:p>
            <a:pPr marL="0" lvl="0" indent="0" algn="l" rtl="0">
              <a:spcBef>
                <a:spcPts val="0"/>
              </a:spcBef>
              <a:spcAft>
                <a:spcPts val="0"/>
              </a:spcAft>
              <a:buNone/>
            </a:pPr>
            <a:endParaRPr/>
          </a:p>
        </p:txBody>
      </p:sp>
      <p:pic>
        <p:nvPicPr>
          <p:cNvPr id="1055" name="Google Shape;1055;p174"/>
          <p:cNvPicPr preferRelativeResize="0"/>
          <p:nvPr/>
        </p:nvPicPr>
        <p:blipFill>
          <a:blip r:embed="rId3">
            <a:alphaModFix/>
          </a:blip>
          <a:stretch>
            <a:fillRect/>
          </a:stretch>
        </p:blipFill>
        <p:spPr>
          <a:xfrm>
            <a:off x="6430900" y="2236433"/>
            <a:ext cx="5608700" cy="328128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59"/>
        <p:cNvGrpSpPr/>
        <p:nvPr/>
      </p:nvGrpSpPr>
      <p:grpSpPr>
        <a:xfrm>
          <a:off x="0" y="0"/>
          <a:ext cx="0" cy="0"/>
          <a:chOff x="0" y="0"/>
          <a:chExt cx="0" cy="0"/>
        </a:xfrm>
      </p:grpSpPr>
      <p:sp>
        <p:nvSpPr>
          <p:cNvPr id="1060" name="Google Shape;1060;p175"/>
          <p:cNvSpPr txBox="1">
            <a:spLocks noGrp="1"/>
          </p:cNvSpPr>
          <p:nvPr>
            <p:ph type="title"/>
          </p:nvPr>
        </p:nvSpPr>
        <p:spPr>
          <a:xfrm>
            <a:off x="838200" y="381000"/>
            <a:ext cx="10845900" cy="60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Barriers </a:t>
            </a:r>
            <a:endParaRPr/>
          </a:p>
        </p:txBody>
      </p:sp>
      <p:sp>
        <p:nvSpPr>
          <p:cNvPr id="1061" name="Google Shape;1061;p175"/>
          <p:cNvSpPr txBox="1">
            <a:spLocks noGrp="1"/>
          </p:cNvSpPr>
          <p:nvPr>
            <p:ph type="sldNum" idx="12"/>
          </p:nvPr>
        </p:nvSpPr>
        <p:spPr>
          <a:xfrm>
            <a:off x="10668000" y="6295225"/>
            <a:ext cx="762000" cy="28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n-US"/>
              <a:t>9</a:t>
            </a:fld>
            <a:endParaRPr/>
          </a:p>
        </p:txBody>
      </p:sp>
      <p:sp>
        <p:nvSpPr>
          <p:cNvPr id="1062" name="Google Shape;1062;p175"/>
          <p:cNvSpPr txBox="1"/>
          <p:nvPr/>
        </p:nvSpPr>
        <p:spPr>
          <a:xfrm>
            <a:off x="4741000" y="2427375"/>
            <a:ext cx="2906400" cy="996000"/>
          </a:xfrm>
          <a:prstGeom prst="rect">
            <a:avLst/>
          </a:prstGeom>
          <a:noFill/>
          <a:ln w="28575" cap="flat" cmpd="sng">
            <a:solidFill>
              <a:schemeClr val="lt2"/>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30000"/>
              </a:lnSpc>
              <a:spcBef>
                <a:spcPts val="0"/>
              </a:spcBef>
              <a:spcAft>
                <a:spcPts val="0"/>
              </a:spcAft>
              <a:buNone/>
            </a:pPr>
            <a:r>
              <a:rPr lang="en-US" sz="1100">
                <a:latin typeface="Muli"/>
                <a:ea typeface="Muli"/>
                <a:cs typeface="Muli"/>
                <a:sym typeface="Muli"/>
              </a:rPr>
              <a:t>Parents/guardians have little to no knowledge about HPV, or the HPV Vaccine and the link between cervical cancer and HPV. </a:t>
            </a:r>
            <a:endParaRPr sz="1100">
              <a:highlight>
                <a:srgbClr val="FFFFFF"/>
              </a:highlight>
              <a:latin typeface="Muli"/>
              <a:ea typeface="Muli"/>
              <a:cs typeface="Muli"/>
              <a:sym typeface="Muli"/>
            </a:endParaRPr>
          </a:p>
          <a:p>
            <a:pPr marL="0" lvl="0" indent="0" algn="l" rtl="0">
              <a:spcBef>
                <a:spcPts val="0"/>
              </a:spcBef>
              <a:spcAft>
                <a:spcPts val="2100"/>
              </a:spcAft>
              <a:buNone/>
            </a:pPr>
            <a:endParaRPr sz="1100">
              <a:latin typeface="Muli"/>
              <a:ea typeface="Muli"/>
              <a:cs typeface="Muli"/>
              <a:sym typeface="Muli"/>
            </a:endParaRPr>
          </a:p>
        </p:txBody>
      </p:sp>
      <p:sp>
        <p:nvSpPr>
          <p:cNvPr id="1063" name="Google Shape;1063;p175"/>
          <p:cNvSpPr txBox="1"/>
          <p:nvPr/>
        </p:nvSpPr>
        <p:spPr>
          <a:xfrm>
            <a:off x="8177725" y="1665375"/>
            <a:ext cx="2906400" cy="996000"/>
          </a:xfrm>
          <a:prstGeom prst="rect">
            <a:avLst/>
          </a:prstGeom>
          <a:noFill/>
          <a:ln w="28575" cap="flat" cmpd="sng">
            <a:solidFill>
              <a:schemeClr val="accent1"/>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30000"/>
              </a:lnSpc>
              <a:spcBef>
                <a:spcPts val="0"/>
              </a:spcBef>
              <a:spcAft>
                <a:spcPts val="0"/>
              </a:spcAft>
              <a:buNone/>
            </a:pPr>
            <a:r>
              <a:rPr lang="en-US" sz="1100">
                <a:highlight>
                  <a:srgbClr val="FFFFFF"/>
                </a:highlight>
                <a:latin typeface="Muli"/>
                <a:ea typeface="Muli"/>
                <a:cs typeface="Muli"/>
                <a:sym typeface="Muli"/>
              </a:rPr>
              <a:t>The school curriculum schedule may conflict with government established vaccination dates, limiting vaccine uptake.</a:t>
            </a:r>
            <a:endParaRPr sz="1100">
              <a:highlight>
                <a:srgbClr val="FFFFFF"/>
              </a:highlight>
              <a:latin typeface="Muli"/>
              <a:ea typeface="Muli"/>
              <a:cs typeface="Muli"/>
              <a:sym typeface="Muli"/>
            </a:endParaRPr>
          </a:p>
          <a:p>
            <a:pPr marL="0" lvl="0" indent="0" algn="l" rtl="0">
              <a:spcBef>
                <a:spcPts val="0"/>
              </a:spcBef>
              <a:spcAft>
                <a:spcPts val="2100"/>
              </a:spcAft>
              <a:buNone/>
            </a:pPr>
            <a:endParaRPr sz="1100">
              <a:latin typeface="Muli"/>
              <a:ea typeface="Muli"/>
              <a:cs typeface="Muli"/>
              <a:sym typeface="Muli"/>
            </a:endParaRPr>
          </a:p>
        </p:txBody>
      </p:sp>
      <p:sp>
        <p:nvSpPr>
          <p:cNvPr id="1064" name="Google Shape;1064;p175"/>
          <p:cNvSpPr/>
          <p:nvPr/>
        </p:nvSpPr>
        <p:spPr>
          <a:xfrm>
            <a:off x="651451" y="1358975"/>
            <a:ext cx="3760500" cy="2169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5" name="Google Shape;1065;p175"/>
          <p:cNvSpPr txBox="1"/>
          <p:nvPr/>
        </p:nvSpPr>
        <p:spPr>
          <a:xfrm>
            <a:off x="1618025" y="930079"/>
            <a:ext cx="1843500" cy="426600"/>
          </a:xfrm>
          <a:prstGeom prst="rect">
            <a:avLst/>
          </a:prstGeom>
          <a:noFill/>
          <a:ln>
            <a:noFill/>
          </a:ln>
        </p:spPr>
        <p:txBody>
          <a:bodyPr spcFirstLastPara="1" wrap="square" lIns="121900" tIns="121900" rIns="121900" bIns="121900" anchor="t" anchorCtr="0">
            <a:noAutofit/>
          </a:bodyPr>
          <a:lstStyle/>
          <a:p>
            <a:pPr marL="0" lvl="0" indent="0" algn="ctr" rtl="0">
              <a:lnSpc>
                <a:spcPct val="115000"/>
              </a:lnSpc>
              <a:spcBef>
                <a:spcPts val="0"/>
              </a:spcBef>
              <a:spcAft>
                <a:spcPts val="2100"/>
              </a:spcAft>
              <a:buNone/>
            </a:pPr>
            <a:r>
              <a:rPr lang="en-US" sz="1600" b="1">
                <a:latin typeface="Muli"/>
                <a:ea typeface="Muli"/>
                <a:cs typeface="Muli"/>
                <a:sym typeface="Muli"/>
              </a:rPr>
              <a:t>Capability</a:t>
            </a:r>
            <a:endParaRPr sz="1600" b="1">
              <a:latin typeface="Muli"/>
              <a:ea typeface="Muli"/>
              <a:cs typeface="Muli"/>
              <a:sym typeface="Muli"/>
            </a:endParaRPr>
          </a:p>
        </p:txBody>
      </p:sp>
      <p:sp>
        <p:nvSpPr>
          <p:cNvPr id="1066" name="Google Shape;1066;p175"/>
          <p:cNvSpPr/>
          <p:nvPr/>
        </p:nvSpPr>
        <p:spPr>
          <a:xfrm>
            <a:off x="4412030" y="1358982"/>
            <a:ext cx="3445800" cy="21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7" name="Google Shape;1067;p175"/>
          <p:cNvSpPr txBox="1"/>
          <p:nvPr/>
        </p:nvSpPr>
        <p:spPr>
          <a:xfrm>
            <a:off x="5046775" y="898853"/>
            <a:ext cx="1984800" cy="426600"/>
          </a:xfrm>
          <a:prstGeom prst="rect">
            <a:avLst/>
          </a:prstGeom>
          <a:noFill/>
          <a:ln>
            <a:noFill/>
          </a:ln>
        </p:spPr>
        <p:txBody>
          <a:bodyPr spcFirstLastPara="1" wrap="square" lIns="121900" tIns="121900" rIns="121900" bIns="121900" anchor="t" anchorCtr="0">
            <a:noAutofit/>
          </a:bodyPr>
          <a:lstStyle/>
          <a:p>
            <a:pPr marL="0" lvl="0" indent="0" algn="ctr" rtl="0">
              <a:lnSpc>
                <a:spcPct val="115000"/>
              </a:lnSpc>
              <a:spcBef>
                <a:spcPts val="0"/>
              </a:spcBef>
              <a:spcAft>
                <a:spcPts val="2100"/>
              </a:spcAft>
              <a:buNone/>
            </a:pPr>
            <a:r>
              <a:rPr lang="en-US" sz="1600" b="1">
                <a:latin typeface="Muli"/>
                <a:ea typeface="Muli"/>
                <a:cs typeface="Muli"/>
                <a:sym typeface="Muli"/>
              </a:rPr>
              <a:t>Motivation</a:t>
            </a:r>
            <a:endParaRPr sz="1600" b="1">
              <a:latin typeface="Muli"/>
              <a:ea typeface="Muli"/>
              <a:cs typeface="Muli"/>
              <a:sym typeface="Muli"/>
            </a:endParaRPr>
          </a:p>
        </p:txBody>
      </p:sp>
      <p:sp>
        <p:nvSpPr>
          <p:cNvPr id="1068" name="Google Shape;1068;p175"/>
          <p:cNvSpPr/>
          <p:nvPr/>
        </p:nvSpPr>
        <p:spPr>
          <a:xfrm>
            <a:off x="7857294" y="1358982"/>
            <a:ext cx="3445800" cy="2169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9" name="Google Shape;1069;p175"/>
          <p:cNvSpPr txBox="1"/>
          <p:nvPr/>
        </p:nvSpPr>
        <p:spPr>
          <a:xfrm>
            <a:off x="8709175" y="898851"/>
            <a:ext cx="1843500" cy="426600"/>
          </a:xfrm>
          <a:prstGeom prst="rect">
            <a:avLst/>
          </a:prstGeom>
          <a:noFill/>
          <a:ln>
            <a:noFill/>
          </a:ln>
        </p:spPr>
        <p:txBody>
          <a:bodyPr spcFirstLastPara="1" wrap="square" lIns="121900" tIns="121900" rIns="121900" bIns="121900" anchor="t" anchorCtr="0">
            <a:noAutofit/>
          </a:bodyPr>
          <a:lstStyle/>
          <a:p>
            <a:pPr marL="0" lvl="0" indent="0" algn="ctr" rtl="0">
              <a:lnSpc>
                <a:spcPct val="115000"/>
              </a:lnSpc>
              <a:spcBef>
                <a:spcPts val="0"/>
              </a:spcBef>
              <a:spcAft>
                <a:spcPts val="2100"/>
              </a:spcAft>
              <a:buNone/>
            </a:pPr>
            <a:r>
              <a:rPr lang="en-US" sz="1600" b="1">
                <a:latin typeface="Muli"/>
                <a:ea typeface="Muli"/>
                <a:cs typeface="Muli"/>
                <a:sym typeface="Muli"/>
              </a:rPr>
              <a:t>Opportunity</a:t>
            </a:r>
            <a:endParaRPr sz="1600" b="1">
              <a:latin typeface="Muli"/>
              <a:ea typeface="Muli"/>
              <a:cs typeface="Muli"/>
              <a:sym typeface="Muli"/>
            </a:endParaRPr>
          </a:p>
        </p:txBody>
      </p:sp>
      <p:sp>
        <p:nvSpPr>
          <p:cNvPr id="1070" name="Google Shape;1070;p175"/>
          <p:cNvSpPr txBox="1"/>
          <p:nvPr/>
        </p:nvSpPr>
        <p:spPr>
          <a:xfrm>
            <a:off x="4741000" y="3589075"/>
            <a:ext cx="2906400" cy="426600"/>
          </a:xfrm>
          <a:prstGeom prst="rect">
            <a:avLst/>
          </a:prstGeom>
          <a:solidFill>
            <a:schemeClr val="lt1"/>
          </a:solidFill>
          <a:ln w="28575" cap="flat" cmpd="sng">
            <a:solidFill>
              <a:schemeClr val="lt2"/>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30000"/>
              </a:lnSpc>
              <a:spcBef>
                <a:spcPts val="0"/>
              </a:spcBef>
              <a:spcAft>
                <a:spcPts val="0"/>
              </a:spcAft>
              <a:buNone/>
            </a:pPr>
            <a:r>
              <a:rPr lang="en-US" sz="1100">
                <a:latin typeface="Muli"/>
                <a:ea typeface="Muli"/>
                <a:cs typeface="Muli"/>
                <a:sym typeface="Muli"/>
              </a:rPr>
              <a:t>Social Stigma around the vaccine</a:t>
            </a:r>
            <a:endParaRPr sz="1100">
              <a:highlight>
                <a:srgbClr val="FFFFFF"/>
              </a:highlight>
              <a:latin typeface="Muli"/>
              <a:ea typeface="Muli"/>
              <a:cs typeface="Muli"/>
              <a:sym typeface="Muli"/>
            </a:endParaRPr>
          </a:p>
          <a:p>
            <a:pPr marL="0" lvl="0" indent="0" algn="l" rtl="0">
              <a:spcBef>
                <a:spcPts val="0"/>
              </a:spcBef>
              <a:spcAft>
                <a:spcPts val="2100"/>
              </a:spcAft>
              <a:buNone/>
            </a:pPr>
            <a:endParaRPr sz="1100">
              <a:latin typeface="Muli"/>
              <a:ea typeface="Muli"/>
              <a:cs typeface="Muli"/>
              <a:sym typeface="Muli"/>
            </a:endParaRPr>
          </a:p>
        </p:txBody>
      </p:sp>
      <p:sp>
        <p:nvSpPr>
          <p:cNvPr id="1071" name="Google Shape;1071;p175"/>
          <p:cNvSpPr txBox="1"/>
          <p:nvPr/>
        </p:nvSpPr>
        <p:spPr>
          <a:xfrm>
            <a:off x="930950" y="1665375"/>
            <a:ext cx="2906400" cy="603900"/>
          </a:xfrm>
          <a:prstGeom prst="rect">
            <a:avLst/>
          </a:prstGeom>
          <a:noFill/>
          <a:ln w="2857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30000"/>
              </a:lnSpc>
              <a:spcBef>
                <a:spcPts val="0"/>
              </a:spcBef>
              <a:spcAft>
                <a:spcPts val="0"/>
              </a:spcAft>
              <a:buNone/>
            </a:pPr>
            <a:r>
              <a:rPr lang="en-US" sz="1100">
                <a:highlight>
                  <a:srgbClr val="FFFFFF"/>
                </a:highlight>
                <a:latin typeface="Muli"/>
                <a:ea typeface="Muli"/>
                <a:cs typeface="Muli"/>
                <a:sym typeface="Muli"/>
              </a:rPr>
              <a:t>Parents/guardians don't know where or when to get the vaccine.</a:t>
            </a:r>
            <a:endParaRPr sz="1100">
              <a:latin typeface="Muli"/>
              <a:ea typeface="Muli"/>
              <a:cs typeface="Muli"/>
              <a:sym typeface="Muli"/>
            </a:endParaRPr>
          </a:p>
          <a:p>
            <a:pPr marL="0" lvl="0" indent="0" algn="l" rtl="0">
              <a:lnSpc>
                <a:spcPct val="130000"/>
              </a:lnSpc>
              <a:spcBef>
                <a:spcPts val="0"/>
              </a:spcBef>
              <a:spcAft>
                <a:spcPts val="0"/>
              </a:spcAft>
              <a:buNone/>
            </a:pPr>
            <a:endParaRPr sz="1100">
              <a:highlight>
                <a:srgbClr val="FFFFFF"/>
              </a:highlight>
              <a:latin typeface="Muli"/>
              <a:ea typeface="Muli"/>
              <a:cs typeface="Muli"/>
              <a:sym typeface="Muli"/>
            </a:endParaRPr>
          </a:p>
          <a:p>
            <a:pPr marL="0" lvl="0" indent="0" algn="l" rtl="0">
              <a:spcBef>
                <a:spcPts val="0"/>
              </a:spcBef>
              <a:spcAft>
                <a:spcPts val="2100"/>
              </a:spcAft>
              <a:buNone/>
            </a:pPr>
            <a:endParaRPr sz="1100">
              <a:latin typeface="Muli"/>
              <a:ea typeface="Muli"/>
              <a:cs typeface="Muli"/>
              <a:sym typeface="Muli"/>
            </a:endParaRPr>
          </a:p>
        </p:txBody>
      </p:sp>
      <p:sp>
        <p:nvSpPr>
          <p:cNvPr id="1072" name="Google Shape;1072;p175"/>
          <p:cNvSpPr txBox="1"/>
          <p:nvPr/>
        </p:nvSpPr>
        <p:spPr>
          <a:xfrm>
            <a:off x="930938" y="2363350"/>
            <a:ext cx="2906400" cy="811500"/>
          </a:xfrm>
          <a:prstGeom prst="rect">
            <a:avLst/>
          </a:prstGeom>
          <a:noFill/>
          <a:ln w="2857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30000"/>
              </a:lnSpc>
              <a:spcBef>
                <a:spcPts val="0"/>
              </a:spcBef>
              <a:spcAft>
                <a:spcPts val="0"/>
              </a:spcAft>
              <a:buNone/>
            </a:pPr>
            <a:r>
              <a:rPr lang="en-US" sz="1100">
                <a:latin typeface="Muli"/>
                <a:ea typeface="Muli"/>
                <a:cs typeface="Muli"/>
                <a:sym typeface="Muli"/>
              </a:rPr>
              <a:t>Parents/guardians are worried about potential side-effects (like infertility) or risks of the vaccine.</a:t>
            </a:r>
            <a:endParaRPr sz="1100">
              <a:highlight>
                <a:srgbClr val="FFFFFF"/>
              </a:highlight>
              <a:latin typeface="Muli"/>
              <a:ea typeface="Muli"/>
              <a:cs typeface="Muli"/>
              <a:sym typeface="Muli"/>
            </a:endParaRPr>
          </a:p>
          <a:p>
            <a:pPr marL="0" lvl="0" indent="0" algn="l" rtl="0">
              <a:spcBef>
                <a:spcPts val="0"/>
              </a:spcBef>
              <a:spcAft>
                <a:spcPts val="2100"/>
              </a:spcAft>
              <a:buNone/>
            </a:pPr>
            <a:endParaRPr sz="1100">
              <a:latin typeface="Muli"/>
              <a:ea typeface="Muli"/>
              <a:cs typeface="Muli"/>
              <a:sym typeface="Muli"/>
            </a:endParaRPr>
          </a:p>
        </p:txBody>
      </p:sp>
      <p:sp>
        <p:nvSpPr>
          <p:cNvPr id="1073" name="Google Shape;1073;p175"/>
          <p:cNvSpPr txBox="1"/>
          <p:nvPr/>
        </p:nvSpPr>
        <p:spPr>
          <a:xfrm>
            <a:off x="930950" y="3268063"/>
            <a:ext cx="2906400" cy="811500"/>
          </a:xfrm>
          <a:prstGeom prst="rect">
            <a:avLst/>
          </a:prstGeom>
          <a:noFill/>
          <a:ln w="2857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00000"/>
              </a:lnSpc>
              <a:spcBef>
                <a:spcPts val="0"/>
              </a:spcBef>
              <a:spcAft>
                <a:spcPts val="0"/>
              </a:spcAft>
              <a:buNone/>
            </a:pPr>
            <a:r>
              <a:rPr lang="en-US" sz="1100">
                <a:highlight>
                  <a:srgbClr val="FFFFFF"/>
                </a:highlight>
                <a:latin typeface="Muli"/>
                <a:ea typeface="Muli"/>
                <a:cs typeface="Muli"/>
                <a:sym typeface="Muli"/>
              </a:rPr>
              <a:t>Parents/guardians assume there is a cost associated with the vaccine (cost of service, cost of transport etc.)</a:t>
            </a:r>
            <a:endParaRPr sz="1100">
              <a:latin typeface="Muli"/>
              <a:ea typeface="Muli"/>
              <a:cs typeface="Muli"/>
              <a:sym typeface="Muli"/>
            </a:endParaRPr>
          </a:p>
          <a:p>
            <a:pPr marL="0" lvl="0" indent="0" algn="l" rtl="0">
              <a:spcBef>
                <a:spcPts val="0"/>
              </a:spcBef>
              <a:spcAft>
                <a:spcPts val="2100"/>
              </a:spcAft>
              <a:buNone/>
            </a:pPr>
            <a:endParaRPr sz="1100">
              <a:latin typeface="Muli"/>
              <a:ea typeface="Muli"/>
              <a:cs typeface="Muli"/>
              <a:sym typeface="Muli"/>
            </a:endParaRPr>
          </a:p>
        </p:txBody>
      </p:sp>
      <p:sp>
        <p:nvSpPr>
          <p:cNvPr id="1074" name="Google Shape;1074;p175"/>
          <p:cNvSpPr txBox="1"/>
          <p:nvPr/>
        </p:nvSpPr>
        <p:spPr>
          <a:xfrm>
            <a:off x="930955" y="4170275"/>
            <a:ext cx="2906400" cy="1475100"/>
          </a:xfrm>
          <a:prstGeom prst="rect">
            <a:avLst/>
          </a:prstGeom>
          <a:solidFill>
            <a:schemeClr val="lt1"/>
          </a:solidFill>
          <a:ln w="2857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30000"/>
              </a:lnSpc>
              <a:spcBef>
                <a:spcPts val="0"/>
              </a:spcBef>
              <a:spcAft>
                <a:spcPts val="0"/>
              </a:spcAft>
              <a:buNone/>
            </a:pPr>
            <a:r>
              <a:rPr lang="en-US" sz="1100">
                <a:latin typeface="Muli"/>
                <a:ea typeface="Muli"/>
                <a:cs typeface="Muli"/>
                <a:sym typeface="Muli"/>
              </a:rPr>
              <a:t>One parent/guardian does not have autonomy over immunization decision - whilst mothers are usually in charge of decisions around health, fathers need to be involved too as they can veto the vaccine.</a:t>
            </a:r>
            <a:endParaRPr sz="1100">
              <a:latin typeface="Muli"/>
              <a:ea typeface="Muli"/>
              <a:cs typeface="Muli"/>
              <a:sym typeface="Muli"/>
            </a:endParaRPr>
          </a:p>
          <a:p>
            <a:pPr marL="0" lvl="0" indent="0" algn="l" rtl="0">
              <a:spcBef>
                <a:spcPts val="0"/>
              </a:spcBef>
              <a:spcAft>
                <a:spcPts val="2100"/>
              </a:spcAft>
              <a:buNone/>
            </a:pPr>
            <a:endParaRPr sz="1100">
              <a:latin typeface="Muli"/>
              <a:ea typeface="Muli"/>
              <a:cs typeface="Muli"/>
              <a:sym typeface="Muli"/>
            </a:endParaRPr>
          </a:p>
        </p:txBody>
      </p:sp>
      <p:sp>
        <p:nvSpPr>
          <p:cNvPr id="1075" name="Google Shape;1075;p175"/>
          <p:cNvSpPr txBox="1"/>
          <p:nvPr/>
        </p:nvSpPr>
        <p:spPr>
          <a:xfrm>
            <a:off x="8177725" y="2862500"/>
            <a:ext cx="2906400" cy="794100"/>
          </a:xfrm>
          <a:prstGeom prst="rect">
            <a:avLst/>
          </a:prstGeom>
          <a:solidFill>
            <a:schemeClr val="lt1"/>
          </a:solidFill>
          <a:ln w="2857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30000"/>
              </a:lnSpc>
              <a:spcBef>
                <a:spcPts val="0"/>
              </a:spcBef>
              <a:spcAft>
                <a:spcPts val="0"/>
              </a:spcAft>
              <a:buNone/>
            </a:pPr>
            <a:r>
              <a:rPr lang="en-US" sz="1100">
                <a:latin typeface="Muli"/>
                <a:ea typeface="Muli"/>
                <a:cs typeface="Muli"/>
                <a:sym typeface="Muli"/>
              </a:rPr>
              <a:t>Distance to health centers will discourage uptake of the vaccine in rural regions.</a:t>
            </a:r>
            <a:endParaRPr sz="1100">
              <a:highlight>
                <a:srgbClr val="FFFFFF"/>
              </a:highlight>
              <a:latin typeface="Muli"/>
              <a:ea typeface="Muli"/>
              <a:cs typeface="Muli"/>
              <a:sym typeface="Muli"/>
            </a:endParaRPr>
          </a:p>
          <a:p>
            <a:pPr marL="0" lvl="0" indent="0" algn="l" rtl="0">
              <a:spcBef>
                <a:spcPts val="0"/>
              </a:spcBef>
              <a:spcAft>
                <a:spcPts val="2100"/>
              </a:spcAft>
              <a:buNone/>
            </a:pPr>
            <a:endParaRPr sz="1100">
              <a:latin typeface="Muli"/>
              <a:ea typeface="Muli"/>
              <a:cs typeface="Muli"/>
              <a:sym typeface="Muli"/>
            </a:endParaRPr>
          </a:p>
        </p:txBody>
      </p:sp>
      <p:sp>
        <p:nvSpPr>
          <p:cNvPr id="1076" name="Google Shape;1076;p175"/>
          <p:cNvSpPr txBox="1"/>
          <p:nvPr/>
        </p:nvSpPr>
        <p:spPr>
          <a:xfrm>
            <a:off x="4741000" y="1665375"/>
            <a:ext cx="2906400" cy="609600"/>
          </a:xfrm>
          <a:prstGeom prst="rect">
            <a:avLst/>
          </a:prstGeom>
          <a:solidFill>
            <a:schemeClr val="dk2"/>
          </a:solidFill>
          <a:ln w="28575" cap="flat" cmpd="sng">
            <a:solidFill>
              <a:schemeClr val="lt2"/>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30000"/>
              </a:lnSpc>
              <a:spcBef>
                <a:spcPts val="0"/>
              </a:spcBef>
              <a:spcAft>
                <a:spcPts val="0"/>
              </a:spcAft>
              <a:buNone/>
            </a:pPr>
            <a:r>
              <a:rPr lang="en-US" sz="1100" b="1">
                <a:solidFill>
                  <a:schemeClr val="lt1"/>
                </a:solidFill>
                <a:latin typeface="Muli"/>
                <a:ea typeface="Muli"/>
                <a:cs typeface="Muli"/>
                <a:sym typeface="Muli"/>
              </a:rPr>
              <a:t>The HPV vaccine is not confidently recommended by the health community </a:t>
            </a:r>
            <a:endParaRPr sz="1100" b="1">
              <a:solidFill>
                <a:schemeClr val="lt1"/>
              </a:solidFill>
              <a:highlight>
                <a:srgbClr val="FFFFFF"/>
              </a:highlight>
              <a:latin typeface="Muli"/>
              <a:ea typeface="Muli"/>
              <a:cs typeface="Muli"/>
              <a:sym typeface="Muli"/>
            </a:endParaRPr>
          </a:p>
          <a:p>
            <a:pPr marL="0" lvl="0" indent="0" algn="l" rtl="0">
              <a:spcBef>
                <a:spcPts val="0"/>
              </a:spcBef>
              <a:spcAft>
                <a:spcPts val="2100"/>
              </a:spcAft>
              <a:buNone/>
            </a:pPr>
            <a:endParaRPr sz="1100">
              <a:latin typeface="Muli"/>
              <a:ea typeface="Muli"/>
              <a:cs typeface="Muli"/>
              <a:sym typeface="Muli"/>
            </a:endParaRPr>
          </a:p>
        </p:txBody>
      </p:sp>
      <p:sp>
        <p:nvSpPr>
          <p:cNvPr id="1077" name="Google Shape;1077;p175"/>
          <p:cNvSpPr txBox="1"/>
          <p:nvPr/>
        </p:nvSpPr>
        <p:spPr>
          <a:xfrm>
            <a:off x="4741000" y="4179975"/>
            <a:ext cx="2906400" cy="609600"/>
          </a:xfrm>
          <a:prstGeom prst="rect">
            <a:avLst/>
          </a:prstGeom>
          <a:solidFill>
            <a:schemeClr val="dk2"/>
          </a:solidFill>
          <a:ln w="28575" cap="flat" cmpd="sng">
            <a:solidFill>
              <a:schemeClr val="lt2"/>
            </a:solidFill>
            <a:prstDash val="solid"/>
            <a:round/>
            <a:headEnd type="none" w="sm" len="sm"/>
            <a:tailEnd type="none" w="sm" len="sm"/>
          </a:ln>
        </p:spPr>
        <p:txBody>
          <a:bodyPr spcFirstLastPara="1" wrap="square" lIns="121900" tIns="121900" rIns="121900" bIns="121900" anchor="t" anchorCtr="0">
            <a:noAutofit/>
          </a:bodyPr>
          <a:lstStyle/>
          <a:p>
            <a:pPr marL="0" lvl="0" indent="0" algn="l" rtl="0">
              <a:lnSpc>
                <a:spcPct val="130000"/>
              </a:lnSpc>
              <a:spcBef>
                <a:spcPts val="0"/>
              </a:spcBef>
              <a:spcAft>
                <a:spcPts val="0"/>
              </a:spcAft>
              <a:buNone/>
            </a:pPr>
            <a:r>
              <a:rPr lang="en-US" sz="1100" b="1">
                <a:solidFill>
                  <a:schemeClr val="lt1"/>
                </a:solidFill>
                <a:latin typeface="Muli"/>
                <a:ea typeface="Muli"/>
                <a:cs typeface="Muli"/>
                <a:sym typeface="Muli"/>
              </a:rPr>
              <a:t>Parents can sense physician hesitancy in recommending the vaccine</a:t>
            </a:r>
            <a:endParaRPr sz="1100" b="1">
              <a:solidFill>
                <a:schemeClr val="lt1"/>
              </a:solidFill>
              <a:highlight>
                <a:srgbClr val="FFFFFF"/>
              </a:highlight>
              <a:latin typeface="Muli"/>
              <a:ea typeface="Muli"/>
              <a:cs typeface="Muli"/>
              <a:sym typeface="Muli"/>
            </a:endParaRPr>
          </a:p>
          <a:p>
            <a:pPr marL="0" lvl="0" indent="0" algn="l" rtl="0">
              <a:spcBef>
                <a:spcPts val="0"/>
              </a:spcBef>
              <a:spcAft>
                <a:spcPts val="2100"/>
              </a:spcAft>
              <a:buNone/>
            </a:pPr>
            <a:endParaRPr sz="1100" b="1">
              <a:solidFill>
                <a:schemeClr val="lt1"/>
              </a:solidFill>
              <a:latin typeface="Muli"/>
              <a:ea typeface="Muli"/>
              <a:cs typeface="Muli"/>
              <a:sym typeface="Muli"/>
            </a:endParaRPr>
          </a:p>
        </p:txBody>
      </p:sp>
      <p:sp>
        <p:nvSpPr>
          <p:cNvPr id="1078" name="Google Shape;1078;p175"/>
          <p:cNvSpPr txBox="1"/>
          <p:nvPr/>
        </p:nvSpPr>
        <p:spPr>
          <a:xfrm>
            <a:off x="4741000" y="4953875"/>
            <a:ext cx="2906400" cy="1200600"/>
          </a:xfrm>
          <a:prstGeom prst="rect">
            <a:avLst/>
          </a:prstGeom>
          <a:solidFill>
            <a:schemeClr val="lt1"/>
          </a:solidFill>
          <a:ln w="28575" cap="flat" cmpd="sng">
            <a:solidFill>
              <a:schemeClr val="lt2"/>
            </a:solidFill>
            <a:prstDash val="solid"/>
            <a:round/>
            <a:headEnd type="none" w="sm" len="sm"/>
            <a:tailEnd type="none" w="sm" len="sm"/>
          </a:ln>
        </p:spPr>
        <p:txBody>
          <a:bodyPr spcFirstLastPara="1" wrap="square" lIns="91425" tIns="91425" rIns="91425" bIns="91425" anchor="t" anchorCtr="0">
            <a:spAutoFit/>
          </a:bodyPr>
          <a:lstStyle/>
          <a:p>
            <a:pPr marL="0" lvl="0" indent="0" algn="l" rtl="0">
              <a:spcBef>
                <a:spcPts val="0"/>
              </a:spcBef>
              <a:spcAft>
                <a:spcPts val="0"/>
              </a:spcAft>
              <a:buNone/>
            </a:pPr>
            <a:r>
              <a:rPr lang="en-US" sz="1100">
                <a:highlight>
                  <a:schemeClr val="lt1"/>
                </a:highlight>
                <a:latin typeface="Muli"/>
                <a:ea typeface="Muli"/>
                <a:cs typeface="Muli"/>
                <a:sym typeface="Muli"/>
              </a:rPr>
              <a:t>Present biasness</a:t>
            </a:r>
            <a:r>
              <a:rPr lang="en-US" sz="1100">
                <a:latin typeface="Muli"/>
                <a:ea typeface="Muli"/>
                <a:cs typeface="Muli"/>
                <a:sym typeface="Muli"/>
              </a:rPr>
              <a:t>- HPV infection may not be perceived as an immediate threat because it often does not cause immediate symptoms and is usually discussed in the context of future risks such as cervical cancer.</a:t>
            </a:r>
            <a:endParaRPr sz="1100">
              <a:latin typeface="Muli"/>
              <a:ea typeface="Muli"/>
              <a:cs typeface="Muli"/>
              <a:sym typeface="Muli"/>
            </a:endParaRPr>
          </a:p>
        </p:txBody>
      </p:sp>
      <p:sp>
        <p:nvSpPr>
          <p:cNvPr id="1079" name="Google Shape;1079;p175"/>
          <p:cNvSpPr txBox="1"/>
          <p:nvPr/>
        </p:nvSpPr>
        <p:spPr>
          <a:xfrm>
            <a:off x="4741000" y="6318775"/>
            <a:ext cx="2906400" cy="354000"/>
          </a:xfrm>
          <a:prstGeom prst="rect">
            <a:avLst/>
          </a:prstGeom>
          <a:solidFill>
            <a:schemeClr val="lt1"/>
          </a:solidFill>
          <a:ln w="28575" cap="flat" cmpd="sng">
            <a:solidFill>
              <a:schemeClr val="lt2"/>
            </a:solidFill>
            <a:prstDash val="solid"/>
            <a:round/>
            <a:headEnd type="none" w="sm" len="sm"/>
            <a:tailEnd type="none" w="sm" len="sm"/>
          </a:ln>
        </p:spPr>
        <p:txBody>
          <a:bodyPr spcFirstLastPara="1" wrap="square" lIns="91425" tIns="91425" rIns="91425" bIns="91425" anchor="t" anchorCtr="0">
            <a:spAutoFit/>
          </a:bodyPr>
          <a:lstStyle/>
          <a:p>
            <a:pPr marL="0" lvl="0" indent="0" algn="l" rtl="0">
              <a:spcBef>
                <a:spcPts val="0"/>
              </a:spcBef>
              <a:spcAft>
                <a:spcPts val="0"/>
              </a:spcAft>
              <a:buNone/>
            </a:pPr>
            <a:r>
              <a:rPr lang="en-US" sz="1100">
                <a:highlight>
                  <a:schemeClr val="lt1"/>
                </a:highlight>
                <a:latin typeface="Muli"/>
                <a:ea typeface="Muli"/>
                <a:cs typeface="Muli"/>
                <a:sym typeface="Muli"/>
              </a:rPr>
              <a:t>Religious and cultural norms</a:t>
            </a:r>
            <a:endParaRPr sz="1100">
              <a:latin typeface="Muli"/>
              <a:ea typeface="Muli"/>
              <a:cs typeface="Muli"/>
              <a:sym typeface="Muli"/>
            </a:endParaRPr>
          </a:p>
        </p:txBody>
      </p:sp>
    </p:spTree>
  </p:cSld>
  <p:clrMapOvr>
    <a:masterClrMapping/>
  </p:clrMapOvr>
</p:sld>
</file>

<file path=ppt/theme/theme1.xml><?xml version="1.0" encoding="utf-8"?>
<a:theme xmlns:a="http://schemas.openxmlformats.org/drawingml/2006/main" name="Busara Presentation Template 2019 ">
  <a:themeElements>
    <a:clrScheme name="Office">
      <a:dk1>
        <a:srgbClr val="111111"/>
      </a:dk1>
      <a:lt1>
        <a:srgbClr val="FFFFFF"/>
      </a:lt1>
      <a:dk2>
        <a:srgbClr val="0033A1"/>
      </a:dk2>
      <a:lt2>
        <a:srgbClr val="00A5E0"/>
      </a:lt2>
      <a:accent1>
        <a:srgbClr val="0A266D"/>
      </a:accent1>
      <a:accent2>
        <a:srgbClr val="F4E81C"/>
      </a:accent2>
      <a:accent3>
        <a:srgbClr val="F45B02"/>
      </a:accent3>
      <a:accent4>
        <a:srgbClr val="60AA55"/>
      </a:accent4>
      <a:accent5>
        <a:srgbClr val="E80A60"/>
      </a:accent5>
      <a:accent6>
        <a:srgbClr val="363636"/>
      </a:accent6>
      <a:hlink>
        <a:srgbClr val="0033A1"/>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Busara Presentation Template 2019 ">
  <a:themeElements>
    <a:clrScheme name="Office">
      <a:dk1>
        <a:srgbClr val="111111"/>
      </a:dk1>
      <a:lt1>
        <a:srgbClr val="FFFFFF"/>
      </a:lt1>
      <a:dk2>
        <a:srgbClr val="0033A1"/>
      </a:dk2>
      <a:lt2>
        <a:srgbClr val="00A5E0"/>
      </a:lt2>
      <a:accent1>
        <a:srgbClr val="0A266D"/>
      </a:accent1>
      <a:accent2>
        <a:srgbClr val="F4E81C"/>
      </a:accent2>
      <a:accent3>
        <a:srgbClr val="F45B02"/>
      </a:accent3>
      <a:accent4>
        <a:srgbClr val="60AA55"/>
      </a:accent4>
      <a:accent5>
        <a:srgbClr val="E80A60"/>
      </a:accent5>
      <a:accent6>
        <a:srgbClr val="363636"/>
      </a:accent6>
      <a:hlink>
        <a:srgbClr val="0033A1"/>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Busara Presentation Template 2019 ">
  <a:themeElements>
    <a:clrScheme name="Office">
      <a:dk1>
        <a:srgbClr val="111111"/>
      </a:dk1>
      <a:lt1>
        <a:srgbClr val="FFFFFF"/>
      </a:lt1>
      <a:dk2>
        <a:srgbClr val="0033A1"/>
      </a:dk2>
      <a:lt2>
        <a:srgbClr val="00A5E0"/>
      </a:lt2>
      <a:accent1>
        <a:srgbClr val="0A266D"/>
      </a:accent1>
      <a:accent2>
        <a:srgbClr val="F4E81C"/>
      </a:accent2>
      <a:accent3>
        <a:srgbClr val="F45B02"/>
      </a:accent3>
      <a:accent4>
        <a:srgbClr val="60AA55"/>
      </a:accent4>
      <a:accent5>
        <a:srgbClr val="E80A60"/>
      </a:accent5>
      <a:accent6>
        <a:srgbClr val="363636"/>
      </a:accent6>
      <a:hlink>
        <a:srgbClr val="0033A1"/>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4498</Words>
  <Application>Microsoft Office PowerPoint</Application>
  <PresentationFormat>Widescreen</PresentationFormat>
  <Paragraphs>187</Paragraphs>
  <Slides>29</Slides>
  <Notes>29</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29</vt:i4>
      </vt:variant>
    </vt:vector>
  </HeadingPairs>
  <TitlesOfParts>
    <vt:vector size="38" baseType="lpstr">
      <vt:lpstr>Roboto</vt:lpstr>
      <vt:lpstr>Source Sans Pro</vt:lpstr>
      <vt:lpstr>Calibri</vt:lpstr>
      <vt:lpstr>Arial</vt:lpstr>
      <vt:lpstr>Montserrat</vt:lpstr>
      <vt:lpstr>Muli</vt:lpstr>
      <vt:lpstr>Busara Presentation Template 2019 </vt:lpstr>
      <vt:lpstr>Busara Presentation Template 2019 </vt:lpstr>
      <vt:lpstr>Busara Presentation Template 2019 </vt:lpstr>
      <vt:lpstr>Preventing Cervical Cancer through HPV Vaccinations  </vt:lpstr>
      <vt:lpstr>Introduction</vt:lpstr>
      <vt:lpstr>Context</vt:lpstr>
      <vt:lpstr>Objective of the Literature Review </vt:lpstr>
      <vt:lpstr>Behavioural Science for Cancer Prevention </vt:lpstr>
      <vt:lpstr>The behavioural perspective on cancer prevention draws on three insights:</vt:lpstr>
      <vt:lpstr>Parent Barriers to the HPV Vaccination</vt:lpstr>
      <vt:lpstr>Using the COM-B Model to Understand Barriers</vt:lpstr>
      <vt:lpstr>Barriers </vt:lpstr>
      <vt:lpstr>Physician hesitancy in recommending the HPV vaccine can impact the motivation of parents to get the vaccine for their daughters. In the next section, we present communication strategies for physicians to strongly recommend the vaccine that can inturn motivate parents. </vt:lpstr>
      <vt:lpstr>Recommended Communication Strategies for Physicians</vt:lpstr>
      <vt:lpstr>Announcement Approach</vt:lpstr>
      <vt:lpstr>PowerPoint Presentation</vt:lpstr>
      <vt:lpstr>From theory to practice: What elements will need to be contextualized for it to work? Questions to ask (parents) </vt:lpstr>
      <vt:lpstr>Conversation/Motivational Interviewing</vt:lpstr>
      <vt:lpstr>PowerPoint Presentation</vt:lpstr>
      <vt:lpstr>From theory to practice: What elements will need to be contextualized for it to work? Questions to ask  </vt:lpstr>
      <vt:lpstr>Understanding nuances of communication</vt:lpstr>
      <vt:lpstr>Nuances of Communication: Things to keep in mind</vt:lpstr>
      <vt:lpstr>Nuances of Communication: Things to keep in mind</vt:lpstr>
      <vt:lpstr>Nuances of Communication: Things to keep in mind</vt:lpstr>
      <vt:lpstr>Supplementary materials for healthcare providers</vt:lpstr>
      <vt:lpstr>Materials healthcare providers can use to communicate  </vt:lpstr>
      <vt:lpstr>Speaking Points on the HPV Vaccine  American Academy of Pediatrics. (2023) </vt:lpstr>
      <vt:lpstr>Frameworks for effective communication with parents </vt:lpstr>
      <vt:lpstr>Reaching parents beyond clinics</vt:lpstr>
      <vt:lpstr>Reaching parents beyond clinics (offline) </vt:lpstr>
      <vt:lpstr>Reaching parents beyond clinics (online)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Nina DaSilva Batista</dc:creator>
  <cp:lastModifiedBy>Nina DaSilva Batista</cp:lastModifiedBy>
  <cp:revision>1</cp:revision>
  <dcterms:modified xsi:type="dcterms:W3CDTF">2026-02-23T14:58:45Z</dcterms:modified>
  <cp:contentStatus>Final</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MarkAsFinal">
    <vt:bool>true</vt:bool>
  </property>
</Properties>
</file>